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447E-3EAF-4F08-9891-4269E496E961}" type="datetimeFigureOut">
              <a:rPr lang="vi-VN" smtClean="0"/>
              <a:pPr/>
              <a:t>22/02/2017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439F-E43A-4EC5-A771-614D72E138E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/>
              <a:t>Wednesday, </a:t>
            </a:r>
            <a:r>
              <a:rPr lang="vi-VN" sz="3200" smtClean="0"/>
              <a:t>Febuary </a:t>
            </a:r>
            <a:r>
              <a:rPr lang="vi-VN" sz="3200" smtClean="0"/>
              <a:t>22nd </a:t>
            </a:r>
            <a:r>
              <a:rPr lang="vi-VN" sz="3200" dirty="0" smtClean="0"/>
              <a:t>2017</a:t>
            </a:r>
          </a:p>
          <a:p>
            <a:pPr algn="ctr"/>
            <a:r>
              <a:rPr lang="vi-VN" sz="4400" dirty="0" smtClean="0"/>
              <a:t>UNIT 14. Are there any posters in the room?</a:t>
            </a:r>
            <a:br>
              <a:rPr lang="vi-VN" sz="4400" dirty="0" smtClean="0"/>
            </a:br>
            <a:r>
              <a:rPr lang="vi-VN" sz="3200" dirty="0" smtClean="0"/>
              <a:t>Lesson 2</a:t>
            </a:r>
          </a:p>
          <a:p>
            <a:pPr marL="571500" indent="-571500">
              <a:buAutoNum type="romanUcPeriod"/>
            </a:pPr>
            <a:r>
              <a:rPr lang="vi-VN" sz="3200" dirty="0" smtClean="0"/>
              <a:t>New words</a:t>
            </a:r>
          </a:p>
          <a:p>
            <a:pPr marL="571500" indent="-571500"/>
            <a:r>
              <a:rPr lang="vi-VN" sz="3200" dirty="0" smtClean="0"/>
              <a:t>Cup: cốc</a:t>
            </a:r>
          </a:p>
          <a:p>
            <a:pPr marL="571500" indent="-571500"/>
            <a:r>
              <a:rPr lang="vi-VN" sz="3200" dirty="0" smtClean="0"/>
              <a:t>Count: đếm</a:t>
            </a:r>
          </a:p>
          <a:p>
            <a:pPr marL="571500" indent="-571500"/>
            <a:r>
              <a:rPr lang="vi-VN" sz="3200" dirty="0" smtClean="0"/>
              <a:t>Mirror: gương</a:t>
            </a:r>
          </a:p>
          <a:p>
            <a:pPr marL="571500" indent="-571500"/>
            <a:r>
              <a:rPr lang="vi-VN" sz="3200" dirty="0" smtClean="0"/>
              <a:t>Fan: quạt</a:t>
            </a:r>
          </a:p>
          <a:p>
            <a:pPr marL="571500" indent="-571500"/>
            <a:r>
              <a:rPr lang="vi-VN" sz="3200" dirty="0" smtClean="0"/>
              <a:t>How many: bao nhiêu</a:t>
            </a:r>
          </a:p>
          <a:p>
            <a:pPr marL="571500" indent="-571500"/>
            <a:r>
              <a:rPr lang="vi-VN" sz="3200" dirty="0" smtClean="0"/>
              <a:t>II. New sentence</a:t>
            </a:r>
          </a:p>
          <a:p>
            <a:pPr marL="571500" indent="-571500">
              <a:buFontTx/>
              <a:buChar char="-"/>
            </a:pPr>
            <a:r>
              <a:rPr lang="vi-VN" sz="3200" dirty="0" smtClean="0"/>
              <a:t>How many fans are there?</a:t>
            </a:r>
          </a:p>
          <a:p>
            <a:pPr marL="571500" indent="-571500">
              <a:buFontTx/>
              <a:buChar char="-"/>
            </a:pPr>
            <a:r>
              <a:rPr lang="vi-VN" sz="3200" dirty="0" smtClean="0"/>
              <a:t>There are two fans.</a:t>
            </a:r>
          </a:p>
          <a:p>
            <a:pPr marL="571500" indent="-571500"/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475"/>
            <a:ext cx="9258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86116" y="42862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     </a:t>
            </a:r>
            <a:r>
              <a:rPr lang="vi-VN" sz="2400" dirty="0" smtClean="0">
                <a:solidFill>
                  <a:srgbClr val="FF0000"/>
                </a:solidFill>
              </a:rPr>
              <a:t>cupboard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85776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r>
              <a:rPr lang="vi-VN" dirty="0" smtClean="0"/>
              <a:t>        </a:t>
            </a:r>
            <a:r>
              <a:rPr lang="vi-VN" sz="2400" dirty="0" smtClean="0">
                <a:solidFill>
                  <a:srgbClr val="FF0000"/>
                </a:solidFill>
              </a:rPr>
              <a:t>map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3578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     </a:t>
            </a:r>
            <a:r>
              <a:rPr lang="vi-VN" sz="2400" dirty="0" smtClean="0">
                <a:solidFill>
                  <a:srgbClr val="FF0000"/>
                </a:solidFill>
              </a:rPr>
              <a:t>chairs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3100"/>
            <a:ext cx="9277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85794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/>
              <a:t>Wednesday, Febuary 22th 2017</a:t>
            </a:r>
          </a:p>
          <a:p>
            <a:pPr algn="ctr"/>
            <a:r>
              <a:rPr lang="vi-VN" sz="4400" dirty="0" smtClean="0"/>
              <a:t>UNIT 14. Are there any posters in the room?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vi-VN" sz="3200" dirty="0" smtClean="0"/>
              <a:t>Lesson 3</a:t>
            </a:r>
          </a:p>
          <a:p>
            <a:pPr marL="571500" indent="-571500">
              <a:buAutoNum type="romanUcPeriod"/>
            </a:pPr>
            <a:r>
              <a:rPr lang="vi-VN" sz="3400" dirty="0" smtClean="0"/>
              <a:t>Phonics</a:t>
            </a:r>
          </a:p>
          <a:p>
            <a:pPr marL="571500" indent="-571500"/>
            <a:r>
              <a:rPr lang="vi-VN" sz="3200" dirty="0" smtClean="0">
                <a:solidFill>
                  <a:srgbClr val="FF0000"/>
                </a:solidFill>
              </a:rPr>
              <a:t>a</a:t>
            </a:r>
            <a:r>
              <a:rPr lang="vi-VN" sz="3200" dirty="0" smtClean="0"/>
              <a:t>			f</a:t>
            </a:r>
            <a:r>
              <a:rPr lang="vi-VN" sz="3200" dirty="0" smtClean="0">
                <a:solidFill>
                  <a:srgbClr val="FF0000"/>
                </a:solidFill>
              </a:rPr>
              <a:t>a</a:t>
            </a:r>
            <a:r>
              <a:rPr lang="vi-VN" sz="3200" dirty="0" smtClean="0"/>
              <a:t>n</a:t>
            </a:r>
          </a:p>
          <a:p>
            <a:pPr marL="571500" indent="-571500"/>
            <a:r>
              <a:rPr lang="vi-VN" sz="3200" dirty="0" smtClean="0">
                <a:solidFill>
                  <a:srgbClr val="FF0000"/>
                </a:solidFill>
              </a:rPr>
              <a:t>u</a:t>
            </a:r>
            <a:r>
              <a:rPr lang="vi-VN" sz="3200" dirty="0" smtClean="0"/>
              <a:t>			c</a:t>
            </a:r>
            <a:r>
              <a:rPr lang="vi-VN" sz="3200" dirty="0" smtClean="0">
                <a:solidFill>
                  <a:srgbClr val="FF0000"/>
                </a:solidFill>
              </a:rPr>
              <a:t>u</a:t>
            </a:r>
            <a:r>
              <a:rPr lang="vi-VN" sz="3200" dirty="0" smtClean="0"/>
              <a:t>p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86116" cy="928670"/>
          </a:xfrm>
        </p:spPr>
        <p:txBody>
          <a:bodyPr>
            <a:normAutofit/>
          </a:bodyPr>
          <a:lstStyle/>
          <a:p>
            <a:pPr algn="l"/>
            <a:r>
              <a:rPr lang="vi-VN" dirty="0" smtClean="0"/>
              <a:t>I. New words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vi-VN" dirty="0" smtClean="0">
                <a:solidFill>
                  <a:prstClr val="black"/>
                </a:solidFill>
                <a:latin typeface="Times New Roman"/>
              </a:rPr>
              <a:t>						</a:t>
            </a:r>
          </a:p>
          <a:p>
            <a:pPr>
              <a:buNone/>
            </a:pPr>
            <a:r>
              <a:rPr lang="vi-VN" dirty="0">
                <a:solidFill>
                  <a:prstClr val="black"/>
                </a:solidFill>
                <a:latin typeface="Times New Roman"/>
              </a:rPr>
              <a:t>	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						Cupboard</a:t>
            </a:r>
            <a:r>
              <a:rPr lang="vi-VN" dirty="0">
                <a:solidFill>
                  <a:prstClr val="black"/>
                </a:solidFill>
                <a:latin typeface="Times New Roman"/>
              </a:rPr>
              <a:t>: tủ chứa 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đồ</a:t>
            </a:r>
            <a:endParaRPr lang="vi-VN" dirty="0" smtClean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Map: bản đồ			 	</a:t>
            </a:r>
          </a:p>
          <a:p>
            <a:pPr>
              <a:buNone/>
            </a:pPr>
            <a:endParaRPr lang="vi-VN" dirty="0" smtClean="0">
              <a:latin typeface="+mj-lt"/>
            </a:endParaRPr>
          </a:p>
          <a:p>
            <a:pPr>
              <a:buNone/>
            </a:pPr>
            <a:endParaRPr lang="vi-VN" dirty="0" smtClean="0">
              <a:latin typeface="+mj-lt"/>
            </a:endParaRPr>
          </a:p>
          <a:p>
            <a:pPr>
              <a:buNone/>
            </a:pPr>
            <a:endParaRPr lang="vi-VN" dirty="0">
              <a:latin typeface="+mj-lt"/>
            </a:endParaRPr>
          </a:p>
          <a:p>
            <a:pPr>
              <a:buNone/>
            </a:pPr>
            <a:endParaRPr lang="vi-VN" dirty="0" smtClean="0">
              <a:latin typeface="+mj-lt"/>
            </a:endParaRPr>
          </a:p>
          <a:p>
            <a:pPr>
              <a:buNone/>
            </a:pPr>
            <a:endParaRPr lang="vi-VN" dirty="0">
              <a:latin typeface="+mj-lt"/>
            </a:endParaRPr>
          </a:p>
          <a:p>
            <a:pPr>
              <a:buNone/>
            </a:pPr>
            <a:r>
              <a:rPr lang="vi-VN" dirty="0" smtClean="0">
                <a:latin typeface="+mj-lt"/>
              </a:rPr>
              <a:t>Sofa: ghế sô-pha				Wardrobe: tủ quần áo</a:t>
            </a:r>
          </a:p>
        </p:txBody>
      </p:sp>
      <p:pic>
        <p:nvPicPr>
          <p:cNvPr id="4" name="Picture 3" descr="world-map-clickab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213474" cy="1785950"/>
          </a:xfrm>
          <a:prstGeom prst="rect">
            <a:avLst/>
          </a:prstGeom>
        </p:spPr>
      </p:pic>
      <p:pic>
        <p:nvPicPr>
          <p:cNvPr id="5" name="Picture 4" descr="lr_sof_8503378p_newportcove_cardinal-Cindy-Crawford-Home-Newport-Cove-Cardinal-Sof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2643206" cy="2214578"/>
          </a:xfrm>
          <a:prstGeom prst="rect">
            <a:avLst/>
          </a:prstGeom>
        </p:spPr>
      </p:pic>
      <p:pic>
        <p:nvPicPr>
          <p:cNvPr id="6" name="Picture 5" descr="kitchen_base_cupboard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0"/>
            <a:ext cx="3714776" cy="2214554"/>
          </a:xfrm>
          <a:prstGeom prst="rect">
            <a:avLst/>
          </a:prstGeom>
        </p:spPr>
      </p:pic>
      <p:pic>
        <p:nvPicPr>
          <p:cNvPr id="7" name="Picture 6" descr="12372192-Cartoon-Home-Furniture-Wardrobe-Stock-Vector-clos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857496"/>
            <a:ext cx="1857388" cy="2890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6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229600" cy="2054221"/>
          </a:xfrm>
        </p:spPr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II.New sentence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Are there any maps in the room?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Yes, there are. / No, there aren’t.</a:t>
            </a:r>
          </a:p>
          <a:p>
            <a:pPr>
              <a:buNone/>
            </a:pPr>
            <a:endParaRPr lang="vi-VN" dirty="0" smtClean="0">
              <a:latin typeface="+mj-lt"/>
            </a:endParaRPr>
          </a:p>
          <a:p>
            <a:pPr>
              <a:buNone/>
            </a:pPr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2786058"/>
            <a:ext cx="91630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85828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2088"/>
            <a:ext cx="9144001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48" y="3286124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ym typeface="Wingdings"/>
              </a:rPr>
              <a:t></a:t>
            </a:r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86776" y="4714884"/>
            <a:ext cx="357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ym typeface="Wingdings"/>
              </a:rPr>
              <a:t></a:t>
            </a:r>
            <a:endParaRPr lang="vi-VN" sz="4000" dirty="0" smtClean="0"/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475"/>
            <a:ext cx="9258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65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I. New words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14. Are there any posters in the room?</dc:title>
  <dc:creator>dell</dc:creator>
  <cp:lastModifiedBy>dell</cp:lastModifiedBy>
  <cp:revision>18</cp:revision>
  <dcterms:created xsi:type="dcterms:W3CDTF">2017-02-12T06:17:33Z</dcterms:created>
  <dcterms:modified xsi:type="dcterms:W3CDTF">2017-02-22T08:25:46Z</dcterms:modified>
</cp:coreProperties>
</file>