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7" r:id="rId2"/>
    <p:sldId id="278" r:id="rId3"/>
    <p:sldId id="289" r:id="rId4"/>
    <p:sldId id="279" r:id="rId5"/>
    <p:sldId id="292" r:id="rId6"/>
    <p:sldId id="266" r:id="rId7"/>
  </p:sldIdLst>
  <p:sldSz cx="12192000" cy="6858000"/>
  <p:notesSz cx="6858000" cy="9144000"/>
  <p:embeddedFontLst>
    <p:embeddedFont>
      <p:font typeface=".VnCooperH" panose="020B7200000000000000" pitchFamily="34" charset="0"/>
      <p:regular r:id="rId9"/>
    </p:embeddedFont>
    <p:embeddedFont>
      <p:font typeface=".VnRevue" panose="020B7200000000000000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arrington" panose="04040505050002020702" pitchFamily="8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D00"/>
    <a:srgbClr val="CC00CC"/>
    <a:srgbClr val="FFFFFF"/>
    <a:srgbClr val="FFA155"/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61CD3-CBCC-428A-A9FA-44A09CAF8AF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A53A-C7C4-4D64-8049-D2E2B6B8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8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8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8556" y="-354192"/>
            <a:ext cx="13101440" cy="72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3319750" y="1945641"/>
            <a:ext cx="5870188" cy="8875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600" b="1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Unit 2 </a:t>
            </a:r>
            <a:r>
              <a:rPr lang="en-US" altLang="zh-CN" sz="1600" b="1" dirty="0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– </a:t>
            </a:r>
            <a:r>
              <a:rPr lang="en-US" altLang="zh-CN" sz="1600" b="1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Lesson 2</a:t>
            </a:r>
            <a:endParaRPr lang="zh-CN" altLang="en-US" sz="1600" b="1" dirty="0">
              <a:ln w="0"/>
              <a:solidFill>
                <a:srgbClr val="EC38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rington" panose="04040505050A02020702" pitchFamily="82" charset="0"/>
              <a:ea typeface="黑体" panose="02010609060101010101" pitchFamily="2" charset="-122"/>
            </a:endParaRPr>
          </a:p>
        </p:txBody>
      </p:sp>
      <p:sp>
        <p:nvSpPr>
          <p:cNvPr id="3" name="MsPham5"/>
          <p:cNvSpPr txBox="1"/>
          <p:nvPr/>
        </p:nvSpPr>
        <p:spPr>
          <a:xfrm>
            <a:off x="909122" y="3246534"/>
            <a:ext cx="106914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A57C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H" panose="020B7200000000000000" pitchFamily="34" charset="0"/>
                <a:ea typeface="黑体" panose="02010609060101010101" pitchFamily="2" charset="-122"/>
              </a:rPr>
              <a:t>I’m from japan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A57C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H" panose="020B7200000000000000" pitchFamily="34" charset="0"/>
              <a:ea typeface="黑体" panose="02010609060101010101" pitchFamily="2" charset="-122"/>
            </a:endParaRPr>
          </a:p>
        </p:txBody>
      </p:sp>
      <p:sp>
        <p:nvSpPr>
          <p:cNvPr id="4" name="MsPham1690"/>
          <p:cNvSpPr txBox="1"/>
          <p:nvPr/>
        </p:nvSpPr>
        <p:spPr>
          <a:xfrm>
            <a:off x="4024394" y="598917"/>
            <a:ext cx="446090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280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黑体" panose="02010609060101010101" pitchFamily="2" charset="-122"/>
                <a:cs typeface="Arial" panose="020B0604020202020204" pitchFamily="34" charset="0"/>
              </a:rPr>
              <a:t>English grade 4</a:t>
            </a:r>
            <a:endParaRPr lang="zh-CN" altLang="en-US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Revue" panose="020B7200000000000000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96232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8" t="46106" r="1058" b="7539"/>
          <a:stretch/>
        </p:blipFill>
        <p:spPr>
          <a:xfrm flipH="1">
            <a:off x="8778650" y="3714236"/>
            <a:ext cx="1183434" cy="15514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7" t="45857" r="33961" b="8037"/>
          <a:stretch/>
        </p:blipFill>
        <p:spPr>
          <a:xfrm>
            <a:off x="5583909" y="3680921"/>
            <a:ext cx="859601" cy="15514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401" y="3714236"/>
            <a:ext cx="1095002" cy="15514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6" b="53645"/>
          <a:stretch/>
        </p:blipFill>
        <p:spPr>
          <a:xfrm>
            <a:off x="1916185" y="869852"/>
            <a:ext cx="1183434" cy="1551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500" y="2324152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500" y="3145837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Ma-lay-si-a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0307" y="2324152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Vietnamese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0307" y="3145837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Việt 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6965" y="2324152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76965" y="3145837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Mĩ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500" y="5145253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500" y="6063439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Nhật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0307" y="5145253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0307" y="6063439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Úc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6965" y="5145253"/>
            <a:ext cx="43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6965" y="6063439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Anh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1184" y="309682"/>
            <a:ext cx="182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3" r="64311" b="11900"/>
          <a:stretch/>
        </p:blipFill>
        <p:spPr>
          <a:xfrm>
            <a:off x="8842234" y="869852"/>
            <a:ext cx="1056266" cy="15514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696" y="869852"/>
            <a:ext cx="1086026" cy="15514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99619" y="284065"/>
            <a:ext cx="724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Nationality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/ˌnæʃəˈnæləti/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(quốc tịch)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4495" y="2776214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/məˈleɪziən/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0302" y="2776214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/ˌviːetnəˈmiːz/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76960" y="2776214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/əˈmerɪkən/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495" y="5693816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/ˌdʒæpəˈniːz/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20302" y="5693816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/ɔːˈstreɪliən/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76960" y="5693816"/>
            <a:ext cx="4386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/ˈɪŋɡlɪʃ/</a:t>
            </a:r>
          </a:p>
        </p:txBody>
      </p:sp>
    </p:spTree>
    <p:extLst>
      <p:ext uri="{BB962C8B-B14F-4D97-AF65-F5344CB8AC3E}">
        <p14:creationId xmlns:p14="http://schemas.microsoft.com/office/powerpoint/2010/main" val="3719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Revue" panose="020B7200000000000000" pitchFamily="34" charset="0"/>
                <a:cs typeface="Arial" panose="020B0604020202020204" pitchFamily="34" charset="0"/>
              </a:rPr>
              <a:t>GRAMMAR</a:t>
            </a:r>
            <a:endParaRPr lang="en-US" sz="72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.VnRevu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216705" y="1591898"/>
            <a:ext cx="5355910" cy="646986"/>
            <a:chOff x="3889690" y="767956"/>
            <a:chExt cx="5355910" cy="646986"/>
          </a:xfrm>
        </p:grpSpPr>
        <p:sp>
          <p:nvSpPr>
            <p:cNvPr id="5" name="Rounded Rectangle 4"/>
            <p:cNvSpPr/>
            <p:nvPr/>
          </p:nvSpPr>
          <p:spPr>
            <a:xfrm>
              <a:off x="3889690" y="767956"/>
              <a:ext cx="5068654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</a:t>
              </a: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nationality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are you?</a:t>
              </a:r>
            </a:p>
          </p:txBody>
        </p:sp>
        <p:pic>
          <p:nvPicPr>
            <p:cNvPr id="103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264" y="1133751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093591" y="2753911"/>
            <a:ext cx="5069456" cy="646986"/>
            <a:chOff x="1645060" y="1555193"/>
            <a:chExt cx="6277759" cy="646986"/>
          </a:xfrm>
        </p:grpSpPr>
        <p:sp>
          <p:nvSpPr>
            <p:cNvPr id="12" name="Rounded Rectangle 11"/>
            <p:cNvSpPr/>
            <p:nvPr/>
          </p:nvSpPr>
          <p:spPr>
            <a:xfrm>
              <a:off x="1931035" y="1555193"/>
              <a:ext cx="5991784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I'm  </a:t>
              </a:r>
              <a:r>
                <a:rPr lang="en-US" sz="320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tên Quốc tịch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3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00402">
              <a:off x="1645060" y="1780737"/>
              <a:ext cx="292336" cy="19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https://s.sachmem.vn/public/characters/M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5774" y="1591898"/>
            <a:ext cx="810132" cy="810132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3211625" y="2198362"/>
            <a:ext cx="5068654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(Bạn có quốc tịch gì?)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211625" y="3410955"/>
            <a:ext cx="5068654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(Tớ là người _________)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57225" y="408538"/>
            <a:ext cx="5110903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Cách hỏi và trả lời về Quốc tịch: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1134" y="408538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Structure:</a:t>
            </a:r>
          </a:p>
        </p:txBody>
      </p:sp>
    </p:spTree>
    <p:extLst>
      <p:ext uri="{BB962C8B-B14F-4D97-AF65-F5344CB8AC3E}">
        <p14:creationId xmlns:p14="http://schemas.microsoft.com/office/powerpoint/2010/main" val="9347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1" y="554166"/>
            <a:ext cx="7988422" cy="5902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2401" y="323619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3. Let's talk.</a:t>
            </a:r>
          </a:p>
        </p:txBody>
      </p:sp>
    </p:spTree>
    <p:extLst>
      <p:ext uri="{BB962C8B-B14F-4D97-AF65-F5344CB8AC3E}">
        <p14:creationId xmlns:p14="http://schemas.microsoft.com/office/powerpoint/2010/main" val="393719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115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Harrington</vt:lpstr>
      <vt:lpstr>.VnRevue</vt:lpstr>
      <vt:lpstr>.VnCooperH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78</cp:revision>
  <dcterms:created xsi:type="dcterms:W3CDTF">2021-05-06T05:21:26Z</dcterms:created>
  <dcterms:modified xsi:type="dcterms:W3CDTF">2022-10-22T01:58:52Z</dcterms:modified>
</cp:coreProperties>
</file>