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21" r:id="rId5"/>
    <p:sldId id="266" r:id="rId6"/>
    <p:sldId id="256" r:id="rId7"/>
    <p:sldId id="262" r:id="rId8"/>
    <p:sldId id="259" r:id="rId9"/>
    <p:sldId id="518" r:id="rId10"/>
    <p:sldId id="2711" r:id="rId11"/>
    <p:sldId id="2712" r:id="rId12"/>
    <p:sldId id="2713" r:id="rId13"/>
    <p:sldId id="2714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179</Words>
  <Application>Microsoft Office PowerPoint</Application>
  <PresentationFormat>Custom</PresentationFormat>
  <Paragraphs>52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AutoBVT</cp:lastModifiedBy>
  <cp:revision>28</cp:revision>
  <dcterms:created xsi:type="dcterms:W3CDTF">2021-02-20T02:56:00Z</dcterms:created>
  <dcterms:modified xsi:type="dcterms:W3CDTF">2021-07-13T10:03:50Z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