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24"/>
  </p:notesMasterIdLst>
  <p:sldIdLst>
    <p:sldId id="313" r:id="rId4"/>
    <p:sldId id="262" r:id="rId5"/>
    <p:sldId id="270" r:id="rId6"/>
    <p:sldId id="257" r:id="rId7"/>
    <p:sldId id="258" r:id="rId8"/>
    <p:sldId id="259" r:id="rId9"/>
    <p:sldId id="272" r:id="rId10"/>
    <p:sldId id="273" r:id="rId11"/>
    <p:sldId id="260" r:id="rId12"/>
    <p:sldId id="311" r:id="rId13"/>
    <p:sldId id="263" r:id="rId14"/>
    <p:sldId id="264" r:id="rId15"/>
    <p:sldId id="265" r:id="rId16"/>
    <p:sldId id="269" r:id="rId17"/>
    <p:sldId id="275" r:id="rId18"/>
    <p:sldId id="266" r:id="rId19"/>
    <p:sldId id="312" r:id="rId20"/>
    <p:sldId id="267" r:id="rId21"/>
    <p:sldId id="268" r:id="rId22"/>
    <p:sldId id="27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B4820E-25CA-4585-A258-C9DDEE41BD07}">
          <p14:sldIdLst>
            <p14:sldId id="313"/>
            <p14:sldId id="262"/>
            <p14:sldId id="270"/>
            <p14:sldId id="257"/>
            <p14:sldId id="258"/>
            <p14:sldId id="259"/>
            <p14:sldId id="272"/>
            <p14:sldId id="273"/>
            <p14:sldId id="260"/>
            <p14:sldId id="311"/>
            <p14:sldId id="263"/>
            <p14:sldId id="264"/>
            <p14:sldId id="265"/>
            <p14:sldId id="269"/>
            <p14:sldId id="275"/>
            <p14:sldId id="266"/>
            <p14:sldId id="312"/>
            <p14:sldId id="267"/>
            <p14:sldId id="268"/>
            <p14:sldId id="271"/>
          </p14:sldIdLst>
        </p14:section>
        <p14:section name="Untitled Section" id="{4BA98794-DA4B-4646-B278-37204772BB9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8T14:56:36.484" idx="1">
    <p:pos x="7152" y="23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90399-6FF0-452A-84A8-202A3343700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74AC6-66E1-463A-A619-C74ECAD1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9601E8BE-4B5D-4723-8007-13099F87F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3737F34E-56FD-49EA-9F18-2AED813DF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B09F0BFA-F165-4705-8E22-839703FDE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FE94C-02D6-4694-AD69-D9E76F20D4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2195B856-6817-4105-B48C-828B39442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6CB6F074-C2C9-4190-8EC6-DFCAFB084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BA343259-7DCB-4628-86C2-CF2BC155F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9558A-49D0-45CC-838D-9D77CEE419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3D5F823D-D0C8-4E6E-BD31-3DFD7E00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7610-089A-4AE2-B66A-E225B7826108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07B5F3D-2A1C-45F0-98F8-DA20A318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4FE4F0C-616F-4159-B4B2-58A56C7C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D0CD1-F4A9-4F00-A285-F1D3B93F6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6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23FE1-2D3E-4A16-9AB2-7C589BDF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047D-724E-4B26-A922-5202C8E0532D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157B-1CE7-4D90-843F-860CBEBC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53C7-547C-4F9C-852B-561759E0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C6B14-ED41-4635-A995-407A228CD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47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2A84-DD6E-4E6E-9154-02C0FE98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780B-7449-41E3-BEA3-DC7154F6DF57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82514-35C7-42BE-8675-99771730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E38FE-F9C3-42DD-B66E-FB4AD64D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B6859-F608-4210-8F61-AA10D12CD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6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2A884-CA57-4A9F-AB6C-A22CB9CF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D6FF-9AD4-4F9B-A859-B5C1F4C8BE04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E36C8-7B2D-468A-870B-B0161B96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93460-BB83-4D03-BB9C-711F219D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470EE-22F5-4409-BDEE-FE1800030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81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F680C-AD33-44D4-9A61-A76D2F9D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4B4C-A8FA-4222-8790-89542DD84F55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11C53-1523-41A2-B3F0-CA5EDEC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97EDF-32DA-459A-A1D6-AA789AAE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E19896-571A-4D20-9FC6-1FEA2DFD5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7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98AC8-D7CA-455F-BCB8-D8AFFD10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E739-6F2B-48A3-BE71-99CAADCEF3E3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EA192-A6CA-402B-8166-9597856C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74D6F-2D66-40D8-9EFA-D44C1AE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59F4CF-201D-41D7-9078-E26B5A0E3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52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B750D-F009-4103-A4D7-842E8311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6B8F-3E9C-4BE8-9C3B-7AF3A84EF1AA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F072F-776A-4700-A9A0-0C664A1A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AF8AA-1D6B-4853-B6A7-5B0059CC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B6194-1D61-41D8-A6B1-D2F6B34C0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3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07F93-C670-4802-BF92-C3CA2175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265C-9FE2-4128-A0D0-B67AC5F673E5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ECE4D-F1A1-4F24-AB70-DADDFFB7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7484-FEC3-4A04-9794-D48138DC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586B1-49A3-4AE4-91F3-DFDF45706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767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E030947-EFD4-45F8-B04F-EC3ADD8FE036}"/>
              </a:ext>
            </a:extLst>
          </p:cNvPr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B84D6E-2E88-42A2-83B5-ED3E2C67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D085-01ED-4784-B54B-4517662D0E55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05CB901-E650-4DCA-A5F8-FE844C6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AC3A23-8359-49C6-AC80-DA81A4B5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4A90C-1368-4B16-805B-55D314CE5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28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13B16-EB23-4B74-B583-A9D507AF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60FE-AA07-46B5-8B9F-15FBDA29F880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C5E2-1936-40B6-961F-5849C07D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13B5-E2EA-4568-86EE-946C320A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783BFD-C774-4D00-BC48-377E3485C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495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72678-38A7-4E0B-BDA4-45647A2C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D08A-61D6-4443-8A95-39875A4E9B71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10F99-7E30-4D8E-8FB8-ADD57C0F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C67AA-2BE1-4283-BD82-78DED787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C86B0-43C0-4790-9587-659A63E16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07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239BC444-5EB9-44AC-8AD6-996D3B09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1ABE-4866-4D84-993F-FD999C71B5C0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F73D301-822E-498B-9F74-0A165028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55D05C7-C23E-46EB-A7FD-A00252C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A3D29-A73D-44C4-ACDB-6A86281F2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1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EA2E-C8B7-44F6-AE18-56C48727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0FED-AA29-4C84-A10E-49B940B1F7F0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BFD0-4A9D-4D83-B145-640C68BD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0E13-1496-4343-9CC7-E237CA13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8AF9C-C5A5-4665-92CD-563EF7A63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48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C5C0B-FDF3-47D6-BD54-C259819C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4C1D-FABF-4839-BD46-AE9D11D24FDA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44BA7-8026-4E5F-94E3-536DDBE4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1B413-952B-430F-A321-BDE5789D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1D8-0E5D-41A2-993D-9FFCB1ABB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7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9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A7225-F420-413D-885D-5F2EB3FB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D385-C6CF-4D1A-90E8-E6BA6073C635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04278-BCA3-4F7D-A469-0BB78607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E840-CE7C-45CD-B9AC-A6386F28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76C7E2-684C-40B4-BA3E-822CEE8A3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49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2BB3E-D87A-49F9-B35F-04050D1B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24B6-C06A-43C7-BAEA-3E072A896838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C6A8-F36F-4221-9C54-375AC7CC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EB63E-11D1-4237-858B-FD099A81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1303A4-516C-4CC6-8D7C-4715B7A36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0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4954F-53B9-4E8C-8C8A-E04DDA0D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A1F6-434C-4F93-B496-7513FF75B23D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8D827-94E4-4666-9685-367510B1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0A871-A486-4432-A852-6FF64877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ED25F-1D28-44DA-A4FD-842BA356B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37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CC1CC-65CE-4591-8E6B-6DF29987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28F1-AED9-4F91-8A52-2F08F29773C5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0FCAF-A0AB-4CD8-B117-6C0C77DA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D675-2B35-49A5-86CF-F5DF85B5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04670-518D-4EBA-965B-F75ACFEC3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590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CF1BA-FC55-4D63-8720-4A86D0C6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B890-6BA8-461B-BB73-AFB0E14F354E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6680-D173-4514-9DA8-4ED8870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603E2-7858-41F9-A2D7-4AB0F0F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81247-401D-4F66-A429-EA0C97A85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8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8199A46F-A4E6-4234-B048-32F0502340B3}"/>
              </a:ext>
            </a:extLst>
          </p:cNvPr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7BD8D8B-133F-465C-B4A0-570EDB56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9AB6-A7B4-42FF-9B3A-DF245EC26C7C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BEE65A6-A6D2-46E1-9E2C-8836F985D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B285B27-8A80-4D4C-A2E0-C2CBAC78C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18360-B2C6-493F-95D9-BC7341724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217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C3BEA-FF8F-4F09-A0EB-FA44542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533C-8DAC-4E87-B42B-5A2915221397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6250-C07F-47E0-B45C-97E9597E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E1AC-FDEB-4F78-B23A-138B1006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8DFE1-DB93-4A70-90FE-2AF475F8F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450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AAB39-DE4B-4063-9ADB-094F3916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751D-A37E-4772-A0A4-D2DC6BEA420A}" type="datetime1">
              <a:rPr lang="en-US"/>
              <a:pPr>
                <a:defRPr/>
              </a:pPr>
              <a:t>11/18/2021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5B6D-BD07-46A9-9584-87C1B988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7E67-D91E-4CB4-B65C-9CD6DFD3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932583-A9A1-4F89-8C6A-6EC8CB61F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21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30E2-8A3C-44CF-97E7-8BCEAF171A7D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95A1-A95A-4A19-8AA5-A2B5ABCC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582A7B-EE1F-4AE7-AF20-463D4ED422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DBD6AC-3CE8-40A1-AF30-3974E82C8B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3499-4ED5-4121-BC95-1A5C709FB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5B7E23-3B3B-46A7-8B2F-4CE4D5BFD180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61DC0-10D6-43F4-B50D-26EA5B16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F4169-0FBF-470A-A880-2D434E5A6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  <a:latin typeface="Euphemia" panose="020B0604020202020204" pitchFamily="34" charset="0"/>
              </a:defRPr>
            </a:lvl1pPr>
          </a:lstStyle>
          <a:p>
            <a:pPr>
              <a:defRPr/>
            </a:pPr>
            <a:fld id="{62BB19EE-122C-483C-AFBB-CF86E5E7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F6F4AF8-0331-4DE5-AFD6-F3E0CFA188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FBDB79-80C0-463B-82F0-B9E96B205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DEA6-1DE1-42FB-B2E7-EEBE56EF4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017ECF3-657A-4A70-AD5D-4948B7685B01}" type="datetime1">
              <a:rPr lang="en-US"/>
              <a:pPr>
                <a:defRPr/>
              </a:pPr>
              <a:t>11/18/2021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9D30-2D9F-40DF-9E45-93658441B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CF24-5825-4ABD-9151-1552BB43B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  <a:latin typeface="Euphemia" panose="020B0604020202020204" pitchFamily="34" charset="0"/>
              </a:defRPr>
            </a:lvl1pPr>
          </a:lstStyle>
          <a:p>
            <a:pPr>
              <a:defRPr/>
            </a:pPr>
            <a:fld id="{3AFD3E22-2896-47ED-9D93-4F3D52534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anose="020B0604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10C950C-4659-4CD0-A3AB-E4C88E73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862013"/>
            <a:ext cx="4568825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B39B24A-1532-42D8-8554-D3FF50AC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472" y="1570038"/>
            <a:ext cx="5215639" cy="3416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bầy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4800" dirty="0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4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5c95d9be9ffa50fc92ed5552156a00c5">
            <a:extLst>
              <a:ext uri="{FF2B5EF4-FFF2-40B4-BE49-F238E27FC236}">
                <a16:creationId xmlns:a16="http://schemas.microsoft.com/office/drawing/2014/main" id="{18C9E14F-CBBE-4151-9759-FC644CA53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-25400"/>
            <a:ext cx="785971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A516A-5853-4657-B7C7-99D7D0F88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1606550"/>
            <a:ext cx="4070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TÌM HIỂU BÀI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P001 4 hàng" panose="020B0603050302020204" pitchFamily="34" charset="0"/>
              </a:rPr>
              <a:t>1. Theo </a:t>
            </a:r>
            <a:r>
              <a:rPr lang="en-US" b="1" dirty="0" err="1">
                <a:latin typeface="HP001 4 hàng" panose="020B0603050302020204" pitchFamily="34" charset="0"/>
              </a:rPr>
              <a:t>lối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vẫn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tuần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rừng</a:t>
            </a:r>
            <a:r>
              <a:rPr lang="en-US" b="1" dirty="0">
                <a:latin typeface="HP001 4 hàng" panose="020B0603050302020204" pitchFamily="34" charset="0"/>
              </a:rPr>
              <a:t>, </a:t>
            </a:r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nhỏ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phát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được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điều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gì</a:t>
            </a:r>
            <a:r>
              <a:rPr lang="en-US" b="1" dirty="0"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2338736"/>
            <a:ext cx="10865069" cy="2093694"/>
          </a:xfrm>
        </p:spPr>
        <p:txBody>
          <a:bodyPr/>
          <a:lstStyle/>
          <a:p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Khi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loanh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quanh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theo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vẫn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</a:t>
            </a:r>
            <a:r>
              <a:rPr lang="en-US" b="1" dirty="0">
                <a:latin typeface="HP001 4 hàng" panose="020B0603050302020204" pitchFamily="34" charset="0"/>
              </a:rPr>
              <a:t>  </a:t>
            </a:r>
            <a:r>
              <a:rPr lang="en-US" b="1" dirty="0" err="1">
                <a:latin typeface="HP001 4 hàng" panose="020B0603050302020204" pitchFamily="34" charset="0"/>
              </a:rPr>
              <a:t>tuần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rừng</a:t>
            </a:r>
            <a:r>
              <a:rPr lang="en-US" b="1" dirty="0">
                <a:latin typeface="HP001 4 hàng" panose="020B0603050302020204" pitchFamily="34" charset="0"/>
              </a:rPr>
              <a:t>, </a:t>
            </a:r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nhỏ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phát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những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dấu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chân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lạ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của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người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lớn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hằn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trên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mặt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đất</a:t>
            </a:r>
            <a:r>
              <a:rPr lang="en-US" b="1" dirty="0">
                <a:latin typeface="HP001 4 hàng" panose="020B0603050302020204" pitchFamily="34" charset="0"/>
              </a:rPr>
              <a:t>.</a:t>
            </a:r>
          </a:p>
          <a:p>
            <a:r>
              <a:rPr lang="en-US" b="1" dirty="0" err="1">
                <a:latin typeface="HP001 4 hàng" panose="020B0603050302020204" pitchFamily="34" charset="0"/>
              </a:rPr>
              <a:t>Thấy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lạ</a:t>
            </a:r>
            <a:r>
              <a:rPr lang="en-US" b="1" dirty="0">
                <a:latin typeface="HP001 4 hàng" panose="020B0603050302020204" pitchFamily="34" charset="0"/>
              </a:rPr>
              <a:t>, </a:t>
            </a:r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nhỏ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lần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theo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dấu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chân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ấy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thì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phát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hiện</a:t>
            </a:r>
            <a:r>
              <a:rPr lang="en-US" b="1" dirty="0">
                <a:latin typeface="HP001 4 hàng" panose="020B0603050302020204" pitchFamily="34" charset="0"/>
              </a:rPr>
              <a:t> 2 </a:t>
            </a:r>
            <a:r>
              <a:rPr lang="en-US" b="1" dirty="0" err="1">
                <a:latin typeface="HP001 4 hàng" panose="020B0603050302020204" pitchFamily="34" charset="0"/>
              </a:rPr>
              <a:t>tên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trộm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gỗ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đang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bàn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bạc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với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nhau</a:t>
            </a:r>
            <a:r>
              <a:rPr lang="en-US" b="1" dirty="0">
                <a:latin typeface="HP001 4 hàng" panose="020B0603050302020204" pitchFamily="34" charset="0"/>
              </a:rPr>
              <a:t>. 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00" flipH="1">
            <a:off x="5886088" y="4090595"/>
            <a:ext cx="2416485" cy="26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HP001 4 hàng" panose="020B0603050302020204" pitchFamily="34" charset="0"/>
              </a:rPr>
              <a:t>=&gt; </a:t>
            </a:r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nhỏ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vô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cùng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thông</a:t>
            </a:r>
            <a:r>
              <a:rPr lang="en-US" b="1" dirty="0">
                <a:latin typeface="HP001 4 hàng" panose="020B0603050302020204" pitchFamily="34" charset="0"/>
              </a:rPr>
              <a:t> minh </a:t>
            </a:r>
            <a:r>
              <a:rPr lang="en-US" b="1" dirty="0" err="1">
                <a:latin typeface="HP001 4 hàng" panose="020B0603050302020204" pitchFamily="34" charset="0"/>
              </a:rPr>
              <a:t>khi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đã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phát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được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bọn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trộm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xấu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xa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tìm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cách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báo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công</a:t>
            </a:r>
            <a:r>
              <a:rPr lang="en-US" b="1" dirty="0">
                <a:latin typeface="HP001 4 hàng" panose="020B0603050302020204" pitchFamily="34" charset="0"/>
              </a:rPr>
              <a:t> an </a:t>
            </a:r>
            <a:r>
              <a:rPr lang="en-US" b="1" dirty="0" err="1">
                <a:latin typeface="HP001 4 hàng" panose="020B0603050302020204" pitchFamily="34" charset="0"/>
              </a:rPr>
              <a:t>biết</a:t>
            </a:r>
            <a:r>
              <a:rPr lang="en-US" b="1" dirty="0">
                <a:latin typeface="HP001 4 hàng" panose="020B06030503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508" y="3067911"/>
            <a:ext cx="3574473" cy="3243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10" y="2916451"/>
            <a:ext cx="3546908" cy="35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365125"/>
            <a:ext cx="11573164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2. </a:t>
            </a:r>
            <a:r>
              <a:rPr lang="en-US" sz="3600" b="1" dirty="0" err="1">
                <a:latin typeface="HP001 4 hàng" panose="020B0603050302020204" pitchFamily="34" charset="0"/>
              </a:rPr>
              <a:t>Kể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việc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làm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nhỏ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thấy</a:t>
            </a:r>
            <a:br>
              <a:rPr lang="en-US" sz="3600" b="1" dirty="0">
                <a:latin typeface="HP001 4 hàng" panose="020B0603050302020204" pitchFamily="34" charset="0"/>
              </a:rPr>
            </a:br>
            <a:r>
              <a:rPr lang="en-US" sz="3600" b="1" dirty="0">
                <a:latin typeface="HP001 4 hàng" panose="020B0603050302020204" pitchFamily="34" charset="0"/>
              </a:rPr>
              <a:t>a. </a:t>
            </a:r>
            <a:r>
              <a:rPr lang="en-US" sz="3600" b="1" dirty="0" err="1"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người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minh</a:t>
            </a:r>
            <a:br>
              <a:rPr lang="en-US" sz="3600" b="1" dirty="0">
                <a:latin typeface="HP001 4 hàng" panose="020B0603050302020204" pitchFamily="34" charset="0"/>
              </a:rPr>
            </a:br>
            <a:r>
              <a:rPr lang="en-US" sz="3600" b="1" dirty="0">
                <a:latin typeface="HP001 4 hàng" panose="020B0603050302020204" pitchFamily="34" charset="0"/>
              </a:rPr>
              <a:t>b. </a:t>
            </a:r>
            <a:r>
              <a:rPr lang="en-US" sz="3600" b="1" dirty="0" err="1"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người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dũng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cảm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506662"/>
            <a:ext cx="10515600" cy="4351338"/>
          </a:xfrm>
        </p:spPr>
        <p:txBody>
          <a:bodyPr/>
          <a:lstStyle/>
          <a:p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người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thông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minh</a:t>
            </a:r>
            <a:endParaRPr lang="en-US" b="1" dirty="0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HP001 4 hàng" panose="020B0603050302020204" pitchFamily="34" charset="0"/>
              </a:rPr>
              <a:t>    </a:t>
            </a:r>
            <a:r>
              <a:rPr lang="en-US" b="1" dirty="0" err="1">
                <a:latin typeface="HP001 4 hàng" panose="020B0603050302020204" pitchFamily="34" charset="0"/>
              </a:rPr>
              <a:t>Thắc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mắc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khi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thấy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chân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người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lớn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trong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rừng</a:t>
            </a:r>
            <a:r>
              <a:rPr lang="en-US" b="1" dirty="0">
                <a:latin typeface="HP001 4 hàng" panose="020B0603050302020204" pitchFamily="34" charset="0"/>
              </a:rPr>
              <a:t>. </a:t>
            </a:r>
            <a:r>
              <a:rPr lang="en-US" b="1" dirty="0" err="1">
                <a:latin typeface="HP001 4 hàng" panose="020B0603050302020204" pitchFamily="34" charset="0"/>
              </a:rPr>
              <a:t>Lần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theo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dấu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chân</a:t>
            </a:r>
            <a:r>
              <a:rPr lang="en-US" b="1" dirty="0">
                <a:latin typeface="HP001 4 hàng" panose="020B0603050302020204" pitchFamily="34" charset="0"/>
              </a:rPr>
              <a:t>. Khi </a:t>
            </a:r>
            <a:r>
              <a:rPr lang="en-US" b="1" dirty="0" err="1">
                <a:latin typeface="HP001 4 hàng" panose="020B0603050302020204" pitchFamily="34" charset="0"/>
              </a:rPr>
              <a:t>phát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hiện</a:t>
            </a:r>
            <a:r>
              <a:rPr lang="en-US" b="1" dirty="0">
                <a:latin typeface="HP001 4 hàng" panose="020B0603050302020204" pitchFamily="34" charset="0"/>
              </a:rPr>
              <a:t> ra </a:t>
            </a:r>
            <a:r>
              <a:rPr lang="en-US" b="1" dirty="0" err="1">
                <a:latin typeface="HP001 4 hàng" panose="020B0603050302020204" pitchFamily="34" charset="0"/>
              </a:rPr>
              <a:t>bọn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trộm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gỗ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thì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lén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chạy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theo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đường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tắt</a:t>
            </a:r>
            <a:r>
              <a:rPr lang="en-US" b="1" dirty="0">
                <a:latin typeface="HP001 4 hàng" panose="020B0603050302020204" pitchFamily="34" charset="0"/>
              </a:rPr>
              <a:t>, </a:t>
            </a:r>
            <a:r>
              <a:rPr lang="en-US" b="1" dirty="0" err="1">
                <a:latin typeface="HP001 4 hàng" panose="020B0603050302020204" pitchFamily="34" charset="0"/>
              </a:rPr>
              <a:t>gọi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thoại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báo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công</a:t>
            </a:r>
            <a:r>
              <a:rPr lang="en-US" b="1" dirty="0">
                <a:latin typeface="HP001 4 hàng" panose="020B0603050302020204" pitchFamily="34" charset="0"/>
              </a:rPr>
              <a:t> an.</a:t>
            </a:r>
          </a:p>
          <a:p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là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người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dũng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cảm</a:t>
            </a:r>
            <a:endParaRPr lang="en-US" b="1" dirty="0">
              <a:latin typeface="HP001 4 hàng" panose="020B06030503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HP001 4 hàng" panose="020B0603050302020204" pitchFamily="34" charset="0"/>
              </a:rPr>
              <a:t>      </a:t>
            </a:r>
            <a:r>
              <a:rPr lang="en-US" b="1" dirty="0" err="1">
                <a:latin typeface="HP001 4 hàng" panose="020B0603050302020204" pitchFamily="34" charset="0"/>
              </a:rPr>
              <a:t>Chạy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gọi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điện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thoại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báo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công</a:t>
            </a:r>
            <a:r>
              <a:rPr lang="en-US" b="1" dirty="0">
                <a:latin typeface="HP001 4 hàng" panose="020B0603050302020204" pitchFamily="34" charset="0"/>
              </a:rPr>
              <a:t> an </a:t>
            </a:r>
            <a:r>
              <a:rPr lang="en-US" b="1" dirty="0" err="1">
                <a:latin typeface="HP001 4 hàng" panose="020B0603050302020204" pitchFamily="34" charset="0"/>
              </a:rPr>
              <a:t>về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hành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động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của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kẻ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xấu</a:t>
            </a:r>
            <a:r>
              <a:rPr lang="en-US" b="1" dirty="0">
                <a:latin typeface="HP001 4 hàng" panose="020B0603050302020204" pitchFamily="34" charset="0"/>
              </a:rPr>
              <a:t>. </a:t>
            </a:r>
            <a:r>
              <a:rPr lang="en-US" b="1" dirty="0" err="1">
                <a:latin typeface="HP001 4 hàng" panose="020B0603050302020204" pitchFamily="34" charset="0"/>
              </a:rPr>
              <a:t>Phối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hợp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với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các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chú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công</a:t>
            </a:r>
            <a:r>
              <a:rPr lang="en-US" b="1" dirty="0">
                <a:latin typeface="HP001 4 hàng" panose="020B0603050302020204" pitchFamily="34" charset="0"/>
              </a:rPr>
              <a:t> an </a:t>
            </a:r>
            <a:r>
              <a:rPr lang="en-US" b="1" dirty="0" err="1">
                <a:latin typeface="HP001 4 hàng" panose="020B0603050302020204" pitchFamily="34" charset="0"/>
              </a:rPr>
              <a:t>để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bọn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trộm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gỗ</a:t>
            </a:r>
            <a:r>
              <a:rPr lang="en-US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27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41164" cy="68268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-581892"/>
            <a:ext cx="9762836" cy="73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4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2">
            <a:extLst>
              <a:ext uri="{FF2B5EF4-FFF2-40B4-BE49-F238E27FC236}">
                <a16:creationId xmlns:a16="http://schemas.microsoft.com/office/drawing/2014/main" id="{C4153E0B-EA4B-43F5-A8C5-1924FF53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40" y="1778327"/>
            <a:ext cx="9951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nguyện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trộm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12192000" cy="666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HP001 4 hàng" panose="020B0603050302020204" pitchFamily="34" charset="0"/>
              </a:rPr>
              <a:t>Bạn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nhỏ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tham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gia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bắt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trộm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gỗ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vì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599"/>
            <a:ext cx="2283372" cy="2519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HP001 4 hàng" panose="020B0603050302020204" pitchFamily="34" charset="0"/>
              </a:rPr>
              <a:t>Có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tinh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thần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yêu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rừng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869" y="3657599"/>
            <a:ext cx="2885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Hiểu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rừng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sản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chung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bảo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vệ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484" y="3740849"/>
            <a:ext cx="3253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Căm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ghét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bọn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trộm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xấu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xa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78764" y="1209964"/>
            <a:ext cx="55418" cy="222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09168" y="1209963"/>
            <a:ext cx="2792847" cy="2225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4182" y="1209964"/>
            <a:ext cx="3491345" cy="2378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8" y="4433166"/>
            <a:ext cx="2213769" cy="22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2">
            <a:extLst>
              <a:ext uri="{FF2B5EF4-FFF2-40B4-BE49-F238E27FC236}">
                <a16:creationId xmlns:a16="http://schemas.microsoft.com/office/drawing/2014/main" id="{C4153E0B-EA4B-43F5-A8C5-1924FF53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140" y="1778327"/>
            <a:ext cx="9951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8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0" y="842529"/>
            <a:ext cx="1314893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b="1" dirty="0" err="1">
                <a:latin typeface="HP001 4 hàng" panose="020B0603050302020204" pitchFamily="34" charset="0"/>
              </a:rPr>
              <a:t>Nhờ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tình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yêu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rừng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sự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thông</a:t>
            </a:r>
            <a:r>
              <a:rPr lang="en-US" sz="3600" b="1" dirty="0">
                <a:latin typeface="HP001 4 hàng" panose="020B0603050302020204" pitchFamily="34" charset="0"/>
              </a:rPr>
              <a:t> minh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lòng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dũng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cảm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nhỏ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bảo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vệ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khu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rừng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dù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còn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nhỏ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tuổi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Đây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đáng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khen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đáng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học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34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171" y="290808"/>
            <a:ext cx="16361228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195" y="599041"/>
            <a:ext cx="3616842" cy="1325563"/>
          </a:xfrm>
        </p:spPr>
        <p:txBody>
          <a:bodyPr/>
          <a:lstStyle/>
          <a:p>
            <a:r>
              <a:rPr lang="en-US" b="1" dirty="0">
                <a:latin typeface="HP001 4 hàng" panose="020B0603050302020204" pitchFamily="34" charset="0"/>
              </a:rPr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b="1" dirty="0" err="1">
                <a:latin typeface="HP001 4 hàng" panose="020B0603050302020204" pitchFamily="34" charset="0"/>
              </a:rPr>
              <a:t>Biểu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dương</a:t>
            </a:r>
            <a:r>
              <a:rPr lang="en-US" sz="4400" b="1" dirty="0">
                <a:latin typeface="HP001 4 hàng" panose="020B0603050302020204" pitchFamily="34" charset="0"/>
              </a:rPr>
              <a:t> ý </a:t>
            </a:r>
            <a:r>
              <a:rPr lang="en-US" sz="4400" b="1" dirty="0" err="1">
                <a:latin typeface="HP001 4 hàng" panose="020B0603050302020204" pitchFamily="34" charset="0"/>
              </a:rPr>
              <a:t>thức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bảo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vệ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rừng</a:t>
            </a:r>
            <a:r>
              <a:rPr lang="en-US" sz="4400" b="1" dirty="0">
                <a:latin typeface="HP001 4 hàng" panose="020B0603050302020204" pitchFamily="34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</a:rPr>
              <a:t>sự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thông</a:t>
            </a:r>
            <a:r>
              <a:rPr lang="en-US" sz="4400" b="1" dirty="0">
                <a:latin typeface="HP001 4 hàng" panose="020B0603050302020204" pitchFamily="34" charset="0"/>
              </a:rPr>
              <a:t> minh </a:t>
            </a:r>
            <a:r>
              <a:rPr lang="en-US" sz="4400" b="1" dirty="0" err="1">
                <a:latin typeface="HP001 4 hàng" panose="020B0603050302020204" pitchFamily="34" charset="0"/>
              </a:rPr>
              <a:t>và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tinh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thần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dũng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cảm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công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dân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tuổi</a:t>
            </a:r>
            <a:endParaRPr lang="en-US" sz="4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72" y="1300791"/>
            <a:ext cx="10515600" cy="1325563"/>
          </a:xfrm>
        </p:spPr>
        <p:txBody>
          <a:bodyPr/>
          <a:lstStyle/>
          <a:p>
            <a:pPr algn="ctr"/>
            <a:br>
              <a:rPr lang="en-US" b="1" dirty="0">
                <a:latin typeface="HP001 4 hàng" panose="020B0603050302020204" pitchFamily="34" charset="0"/>
              </a:rPr>
            </a:br>
            <a:r>
              <a:rPr lang="en-US" b="1" dirty="0" err="1">
                <a:latin typeface="HP001 4 hàng" panose="020B0603050302020204" pitchFamily="34" charset="0"/>
              </a:rPr>
              <a:t>Tập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đọc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>
              <a:latin typeface="HP001 4 hàng" panose="020B0603050302020204" pitchFamily="34" charset="0"/>
            </a:endParaRPr>
          </a:p>
          <a:p>
            <a:pPr marL="0" indent="0" algn="ctr">
              <a:buNone/>
            </a:pPr>
            <a:r>
              <a:rPr lang="en-US" sz="8000" b="1" dirty="0" err="1">
                <a:latin typeface="HP001 4 hàng" panose="020B0603050302020204" pitchFamily="34" charset="0"/>
              </a:rPr>
              <a:t>Người</a:t>
            </a:r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</a:rPr>
              <a:t>gác</a:t>
            </a:r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</a:rPr>
              <a:t>rừng</a:t>
            </a:r>
            <a:r>
              <a:rPr lang="en-US" sz="8000" b="1" dirty="0">
                <a:latin typeface="HP001 4 hàng" panose="020B0603050302020204" pitchFamily="34" charset="0"/>
              </a:rPr>
              <a:t> </a:t>
            </a:r>
            <a:r>
              <a:rPr lang="en-US" sz="8000" b="1" dirty="0" err="1">
                <a:latin typeface="HP001 4 hàng" panose="020B0603050302020204" pitchFamily="34" charset="0"/>
              </a:rPr>
              <a:t>tí</a:t>
            </a:r>
            <a:r>
              <a:rPr lang="en-US" sz="8000" b="1" dirty="0">
                <a:latin typeface="HP001 4 hàng" panose="020B0603050302020204" pitchFamily="34" charset="0"/>
              </a:rPr>
              <a:t> hon</a:t>
            </a:r>
          </a:p>
        </p:txBody>
      </p:sp>
    </p:spTree>
    <p:extLst>
      <p:ext uri="{BB962C8B-B14F-4D97-AF65-F5344CB8AC3E}">
        <p14:creationId xmlns:p14="http://schemas.microsoft.com/office/powerpoint/2010/main" val="3683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0"/>
            <a:ext cx="11102109" cy="7380847"/>
          </a:xfrm>
        </p:spPr>
      </p:pic>
    </p:spTree>
    <p:extLst>
      <p:ext uri="{BB962C8B-B14F-4D97-AF65-F5344CB8AC3E}">
        <p14:creationId xmlns:p14="http://schemas.microsoft.com/office/powerpoint/2010/main" val="63053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7032171"/>
          </a:xfrm>
        </p:spPr>
      </p:pic>
    </p:spTree>
    <p:extLst>
      <p:ext uri="{BB962C8B-B14F-4D97-AF65-F5344CB8AC3E}">
        <p14:creationId xmlns:p14="http://schemas.microsoft.com/office/powerpoint/2010/main" val="320437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44249" cy="6999890"/>
          </a:xfrm>
        </p:spPr>
      </p:pic>
    </p:spTree>
    <p:extLst>
      <p:ext uri="{BB962C8B-B14F-4D97-AF65-F5344CB8AC3E}">
        <p14:creationId xmlns:p14="http://schemas.microsoft.com/office/powerpoint/2010/main" val="99991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157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197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83D0E82-44E0-42CF-B80D-22F88259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322638"/>
            <a:ext cx="770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vi-VN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  <a:r>
              <a:rPr kumimoji="0" lang="en-GB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còn</a:t>
            </a:r>
            <a:r>
              <a:rPr kumimoji="0" lang="en-GB" altLang="vi-VN" sz="32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GB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52E50-3920-4ED6-AC15-DEF9E58F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659" y="1313388"/>
            <a:ext cx="6437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GB" altLang="vi-VN" sz="32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GB" altLang="vi-VN" sz="32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GB" altLang="vi-VN" sz="32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GB" altLang="vi-VN" sz="3200" b="1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GB" altLang="vi-VN" sz="3200" b="1" i="0" u="none" strike="noStrike" kern="1200" cap="none" spc="0" normalizeH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endParaRPr kumimoji="0" lang="en-GB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E23A7-46CB-45AA-B019-16A24AA8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030413"/>
            <a:ext cx="871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vi-VN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bìa</a:t>
            </a:r>
            <a:r>
              <a:rPr kumimoji="0" lang="en-GB" altLang="vi-VN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</a:t>
            </a:r>
            <a:r>
              <a:rPr kumimoji="0" lang="en-GB" altLang="vi-VN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chưa</a:t>
            </a:r>
            <a:r>
              <a:rPr lang="en-GB" alt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GB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86035-21C8-4DC4-BFE8-CD374B04A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073" y="2646363"/>
            <a:ext cx="8072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vi-VN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vi-VN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2: Qua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khe</a:t>
            </a:r>
            <a:r>
              <a:rPr kumimoji="0" lang="en-GB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GB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….</a:t>
            </a:r>
            <a:r>
              <a:rPr kumimoji="0" lang="en-GB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GB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GB" altLang="vi-VN" sz="32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vi-VN" sz="32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endParaRPr kumimoji="0" lang="en-GB" altLang="vi-VN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9" descr="8b0fccb2e21d61b25266c16d7d822443">
            <a:extLst>
              <a:ext uri="{FF2B5EF4-FFF2-40B4-BE49-F238E27FC236}">
                <a16:creationId xmlns:a16="http://schemas.microsoft.com/office/drawing/2014/main" id="{40E5E63A-0813-46BB-88E8-F2D1CC65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"/>
          <a:stretch>
            <a:fillRect/>
          </a:stretch>
        </p:blipFill>
        <p:spPr bwMode="auto">
          <a:xfrm>
            <a:off x="9331325" y="239713"/>
            <a:ext cx="287972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3" descr="881ae0fcb1cb535f942aacde7e7d5f6e">
            <a:extLst>
              <a:ext uri="{FF2B5EF4-FFF2-40B4-BE49-F238E27FC236}">
                <a16:creationId xmlns:a16="http://schemas.microsoft.com/office/drawing/2014/main" id="{B2CC8F3F-1EF9-4BA9-A451-88C12CC7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9"/>
          <a:stretch>
            <a:fillRect/>
          </a:stretch>
        </p:blipFill>
        <p:spPr bwMode="auto">
          <a:xfrm>
            <a:off x="-150813" y="4691063"/>
            <a:ext cx="4892676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850CDC18-16AB-4969-8EDA-F3DB24117999}"/>
              </a:ext>
            </a:extLst>
          </p:cNvPr>
          <p:cNvSpPr/>
          <p:nvPr/>
        </p:nvSpPr>
        <p:spPr>
          <a:xfrm>
            <a:off x="868363" y="1497013"/>
            <a:ext cx="136525" cy="6159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59BA1EFE-FB3E-4F74-B497-BE5F84CA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119188"/>
            <a:ext cx="98345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đọc nối tiếp đoạn lần 1 và gạch chân dưới các từ khó đọc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B3EFCA-4160-4549-BBFB-F34203309046}"/>
              </a:ext>
            </a:extLst>
          </p:cNvPr>
          <p:cNvGrpSpPr/>
          <p:nvPr/>
        </p:nvGrpSpPr>
        <p:grpSpPr>
          <a:xfrm>
            <a:off x="8409818" y="3068879"/>
            <a:ext cx="2696269" cy="1104054"/>
            <a:chOff x="1599550" y="3920111"/>
            <a:chExt cx="2696269" cy="11040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4" name="圆角矩形 17">
              <a:extLst>
                <a:ext uri="{FF2B5EF4-FFF2-40B4-BE49-F238E27FC236}">
                  <a16:creationId xmlns:a16="http://schemas.microsoft.com/office/drawing/2014/main" id="{13270920-4F05-43FD-A5AE-9430192D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" y="3920111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3BDA67-5D2F-49D5-A818-2E32A75419D4}"/>
                </a:ext>
              </a:extLst>
            </p:cNvPr>
            <p:cNvSpPr txBox="1"/>
            <p:nvPr/>
          </p:nvSpPr>
          <p:spPr>
            <a:xfrm>
              <a:off x="1855236" y="4134352"/>
              <a:ext cx="2335575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bành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bạch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7F33E-7861-4ACE-99FD-DFBE67457BDC}"/>
              </a:ext>
            </a:extLst>
          </p:cNvPr>
          <p:cNvGrpSpPr/>
          <p:nvPr/>
        </p:nvGrpSpPr>
        <p:grpSpPr>
          <a:xfrm>
            <a:off x="4565682" y="3068879"/>
            <a:ext cx="2696269" cy="1104054"/>
            <a:chOff x="4739749" y="3893976"/>
            <a:chExt cx="2696269" cy="11040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圆角矩形 18">
              <a:extLst>
                <a:ext uri="{FF2B5EF4-FFF2-40B4-BE49-F238E27FC236}">
                  <a16:creationId xmlns:a16="http://schemas.microsoft.com/office/drawing/2014/main" id="{678D1D81-044D-4054-80EF-08287FB3D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749" y="3893976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CC865C5-1CAB-4ABB-B237-89745995858D}"/>
                </a:ext>
              </a:extLst>
            </p:cNvPr>
            <p:cNvSpPr txBox="1"/>
            <p:nvPr/>
          </p:nvSpPr>
          <p:spPr>
            <a:xfrm>
              <a:off x="5566779" y="4181362"/>
              <a:ext cx="1776453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ắn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rỏi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F2F489-A4DE-46A6-9456-405BA641F525}"/>
              </a:ext>
            </a:extLst>
          </p:cNvPr>
          <p:cNvGrpSpPr/>
          <p:nvPr/>
        </p:nvGrpSpPr>
        <p:grpSpPr>
          <a:xfrm>
            <a:off x="896434" y="3294425"/>
            <a:ext cx="2696269" cy="1104054"/>
            <a:chOff x="1599550" y="3920111"/>
            <a:chExt cx="2696269" cy="11040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圆角矩形 17">
              <a:extLst>
                <a:ext uri="{FF2B5EF4-FFF2-40B4-BE49-F238E27FC236}">
                  <a16:creationId xmlns:a16="http://schemas.microsoft.com/office/drawing/2014/main" id="{2DF5F957-3BAF-4629-8E65-CEC94DBC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" y="3920111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2889CD-2F69-4576-8A1E-D0F3A4AC5A4C}"/>
                </a:ext>
              </a:extLst>
            </p:cNvPr>
            <p:cNvSpPr txBox="1"/>
            <p:nvPr/>
          </p:nvSpPr>
          <p:spPr>
            <a:xfrm>
              <a:off x="1855236" y="4134352"/>
              <a:ext cx="2335575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ã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trộm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2D7E5B-5B56-47B9-80C3-3555C702A02F}"/>
              </a:ext>
            </a:extLst>
          </p:cNvPr>
          <p:cNvGrpSpPr/>
          <p:nvPr/>
        </p:nvGrpSpPr>
        <p:grpSpPr>
          <a:xfrm>
            <a:off x="8873522" y="4584752"/>
            <a:ext cx="2696269" cy="1104054"/>
            <a:chOff x="4739749" y="3893976"/>
            <a:chExt cx="2696269" cy="11040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圆角矩形 18">
              <a:extLst>
                <a:ext uri="{FF2B5EF4-FFF2-40B4-BE49-F238E27FC236}">
                  <a16:creationId xmlns:a16="http://schemas.microsoft.com/office/drawing/2014/main" id="{9907CD69-A758-4CDB-A2C5-33B6A89C6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749" y="3893976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0A8E46-D0BE-47E3-A73C-DD20EC45B6B2}"/>
                </a:ext>
              </a:extLst>
            </p:cNvPr>
            <p:cNvSpPr txBox="1"/>
            <p:nvPr/>
          </p:nvSpPr>
          <p:spPr>
            <a:xfrm>
              <a:off x="5199656" y="4153615"/>
              <a:ext cx="1776453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dây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chão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0AD767-79FC-455C-AFAC-466CFB3BA22F}"/>
              </a:ext>
            </a:extLst>
          </p:cNvPr>
          <p:cNvGrpSpPr/>
          <p:nvPr/>
        </p:nvGrpSpPr>
        <p:grpSpPr>
          <a:xfrm>
            <a:off x="4703444" y="4877139"/>
            <a:ext cx="2696269" cy="1104054"/>
            <a:chOff x="1599550" y="3920111"/>
            <a:chExt cx="2696269" cy="11040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圆角矩形 17">
              <a:extLst>
                <a:ext uri="{FF2B5EF4-FFF2-40B4-BE49-F238E27FC236}">
                  <a16:creationId xmlns:a16="http://schemas.microsoft.com/office/drawing/2014/main" id="{04EB1490-C697-4315-B706-AD3FAD1C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" y="3920111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A495D-AFB6-4CCE-97CC-6F7E9C1F7CC9}"/>
                </a:ext>
              </a:extLst>
            </p:cNvPr>
            <p:cNvSpPr txBox="1"/>
            <p:nvPr/>
          </p:nvSpPr>
          <p:spPr>
            <a:xfrm>
              <a:off x="1855236" y="4134352"/>
              <a:ext cx="2335575" cy="58477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lách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E74DD-ED5A-4513-ACBD-939F5A1A06B4}"/>
              </a:ext>
            </a:extLst>
          </p:cNvPr>
          <p:cNvGrpSpPr/>
          <p:nvPr/>
        </p:nvGrpSpPr>
        <p:grpSpPr>
          <a:xfrm>
            <a:off x="959149" y="5036077"/>
            <a:ext cx="2696269" cy="1104054"/>
            <a:chOff x="4739749" y="3893976"/>
            <a:chExt cx="2696269" cy="11040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3" name="圆角矩形 18">
              <a:extLst>
                <a:ext uri="{FF2B5EF4-FFF2-40B4-BE49-F238E27FC236}">
                  <a16:creationId xmlns:a16="http://schemas.microsoft.com/office/drawing/2014/main" id="{6CFDCFB6-A78A-4A6F-9A98-2E05B62C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749" y="3893976"/>
              <a:ext cx="2696269" cy="1104054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lIns="105276" tIns="52639" rIns="105276" bIns="52639" anchor="ctr"/>
            <a:lstStyle/>
            <a:p>
              <a:pPr marL="0" marR="0" lvl="0" indent="0" algn="ctr" defTabSz="10516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66F12-BBFC-4B7C-9D78-3F3E3719F2E3}"/>
                </a:ext>
              </a:extLst>
            </p:cNvPr>
            <p:cNvSpPr txBox="1"/>
            <p:nvPr/>
          </p:nvSpPr>
          <p:spPr>
            <a:xfrm>
              <a:off x="4984599" y="4181362"/>
              <a:ext cx="235863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loay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P001 4 hàng" panose="020B0603050302020204" pitchFamily="34" charset="0"/>
              </a:rPr>
              <a:t>2. </a:t>
            </a:r>
            <a:r>
              <a:rPr lang="en-US" b="1" dirty="0" err="1">
                <a:latin typeface="HP001 4 hàng" panose="020B0603050302020204" pitchFamily="34" charset="0"/>
              </a:rPr>
              <a:t>Chú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thích</a:t>
            </a:r>
            <a:endParaRPr lang="en-US" b="1" dirty="0"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6342"/>
            <a:ext cx="4048760" cy="3906729"/>
          </a:xfrm>
        </p:spPr>
        <p:txBody>
          <a:bodyPr/>
          <a:lstStyle/>
          <a:p>
            <a:r>
              <a:rPr lang="en-US" b="1" dirty="0" err="1">
                <a:latin typeface="HP001 4 hàng" panose="020B0603050302020204" pitchFamily="34" charset="0"/>
              </a:rPr>
              <a:t>Rô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bốt</a:t>
            </a:r>
            <a:r>
              <a:rPr lang="en-US" b="1" dirty="0">
                <a:latin typeface="HP001 4 hàng" panose="020B0603050302020204" pitchFamily="34" charset="0"/>
              </a:rPr>
              <a:t>: </a:t>
            </a:r>
            <a:r>
              <a:rPr lang="en-US" b="1" dirty="0" err="1">
                <a:latin typeface="HP001 4 hàng" panose="020B0603050302020204" pitchFamily="34" charset="0"/>
              </a:rPr>
              <a:t>Người</a:t>
            </a:r>
            <a:r>
              <a:rPr lang="en-US" b="1" dirty="0">
                <a:latin typeface="HP001 4 hàng" panose="020B0603050302020204" pitchFamily="34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</a:rPr>
              <a:t>máy</a:t>
            </a:r>
            <a:r>
              <a:rPr lang="en-US" b="1" dirty="0">
                <a:latin typeface="HP001 4 hàng" panose="020B0603050302020204" pitchFamily="34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4003" y="2196342"/>
            <a:ext cx="3549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Còng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tay</a:t>
            </a:r>
            <a:r>
              <a:rPr lang="en-US" sz="2400" b="1" dirty="0">
                <a:latin typeface="HP001 4 hàng" panose="020B0603050302020204" pitchFamily="34" charset="0"/>
              </a:rPr>
              <a:t>: </a:t>
            </a:r>
            <a:r>
              <a:rPr lang="en-US" sz="2400" b="1" dirty="0" err="1">
                <a:latin typeface="HP001 4 hàng" panose="020B0603050302020204" pitchFamily="34" charset="0"/>
              </a:rPr>
              <a:t>Vòng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sắt</a:t>
            </a:r>
            <a:r>
              <a:rPr lang="en-US" sz="2400" b="1" dirty="0">
                <a:latin typeface="HP001 4 hàng" panose="020B0603050302020204" pitchFamily="34" charset="0"/>
              </a:rPr>
              <a:t> dung </a:t>
            </a:r>
            <a:r>
              <a:rPr lang="en-US" sz="2400" b="1" dirty="0" err="1">
                <a:latin typeface="HP001 4 hàng" panose="020B0603050302020204" pitchFamily="34" charset="0"/>
              </a:rPr>
              <a:t>để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khóa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tay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kẻ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phạm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tội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4" y="3532993"/>
            <a:ext cx="4671725" cy="310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2" y="3625356"/>
            <a:ext cx="4477975" cy="28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25318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3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428</Words>
  <Application>Microsoft Office PowerPoint</Application>
  <PresentationFormat>Widescreen</PresentationFormat>
  <Paragraphs>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Euphemia</vt:lpstr>
      <vt:lpstr>HP001 4 hàng</vt:lpstr>
      <vt:lpstr>Times New Roman</vt:lpstr>
      <vt:lpstr>Wingdings</vt:lpstr>
      <vt:lpstr>Office Theme</vt:lpstr>
      <vt:lpstr>Children Playing 16x9</vt:lpstr>
      <vt:lpstr>1_Children Playing 16x9</vt:lpstr>
      <vt:lpstr>PowerPoint Presentation</vt:lpstr>
      <vt:lpstr> 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Chú thích</vt:lpstr>
      <vt:lpstr>PowerPoint Presentation</vt:lpstr>
      <vt:lpstr>1. Theo lối ba vẫn đi tuần rừng, bạn nhỏ phát hiện được điều gì?</vt:lpstr>
      <vt:lpstr>PowerPoint Presentation</vt:lpstr>
      <vt:lpstr>2. Kể những việc làm của các bạn nhỏ cho thấy a. Bạn là người thông minh b. Bạn là người dũng cảm</vt:lpstr>
      <vt:lpstr>PowerPoint Presentation</vt:lpstr>
      <vt:lpstr>PowerPoint Presentation</vt:lpstr>
      <vt:lpstr>Bạn nhỏ tham gia bắt trộm gỗ vì</vt:lpstr>
      <vt:lpstr>PowerPoint Presentation</vt:lpstr>
      <vt:lpstr>PowerPoint Presentation</vt:lpstr>
      <vt:lpstr>NỘI DUNG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năm 2021 Tập đọc</dc:title>
  <dc:creator>DELL</dc:creator>
  <cp:lastModifiedBy>thuy thuy</cp:lastModifiedBy>
  <cp:revision>7</cp:revision>
  <dcterms:created xsi:type="dcterms:W3CDTF">2021-11-08T07:49:29Z</dcterms:created>
  <dcterms:modified xsi:type="dcterms:W3CDTF">2021-11-18T09:32:40Z</dcterms:modified>
</cp:coreProperties>
</file>