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500" r:id="rId2"/>
    <p:sldId id="299" r:id="rId3"/>
    <p:sldId id="480" r:id="rId4"/>
    <p:sldId id="501" r:id="rId5"/>
    <p:sldId id="502" r:id="rId6"/>
    <p:sldId id="519" r:id="rId7"/>
    <p:sldId id="503" r:id="rId8"/>
    <p:sldId id="520" r:id="rId9"/>
    <p:sldId id="506" r:id="rId10"/>
    <p:sldId id="505" r:id="rId11"/>
    <p:sldId id="521" r:id="rId12"/>
    <p:sldId id="507" r:id="rId13"/>
    <p:sldId id="508" r:id="rId14"/>
    <p:sldId id="509" r:id="rId15"/>
    <p:sldId id="512" r:id="rId16"/>
    <p:sldId id="515" r:id="rId17"/>
    <p:sldId id="516" r:id="rId18"/>
    <p:sldId id="517" r:id="rId19"/>
    <p:sldId id="518" r:id="rId20"/>
    <p:sldId id="485" r:id="rId2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  <a:srgbClr val="1713CB"/>
    <a:srgbClr val="CCFFFF"/>
    <a:srgbClr val="FF0000"/>
    <a:srgbClr val="66FF66"/>
    <a:srgbClr val="FBF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32" autoAdjust="0"/>
    <p:restoredTop sz="94660"/>
  </p:normalViewPr>
  <p:slideViewPr>
    <p:cSldViewPr>
      <p:cViewPr varScale="1">
        <p:scale>
          <a:sx n="56" d="100"/>
          <a:sy n="56" d="100"/>
        </p:scale>
        <p:origin x="920" y="44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B70BE93-B788-48B4-82B5-0E64CE53C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10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1F49703-B44A-499E-82CD-4D3BC9C80F99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1FEA226-B949-4010-8DA3-1EAB58401BA7}" type="slidenum">
              <a:rPr lang="en-US" altLang="en-US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C28C7-C487-49AD-8223-7AFF321F5E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8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5E662-93ED-4846-B66A-811C8484D5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3877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5D0F9-B8CF-4023-9534-0E0AD5EC67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870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29A1D-78B8-4F72-AB0F-0E28BA65FA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233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04C152-3D21-4D55-976C-A379620F0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0576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0BF1B-E24A-4D55-8B71-92242AF2E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11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8FD295-EDFF-4CBD-8F83-333E601CAA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60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249F6E-2A4F-4833-B0A8-D3D20F567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9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BE40A6-B83D-4C11-989D-904D59CDDD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16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85A581-8E44-46F3-80DF-3B466B926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22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8DD2C-2664-4F53-A8AE-3881D22FAB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977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9917D-885A-4F69-BAE2-BFC80AE466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77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F44FB5-136D-4F7E-AD42-25BE72BDF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82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EF775183-4626-435D-82D5-CB85D8290B0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channel/UCO2d8nr48-iTs8byOJTX9PQ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3.jpeg"/><Relationship Id="rId5" Type="http://schemas.openxmlformats.org/officeDocument/2006/relationships/image" Target="../media/image2.gif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cRuJ0aKAu0?list=PLrF-9_IJGJlA_xvHiEoynzfc6Ao6ic3G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gif"/><Relationship Id="rId5" Type="http://schemas.openxmlformats.org/officeDocument/2006/relationships/image" Target="../media/image25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jpeg"/><Relationship Id="rId5" Type="http://schemas.openxmlformats.org/officeDocument/2006/relationships/image" Target="../media/image2.gif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jpeg"/><Relationship Id="rId5" Type="http://schemas.openxmlformats.org/officeDocument/2006/relationships/image" Target="../media/image2.gif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14.jpe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2.gif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jpeg"/><Relationship Id="rId5" Type="http://schemas.openxmlformats.org/officeDocument/2006/relationships/image" Target="../media/image2.gi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gif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0C0tsB9Cw4?list=PLrF-9_IJGJlA_xvHiEoynzfc6Ao6ic3Gf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ÁO ÁN 1 2020-2021\HÌNH SOẠN GIÁO ÁN\Chủ đề\Untitled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TIẾT 3 – CHỦ ĐỀ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23C433-BB80-4E69-BFDB-5633321D0076}"/>
              </a:ext>
            </a:extLst>
          </p:cNvPr>
          <p:cNvSpPr txBox="1"/>
          <p:nvPr/>
        </p:nvSpPr>
        <p:spPr>
          <a:xfrm>
            <a:off x="5549266" y="5481320"/>
            <a:ext cx="55035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1713CB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KÊNH HỌC LIỆU HUỲNH BO</a:t>
            </a:r>
          </a:p>
          <a:p>
            <a:r>
              <a:rPr lang="vi-VN" sz="2000" dirty="0">
                <a:solidFill>
                  <a:srgbClr val="009999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https://www.youtube.com/channel/UCO2d8nr48-iTs8byOJTX9PQ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pic>
        <p:nvPicPr>
          <p:cNvPr id="10248" name="Picture 2" descr="D:\GIÁO ÁN 1 2020-2021\HÌNH SOẠN GIÁO ÁN\Đọc nhạc\BAN NHẠC ĐRM\Picture1 - Copy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071563"/>
            <a:ext cx="1007268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4752" y="2143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BODY PERCUSSION BÀI ĐỌC NHẠC SỐ 2 LỚP 1">
            <a:hlinkClick r:id="" action="ppaction://media"/>
            <a:extLst>
              <a:ext uri="{FF2B5EF4-FFF2-40B4-BE49-F238E27FC236}">
                <a16:creationId xmlns:a16="http://schemas.microsoft.com/office/drawing/2014/main" id="{CF3F237D-5682-4749-B736-C104D00925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2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062038"/>
            <a:ext cx="1000125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986088" y="1785938"/>
            <a:ext cx="75723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</a:rPr>
              <a:t>NHỮNG BÔNG HOA NHỮNG BÀI CA</a:t>
            </a:r>
          </a:p>
        </p:txBody>
      </p:sp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414963" y="1071563"/>
            <a:ext cx="32146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FF0000"/>
                </a:solidFill>
                <a:cs typeface="Times New Roman" panose="02020603050405020304" pitchFamily="18" charset="0"/>
              </a:rPr>
              <a:t>NGHE NHẠC</a:t>
            </a:r>
            <a:endParaRPr lang="en-US" altLang="en-US" sz="4000" b="1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  <p:bldP spid="143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10" descr="Nhạc sĩ Hoàng Long 'Nhạc thiếu nhi phải viết bằng cái tâm' | baotintuc.vn"/>
          <p:cNvPicPr>
            <a:picLocks noChangeAspect="1" noChangeArrowheads="1"/>
          </p:cNvPicPr>
          <p:nvPr/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8499"/>
          <a:stretch>
            <a:fillRect/>
          </a:stretch>
        </p:blipFill>
        <p:spPr bwMode="auto">
          <a:xfrm>
            <a:off x="0" y="0"/>
            <a:ext cx="50577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-19050" y="6143625"/>
            <a:ext cx="5057775" cy="6080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Nhạc sĩ: Hoàng Long</a:t>
            </a:r>
          </a:p>
        </p:txBody>
      </p:sp>
      <p:pic>
        <p:nvPicPr>
          <p:cNvPr id="12293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86375" y="214313"/>
            <a:ext cx="5414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86375" y="214313"/>
            <a:ext cx="54149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1285875"/>
            <a:ext cx="7129463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Rectangle 7"/>
          <p:cNvSpPr>
            <a:spLocks noChangeArrowheads="1"/>
          </p:cNvSpPr>
          <p:nvPr/>
        </p:nvSpPr>
        <p:spPr bwMode="auto">
          <a:xfrm>
            <a:off x="1271588" y="357188"/>
            <a:ext cx="235743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Nghe nhạc</a:t>
            </a:r>
          </a:p>
        </p:txBody>
      </p:sp>
      <p:pic>
        <p:nvPicPr>
          <p:cNvPr id="13319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NGHE NHẠC NHỮNG BÔNG HOA NHỮNG BÀI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46240" y="38462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389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2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00150" y="2571750"/>
            <a:ext cx="85375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KẾT HỢP GÕ ĐỆM THEO NHỊP</a:t>
            </a:r>
          </a:p>
        </p:txBody>
      </p:sp>
      <p:pic>
        <p:nvPicPr>
          <p:cNvPr id="1434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7"/>
          <p:cNvSpPr>
            <a:spLocks noChangeArrowheads="1"/>
          </p:cNvSpPr>
          <p:nvPr/>
        </p:nvSpPr>
        <p:spPr bwMode="auto">
          <a:xfrm>
            <a:off x="1200150" y="1214438"/>
            <a:ext cx="85010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NHỮNG BÔNG HOA NHỮNG BÀI CA</a:t>
            </a:r>
          </a:p>
          <a:p>
            <a:pPr algn="r"/>
            <a:r>
              <a:rPr lang="en-US" altLang="en-US" sz="2400" b="1" i="1">
                <a:cs typeface="Times New Roman" panose="02020603050405020304" pitchFamily="18" charset="0"/>
              </a:rPr>
              <a:t>Hoàng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285750"/>
            <a:ext cx="712946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72088" y="285750"/>
            <a:ext cx="54149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NGHE NHẠC NHỮNG BÔNG HOA NHỮNG BÀI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66556" y="122282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062038"/>
            <a:ext cx="1014412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1128713" y="214313"/>
            <a:ext cx="31432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GIÁO DỤC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643188"/>
            <a:ext cx="7750175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NGHE NHẠC KẾT HỢP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THEO Ý THÍCH </a:t>
            </a:r>
          </a:p>
        </p:txBody>
      </p:sp>
      <p:pic>
        <p:nvPicPr>
          <p:cNvPr id="1741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Rectangle 7"/>
          <p:cNvSpPr>
            <a:spLocks noChangeArrowheads="1"/>
          </p:cNvSpPr>
          <p:nvPr/>
        </p:nvSpPr>
        <p:spPr bwMode="auto">
          <a:xfrm>
            <a:off x="1200150" y="1214438"/>
            <a:ext cx="8501063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NHỮNG BÔNG HOA NHỮNG BÀI CA</a:t>
            </a:r>
          </a:p>
          <a:p>
            <a:pPr algn="r"/>
            <a:r>
              <a:rPr lang="en-US" altLang="en-US" sz="2400" b="1" i="1">
                <a:cs typeface="Times New Roman" panose="02020603050405020304" pitchFamily="18" charset="0"/>
              </a:rPr>
              <a:t>Hoàng Long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0" y="285750"/>
            <a:ext cx="7129463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3" t="15363" r="9921" b="62990"/>
          <a:stretch>
            <a:fillRect/>
          </a:stretch>
        </p:blipFill>
        <p:spPr bwMode="auto">
          <a:xfrm>
            <a:off x="4914900" y="1143000"/>
            <a:ext cx="60007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1" descr="D:\GIÁO ÁN 1 2020-2021\HÌNH SOẠN GIÁO ÁN\Nghe nhạc\Nghe nhạc Những bông hoa ...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1" t="11032" r="15892" b="85721"/>
          <a:stretch>
            <a:fillRect/>
          </a:stretch>
        </p:blipFill>
        <p:spPr bwMode="auto">
          <a:xfrm>
            <a:off x="5272088" y="285750"/>
            <a:ext cx="54149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NGHE NHẠC NHỮNG BÔNG HOA NHỮNG BÀI C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18448" y="1143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9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3771900" y="857250"/>
            <a:ext cx="348297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28713" y="2000250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714375"/>
            <a:ext cx="52228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10778">
            <a:off x="6188869" y="4620419"/>
            <a:ext cx="10541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0" descr="D:\GIÁO ÁN 1 2020-2021\HÌNH SOẠN GIÁO ÁN\Nghe nhạc\Picture1.png"/>
          <p:cNvPicPr>
            <a:picLocks noChangeAspect="1" noChangeArrowheads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"/>
          <a:stretch>
            <a:fillRect/>
          </a:stretch>
        </p:blipFill>
        <p:spPr bwMode="auto">
          <a:xfrm>
            <a:off x="485775" y="1214438"/>
            <a:ext cx="1014412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9"/>
          <p:cNvSpPr txBox="1">
            <a:spLocks noChangeArrowheads="1"/>
          </p:cNvSpPr>
          <p:nvPr/>
        </p:nvSpPr>
        <p:spPr bwMode="auto">
          <a:xfrm>
            <a:off x="3843338" y="1000125"/>
            <a:ext cx="257175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nhạc:</a:t>
            </a:r>
          </a:p>
        </p:txBody>
      </p:sp>
      <p:pic>
        <p:nvPicPr>
          <p:cNvPr id="19461" name="Picture 8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1" descr="000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Text Box 9"/>
          <p:cNvSpPr txBox="1">
            <a:spLocks noChangeArrowheads="1"/>
          </p:cNvSpPr>
          <p:nvPr/>
        </p:nvSpPr>
        <p:spPr bwMode="auto">
          <a:xfrm>
            <a:off x="3914775" y="1928813"/>
            <a:ext cx="264318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1713CB"/>
                </a:solidFill>
                <a:cs typeface="Times New Roman" panose="02020603050405020304" pitchFamily="18" charset="0"/>
              </a:rPr>
              <a:t>Nghe nhạc:</a:t>
            </a:r>
          </a:p>
        </p:txBody>
      </p:sp>
      <p:sp>
        <p:nvSpPr>
          <p:cNvPr id="19466" name="Rectangle 3"/>
          <p:cNvSpPr>
            <a:spLocks noChangeArrowheads="1"/>
          </p:cNvSpPr>
          <p:nvPr/>
        </p:nvSpPr>
        <p:spPr bwMode="auto">
          <a:xfrm>
            <a:off x="4700588" y="222250"/>
            <a:ext cx="1457325" cy="608013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Tiết 3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914900" y="1404938"/>
            <a:ext cx="45720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BAN NHẠC ĐÔ – RÊ - MI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4129088" y="2571750"/>
            <a:ext cx="6429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NHỮNG BÔNG HOA NHỮNG BÀI CA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9" grpId="0"/>
      <p:bldP spid="20490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BAN NHẠC ĐÔ – RÊ - MI</a:t>
              </a: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597552" y="214290"/>
            <a:ext cx="9824119" cy="928694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</p:grpSp>
      <p:sp>
        <p:nvSpPr>
          <p:cNvPr id="3084" name="Text Box 26"/>
          <p:cNvSpPr txBox="1">
            <a:spLocks noChangeArrowheads="1"/>
          </p:cNvSpPr>
          <p:nvPr/>
        </p:nvSpPr>
        <p:spPr bwMode="gray">
          <a:xfrm>
            <a:off x="1057275" y="342900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XEM TRANH ĐOÁN TÊN BÀI ĐỌC NHẠC</a:t>
            </a:r>
            <a:endParaRPr lang="en-US" altLang="en-US" sz="3200" b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1037"/>
                    <a:ext cx="266015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80446" y="1321037"/>
                    <a:ext cx="253427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61573" y="1321037"/>
                    <a:ext cx="271889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60323" y="1321037"/>
                    <a:ext cx="246714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62429" y="1321037"/>
                    <a:ext cx="263497" cy="408641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7962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7341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51124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72531" y="1321037"/>
                    <a:ext cx="22909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8064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8492" y="1321037"/>
                    <a:ext cx="203077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24832"/>
                    <a:ext cx="220700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8680" y="1324832"/>
                    <a:ext cx="202238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4771" y="1324832"/>
                    <a:ext cx="268532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61143" y="1324832"/>
                    <a:ext cx="226574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4927" y="1324832"/>
                    <a:ext cx="227413" cy="4067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41859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8300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7889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40625" y="1326732"/>
                    <a:ext cx="260979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7695" y="1326732"/>
                    <a:ext cx="26433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9872" y="1326732"/>
                    <a:ext cx="245036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19380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120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1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857375"/>
            <a:ext cx="757237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08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3414713" y="1106488"/>
            <a:ext cx="40005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</a:t>
            </a:r>
            <a:endParaRPr lang="en-US" altLang="en-US" sz="44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2414588" y="1774825"/>
            <a:ext cx="592931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00"/>
                </a:solidFill>
              </a:rPr>
              <a:t>BAN NHẠC ĐÔ – RÊ - MI</a:t>
            </a:r>
          </a:p>
        </p:txBody>
      </p:sp>
      <p:pic>
        <p:nvPicPr>
          <p:cNvPr id="5129" name="Picture 7" descr="D:\GIÁO ÁN 1 2020-2021\HÌNH SOẠN GIÁO ÁN\Nhạc cụ\Trống con - Copy (4).jpg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428875"/>
            <a:ext cx="7715250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414338" y="157163"/>
            <a:ext cx="428625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FF00"/>
                </a:solidFill>
              </a:rPr>
              <a:t>BAN NHẠC ĐÔ-RÊ-MI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772400" y="214313"/>
            <a:ext cx="25717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Nghe</a:t>
            </a:r>
            <a:r>
              <a:rPr lang="en-US" alt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giai</a:t>
            </a:r>
            <a:r>
              <a:rPr lang="en-US" altLang="en-US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điệu</a:t>
            </a:r>
            <a:endParaRPr lang="en-US" altLang="en-US" sz="3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6153" name="Picture 13" descr="D:\GIÁO ÁN 1 2020-2021\HÌNH SOẠN GIÁO ÁN\Đọc nhạc\BAN NHẠC ĐRM\Ban nhạc Đô Rê Mi.jpg"/>
          <p:cNvPicPr>
            <a:picLocks noChangeAspect="1" noChangeArrowheads="1"/>
          </p:cNvPicPr>
          <p:nvPr/>
        </p:nvPicPr>
        <p:blipFill>
          <a:blip r:embed="rId6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143000"/>
            <a:ext cx="992981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66520" y="2143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1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 autoUpdateAnimBg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286000"/>
            <a:ext cx="8366125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THEO KÍ HIỆU BÀN TAY</a:t>
            </a:r>
          </a:p>
        </p:txBody>
      </p:sp>
      <p:pic>
        <p:nvPicPr>
          <p:cNvPr id="7172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D:\GIÁO ÁN 1 2020-2021\HÌNH SOẠN GIÁO ÁN\Đọc nhạc\BAN NHẠC ĐRM\Pictur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0" b="21353"/>
          <a:stretch>
            <a:fillRect/>
          </a:stretch>
        </p:blipFill>
        <p:spPr bwMode="auto">
          <a:xfrm>
            <a:off x="166688" y="857250"/>
            <a:ext cx="106775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9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000o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960688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643563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25" y="5589588"/>
            <a:ext cx="72231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643563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0" descr="D:\GIÁO ÁN 1 2020-2021\HÌNH SOẠN GIÁO ÁN\Đọc nhạc\BAN NHẠC ĐRM\Picture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928938"/>
            <a:ext cx="7223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3175000" y="3040063"/>
            <a:ext cx="7143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7929563" y="3000375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5643563" y="5715000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8" t="31725" r="64095" b="51193"/>
          <a:stretch>
            <a:fillRect/>
          </a:stretch>
        </p:blipFill>
        <p:spPr bwMode="auto">
          <a:xfrm>
            <a:off x="2786063" y="5705475"/>
            <a:ext cx="714375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5214938" y="2995613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9644063" y="3000375"/>
            <a:ext cx="92868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3" descr="D:\GIÁO ÁN 1 2020-2021\HÌNH SOẠN GIÁO ÁN\Đọc nhạc\Picture2 - Cop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8" t="31725" r="47670" b="51193"/>
          <a:stretch>
            <a:fillRect/>
          </a:stretch>
        </p:blipFill>
        <p:spPr bwMode="auto">
          <a:xfrm>
            <a:off x="4286250" y="5705475"/>
            <a:ext cx="928688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10"/>
          <p:cNvSpPr txBox="1">
            <a:spLocks noChangeArrowheads="1"/>
          </p:cNvSpPr>
          <p:nvPr/>
        </p:nvSpPr>
        <p:spPr bwMode="auto">
          <a:xfrm>
            <a:off x="2486025" y="274638"/>
            <a:ext cx="59293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BAN NHẠC ĐÔ – RÊ - MI</a:t>
            </a:r>
          </a:p>
        </p:txBody>
      </p:sp>
      <p:pic>
        <p:nvPicPr>
          <p:cNvPr id="20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39263" y="3349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ĐỌC NHẠC BÀI SỐ 2 LỚP 1 THEO KÍ HIỆU BÀN TAY">
            <a:hlinkClick r:id="" action="ppaction://media"/>
            <a:extLst>
              <a:ext uri="{FF2B5EF4-FFF2-40B4-BE49-F238E27FC236}">
                <a16:creationId xmlns:a16="http://schemas.microsoft.com/office/drawing/2014/main" id="{F20D05C3-9CDC-4718-A218-2969774A26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14463" y="2286000"/>
            <a:ext cx="8191500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KẾT HỢP </a:t>
            </a:r>
          </a:p>
          <a:p>
            <a:pPr eaLnBrk="1" hangingPunct="1"/>
            <a:r>
              <a:rPr lang="en-US" altLang="en-US" sz="5500" b="1">
                <a:solidFill>
                  <a:srgbClr val="0000FF"/>
                </a:solidFill>
                <a:cs typeface="Times New Roman" panose="02020603050405020304" pitchFamily="18" charset="0"/>
              </a:rPr>
              <a:t>VẬN ĐỘNG THEO NHỊP</a:t>
            </a:r>
          </a:p>
        </p:txBody>
      </p:sp>
      <p:pic>
        <p:nvPicPr>
          <p:cNvPr id="9220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6951</TotalTime>
  <Words>157</Words>
  <Application>Microsoft Office PowerPoint</Application>
  <PresentationFormat>Custom</PresentationFormat>
  <Paragraphs>38</Paragraphs>
  <Slides>20</Slides>
  <Notes>2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Windows 10</cp:lastModifiedBy>
  <cp:revision>599</cp:revision>
  <dcterms:created xsi:type="dcterms:W3CDTF">2010-04-30T18:19:48Z</dcterms:created>
  <dcterms:modified xsi:type="dcterms:W3CDTF">2021-11-01T13:07:58Z</dcterms:modified>
</cp:coreProperties>
</file>