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49580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   Trai-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en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-go (Triangle)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là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nhạc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cụ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gõ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của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nước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ngoài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bằng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kim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loại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,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hình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tam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giác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. Khi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chơi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âm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thanh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vang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lên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trong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 </a:t>
            </a:r>
            <a:r>
              <a:rPr lang="en-US" sz="4000" b="0" strike="noStrike" spc="-1" dirty="0" err="1">
                <a:solidFill>
                  <a:srgbClr val="0000FF"/>
                </a:solidFill>
                <a:latin typeface="Cambria"/>
                <a:ea typeface="Times New Roman"/>
              </a:rPr>
              <a:t>sáng</a:t>
            </a:r>
            <a:r>
              <a:rPr lang="en-US" sz="4000" b="0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.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75000"/>
          </a:blip>
          <a:srcRect l="18655" t="8301" r="6243"/>
          <a:stretch/>
        </p:blipFill>
        <p:spPr>
          <a:xfrm>
            <a:off x="1828800" y="430530"/>
            <a:ext cx="8372641" cy="614364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278430" y="205740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9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7555</TotalTime>
  <Words>131</Words>
  <Application>Microsoft Office PowerPoint</Application>
  <PresentationFormat>Custom</PresentationFormat>
  <Paragraphs>35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10</cp:lastModifiedBy>
  <cp:revision>611</cp:revision>
  <dcterms:created xsi:type="dcterms:W3CDTF">2010-04-30T20:19:48Z</dcterms:created>
  <dcterms:modified xsi:type="dcterms:W3CDTF">2021-12-23T14:17:31Z</dcterms:modified>
  <dc:language>en-US</dc:language>
</cp:coreProperties>
</file>