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9" r:id="rId22"/>
    <p:sldId id="280"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66789-E270-4700-A81D-47A22DDE8D14}" type="datetimeFigureOut">
              <a:rPr lang="en-US" smtClean="0"/>
              <a:t>11/30/2020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869F6-9052-4377-85F8-50E528BCB1E4}" type="slidenum">
              <a:rPr lang="en-US" smtClean="0"/>
              <a:t>‹#›</a:t>
            </a:fld>
            <a:endParaRPr lang="en-US"/>
          </a:p>
        </p:txBody>
      </p:sp>
    </p:spTree>
    <p:extLst>
      <p:ext uri="{BB962C8B-B14F-4D97-AF65-F5344CB8AC3E}">
        <p14:creationId xmlns:p14="http://schemas.microsoft.com/office/powerpoint/2010/main" val="1975739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FC72DE3-C3CC-4198-8F9E-B2779ADB9D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5E295AAE-F44C-4D3A-A60B-8B24DE00A7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08D94E4-003F-4C54-82FC-04B21FA223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B52DAFAD-F582-48F5-9BF1-834487A31E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C24C25B-E883-4DA0-AE54-01A88FC787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39445E62-5CE2-430B-A39A-A3864D87CF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2A27712-13E9-470E-9281-F8E6050611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10DE3F5-C35B-47B0-9F4E-3B8C116621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7" name="Slide Number Placeholder 3">
            <a:extLst>
              <a:ext uri="{FF2B5EF4-FFF2-40B4-BE49-F238E27FC236}">
                <a16:creationId xmlns:a16="http://schemas.microsoft.com/office/drawing/2014/main" id="{FEBDC171-4896-4D1E-A1F9-80EE7FAD718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955C6E-515B-40CF-BB45-CC14209954E3}"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CCA4696-B061-4CD3-8063-440FE0E457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7480BE6E-9FC2-4A42-BEC9-274AA60543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6CB06E7-42C8-4324-B959-F1C9BB8CDD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854360A8-4CF2-4AA8-AB8F-BD5EFE180C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B5347F1-A831-49E9-AEA5-4F95BF09C3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54FCCC7E-1DA0-4FCD-9E82-1F31ABF9F1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A78830A-8341-4E10-B86A-2AD507E295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5B6F13C0-9D92-4199-B346-E62B9B9ADE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812CF06-EA1D-4DC5-A8C1-4368B837AC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a:extLst>
              <a:ext uri="{FF2B5EF4-FFF2-40B4-BE49-F238E27FC236}">
                <a16:creationId xmlns:a16="http://schemas.microsoft.com/office/drawing/2014/main" id="{530F3461-A9F8-4BF0-BB31-514B2BC7C6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5C8FBD4-91B5-44E8-B91E-B93839F0A8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F1B02EB3-F456-479A-BC36-D2448AA521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4CA0E07-A5E8-4685-8669-270652EF12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id="{76B0076E-6B8F-4A30-889B-04A465B810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E0AD9F4-0B60-4FDE-BDC1-D58334419F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CD35A5B4-9B6A-4791-993C-959C828154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D20FDC1-AF57-47F5-BF1D-FB16B2DF7F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3F04D8DB-1FB7-4C31-9000-375470CBF0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EDD91C51-8600-4761-8906-2E9ED8FE22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id="{9DA31005-321D-490B-ABD1-6C3142EB18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33C07E3-17C9-4D3F-86E7-0E95604312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a:extLst>
              <a:ext uri="{FF2B5EF4-FFF2-40B4-BE49-F238E27FC236}">
                <a16:creationId xmlns:a16="http://schemas.microsoft.com/office/drawing/2014/main" id="{7D165EB2-E83B-4F46-B6DD-6212F15AC8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14521D4-B02F-4311-BC30-5094286C6F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id="{084492E5-8EB9-49CE-B630-F8A5626E80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C4CA0BC-F029-4173-8649-6594D27FBD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00385892-7D87-4BC0-95B5-A9C394741F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9384736-BC18-4923-A08C-E280B0D87E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5E963C42-9D06-4804-95BB-3F6E58797E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1307B1E-9265-4409-A4E0-6674B346FD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D08276B4-8025-47A0-A885-D457B21AB5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83C80F8-DB87-48A9-B03F-00D454355C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B0A534B8-C0D7-464B-93F8-594B6BC536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D837FE5-AA39-4F0B-9EC6-8FF21E2AA5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9C049770-0274-4635-B2F4-A896C73783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510B123-ECC0-4F26-A661-E0DD78FE20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0B6AA2F2-46E2-4ED9-9824-3A0DCAA0B5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5CC6736-CA0B-4815-935E-BE21067E89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027A60C3-7825-4C79-97B3-EEBF0A0038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87F2795-104A-4186-82F4-B96F80EE85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a:extLst>
              <a:ext uri="{FF2B5EF4-FFF2-40B4-BE49-F238E27FC236}">
                <a16:creationId xmlns:a16="http://schemas.microsoft.com/office/drawing/2014/main" id="{7701F16B-0AE3-48FF-9832-5EA4C2F613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F8ADE-48E7-4669-8959-42B711576B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74442B-A233-4FC9-B624-02EE999B27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6CCE2B-8D06-4994-84E5-C21B38648833}"/>
              </a:ext>
            </a:extLst>
          </p:cNvPr>
          <p:cNvSpPr>
            <a:spLocks noGrp="1"/>
          </p:cNvSpPr>
          <p:nvPr>
            <p:ph type="dt" sz="half" idx="10"/>
          </p:nvPr>
        </p:nvSpPr>
        <p:spPr/>
        <p:txBody>
          <a:bodyPr/>
          <a:lstStyle/>
          <a:p>
            <a:fld id="{B26C11F0-3D3D-480C-A321-F0885BF59EEF}" type="datetimeFigureOut">
              <a:rPr lang="en-US" smtClean="0"/>
              <a:t>11/30/2020</a:t>
            </a:fld>
            <a:endParaRPr lang="en-US"/>
          </a:p>
        </p:txBody>
      </p:sp>
      <p:sp>
        <p:nvSpPr>
          <p:cNvPr id="5" name="Footer Placeholder 4">
            <a:extLst>
              <a:ext uri="{FF2B5EF4-FFF2-40B4-BE49-F238E27FC236}">
                <a16:creationId xmlns:a16="http://schemas.microsoft.com/office/drawing/2014/main" id="{8B8B5101-883D-45D3-8F15-D4C8E6B7E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50A62-24B5-45A6-BB02-51875AA582B5}"/>
              </a:ext>
            </a:extLst>
          </p:cNvPr>
          <p:cNvSpPr>
            <a:spLocks noGrp="1"/>
          </p:cNvSpPr>
          <p:nvPr>
            <p:ph type="sldNum" sz="quarter" idx="12"/>
          </p:nvPr>
        </p:nvSpPr>
        <p:spPr/>
        <p:txBody>
          <a:bodyPr/>
          <a:lstStyle/>
          <a:p>
            <a:fld id="{FB98BA15-69A8-42F7-9507-4AEA3C382B56}" type="slidenum">
              <a:rPr lang="en-US" smtClean="0"/>
              <a:t>‹#›</a:t>
            </a:fld>
            <a:endParaRPr lang="en-US"/>
          </a:p>
        </p:txBody>
      </p:sp>
    </p:spTree>
    <p:extLst>
      <p:ext uri="{BB962C8B-B14F-4D97-AF65-F5344CB8AC3E}">
        <p14:creationId xmlns:p14="http://schemas.microsoft.com/office/powerpoint/2010/main" val="239383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7B128-AC95-4A6E-8C07-F5B51A00C7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030C83-0AE8-4EDE-AD3D-E84F261A3E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3F31C-AE21-4070-A0AB-CF5EA1A0F3F6}"/>
              </a:ext>
            </a:extLst>
          </p:cNvPr>
          <p:cNvSpPr>
            <a:spLocks noGrp="1"/>
          </p:cNvSpPr>
          <p:nvPr>
            <p:ph type="dt" sz="half" idx="10"/>
          </p:nvPr>
        </p:nvSpPr>
        <p:spPr/>
        <p:txBody>
          <a:bodyPr/>
          <a:lstStyle/>
          <a:p>
            <a:fld id="{B26C11F0-3D3D-480C-A321-F0885BF59EEF}" type="datetimeFigureOut">
              <a:rPr lang="en-US" smtClean="0"/>
              <a:t>11/30/2020</a:t>
            </a:fld>
            <a:endParaRPr lang="en-US"/>
          </a:p>
        </p:txBody>
      </p:sp>
      <p:sp>
        <p:nvSpPr>
          <p:cNvPr id="5" name="Footer Placeholder 4">
            <a:extLst>
              <a:ext uri="{FF2B5EF4-FFF2-40B4-BE49-F238E27FC236}">
                <a16:creationId xmlns:a16="http://schemas.microsoft.com/office/drawing/2014/main" id="{83B06E08-A666-4C95-AFC8-32448F533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CD6C5-36FC-4CB1-BD9D-8016B75D52F4}"/>
              </a:ext>
            </a:extLst>
          </p:cNvPr>
          <p:cNvSpPr>
            <a:spLocks noGrp="1"/>
          </p:cNvSpPr>
          <p:nvPr>
            <p:ph type="sldNum" sz="quarter" idx="12"/>
          </p:nvPr>
        </p:nvSpPr>
        <p:spPr/>
        <p:txBody>
          <a:bodyPr/>
          <a:lstStyle/>
          <a:p>
            <a:fld id="{FB98BA15-69A8-42F7-9507-4AEA3C382B56}" type="slidenum">
              <a:rPr lang="en-US" smtClean="0"/>
              <a:t>‹#›</a:t>
            </a:fld>
            <a:endParaRPr lang="en-US"/>
          </a:p>
        </p:txBody>
      </p:sp>
    </p:spTree>
    <p:extLst>
      <p:ext uri="{BB962C8B-B14F-4D97-AF65-F5344CB8AC3E}">
        <p14:creationId xmlns:p14="http://schemas.microsoft.com/office/powerpoint/2010/main" val="415861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5FCB29-BC84-4A30-B564-AAF4EDEF5F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F6726B-F02B-470C-B43D-4A9220E91A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AB6E3-7A6C-408A-B5DC-1872B8B8C545}"/>
              </a:ext>
            </a:extLst>
          </p:cNvPr>
          <p:cNvSpPr>
            <a:spLocks noGrp="1"/>
          </p:cNvSpPr>
          <p:nvPr>
            <p:ph type="dt" sz="half" idx="10"/>
          </p:nvPr>
        </p:nvSpPr>
        <p:spPr/>
        <p:txBody>
          <a:bodyPr/>
          <a:lstStyle/>
          <a:p>
            <a:fld id="{B26C11F0-3D3D-480C-A321-F0885BF59EEF}" type="datetimeFigureOut">
              <a:rPr lang="en-US" smtClean="0"/>
              <a:t>11/30/2020</a:t>
            </a:fld>
            <a:endParaRPr lang="en-US"/>
          </a:p>
        </p:txBody>
      </p:sp>
      <p:sp>
        <p:nvSpPr>
          <p:cNvPr id="5" name="Footer Placeholder 4">
            <a:extLst>
              <a:ext uri="{FF2B5EF4-FFF2-40B4-BE49-F238E27FC236}">
                <a16:creationId xmlns:a16="http://schemas.microsoft.com/office/drawing/2014/main" id="{EA535467-E988-4D9D-9135-47827457E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A5D3D-D2D2-4040-A5FF-B56A06C00232}"/>
              </a:ext>
            </a:extLst>
          </p:cNvPr>
          <p:cNvSpPr>
            <a:spLocks noGrp="1"/>
          </p:cNvSpPr>
          <p:nvPr>
            <p:ph type="sldNum" sz="quarter" idx="12"/>
          </p:nvPr>
        </p:nvSpPr>
        <p:spPr/>
        <p:txBody>
          <a:bodyPr/>
          <a:lstStyle/>
          <a:p>
            <a:fld id="{FB98BA15-69A8-42F7-9507-4AEA3C382B56}" type="slidenum">
              <a:rPr lang="en-US" smtClean="0"/>
              <a:t>‹#›</a:t>
            </a:fld>
            <a:endParaRPr lang="en-US"/>
          </a:p>
        </p:txBody>
      </p:sp>
    </p:spTree>
    <p:extLst>
      <p:ext uri="{BB962C8B-B14F-4D97-AF65-F5344CB8AC3E}">
        <p14:creationId xmlns:p14="http://schemas.microsoft.com/office/powerpoint/2010/main" val="330163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38C8-B097-48D2-BE0F-A76413120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524591-BC7A-4544-B967-4525A43E0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613F4-2065-4F6B-8EA3-9183D79168E2}"/>
              </a:ext>
            </a:extLst>
          </p:cNvPr>
          <p:cNvSpPr>
            <a:spLocks noGrp="1"/>
          </p:cNvSpPr>
          <p:nvPr>
            <p:ph type="dt" sz="half" idx="10"/>
          </p:nvPr>
        </p:nvSpPr>
        <p:spPr/>
        <p:txBody>
          <a:bodyPr/>
          <a:lstStyle/>
          <a:p>
            <a:fld id="{B26C11F0-3D3D-480C-A321-F0885BF59EEF}" type="datetimeFigureOut">
              <a:rPr lang="en-US" smtClean="0"/>
              <a:t>11/30/2020</a:t>
            </a:fld>
            <a:endParaRPr lang="en-US"/>
          </a:p>
        </p:txBody>
      </p:sp>
      <p:sp>
        <p:nvSpPr>
          <p:cNvPr id="5" name="Footer Placeholder 4">
            <a:extLst>
              <a:ext uri="{FF2B5EF4-FFF2-40B4-BE49-F238E27FC236}">
                <a16:creationId xmlns:a16="http://schemas.microsoft.com/office/drawing/2014/main" id="{EFA8B197-D83E-41BC-9333-B976C33DE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DD400-7B6E-4E92-A04F-E46963541C79}"/>
              </a:ext>
            </a:extLst>
          </p:cNvPr>
          <p:cNvSpPr>
            <a:spLocks noGrp="1"/>
          </p:cNvSpPr>
          <p:nvPr>
            <p:ph type="sldNum" sz="quarter" idx="12"/>
          </p:nvPr>
        </p:nvSpPr>
        <p:spPr/>
        <p:txBody>
          <a:bodyPr/>
          <a:lstStyle/>
          <a:p>
            <a:fld id="{FB98BA15-69A8-42F7-9507-4AEA3C382B56}" type="slidenum">
              <a:rPr lang="en-US" smtClean="0"/>
              <a:t>‹#›</a:t>
            </a:fld>
            <a:endParaRPr lang="en-US"/>
          </a:p>
        </p:txBody>
      </p:sp>
    </p:spTree>
    <p:extLst>
      <p:ext uri="{BB962C8B-B14F-4D97-AF65-F5344CB8AC3E}">
        <p14:creationId xmlns:p14="http://schemas.microsoft.com/office/powerpoint/2010/main" val="282135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7D88-6937-4424-BDAC-2CA071188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43ABAE-ACA8-4D85-9F8A-2D3BD2CC2D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CFBD9F-3803-4954-B73F-8C28A880A283}"/>
              </a:ext>
            </a:extLst>
          </p:cNvPr>
          <p:cNvSpPr>
            <a:spLocks noGrp="1"/>
          </p:cNvSpPr>
          <p:nvPr>
            <p:ph type="dt" sz="half" idx="10"/>
          </p:nvPr>
        </p:nvSpPr>
        <p:spPr/>
        <p:txBody>
          <a:bodyPr/>
          <a:lstStyle/>
          <a:p>
            <a:fld id="{B26C11F0-3D3D-480C-A321-F0885BF59EEF}" type="datetimeFigureOut">
              <a:rPr lang="en-US" smtClean="0"/>
              <a:t>11/30/2020</a:t>
            </a:fld>
            <a:endParaRPr lang="en-US"/>
          </a:p>
        </p:txBody>
      </p:sp>
      <p:sp>
        <p:nvSpPr>
          <p:cNvPr id="5" name="Footer Placeholder 4">
            <a:extLst>
              <a:ext uri="{FF2B5EF4-FFF2-40B4-BE49-F238E27FC236}">
                <a16:creationId xmlns:a16="http://schemas.microsoft.com/office/drawing/2014/main" id="{50E20514-F183-43CF-B5E7-CB10686B9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0A7B5-26B9-4A37-BE04-A6D76434BC3E}"/>
              </a:ext>
            </a:extLst>
          </p:cNvPr>
          <p:cNvSpPr>
            <a:spLocks noGrp="1"/>
          </p:cNvSpPr>
          <p:nvPr>
            <p:ph type="sldNum" sz="quarter" idx="12"/>
          </p:nvPr>
        </p:nvSpPr>
        <p:spPr/>
        <p:txBody>
          <a:bodyPr/>
          <a:lstStyle/>
          <a:p>
            <a:fld id="{FB98BA15-69A8-42F7-9507-4AEA3C382B56}" type="slidenum">
              <a:rPr lang="en-US" smtClean="0"/>
              <a:t>‹#›</a:t>
            </a:fld>
            <a:endParaRPr lang="en-US"/>
          </a:p>
        </p:txBody>
      </p:sp>
    </p:spTree>
    <p:extLst>
      <p:ext uri="{BB962C8B-B14F-4D97-AF65-F5344CB8AC3E}">
        <p14:creationId xmlns:p14="http://schemas.microsoft.com/office/powerpoint/2010/main" val="267039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4BAA5-B14E-403A-BE13-79BCACA4FE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0A93D7-BF58-440A-A83F-242CB1702F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CA0FF7-D87E-4015-A218-7803A6A9E1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70130-53BC-421E-BDE9-DEFBED4143EA}"/>
              </a:ext>
            </a:extLst>
          </p:cNvPr>
          <p:cNvSpPr>
            <a:spLocks noGrp="1"/>
          </p:cNvSpPr>
          <p:nvPr>
            <p:ph type="dt" sz="half" idx="10"/>
          </p:nvPr>
        </p:nvSpPr>
        <p:spPr/>
        <p:txBody>
          <a:bodyPr/>
          <a:lstStyle/>
          <a:p>
            <a:fld id="{B26C11F0-3D3D-480C-A321-F0885BF59EEF}" type="datetimeFigureOut">
              <a:rPr lang="en-US" smtClean="0"/>
              <a:t>11/30/2020</a:t>
            </a:fld>
            <a:endParaRPr lang="en-US"/>
          </a:p>
        </p:txBody>
      </p:sp>
      <p:sp>
        <p:nvSpPr>
          <p:cNvPr id="6" name="Footer Placeholder 5">
            <a:extLst>
              <a:ext uri="{FF2B5EF4-FFF2-40B4-BE49-F238E27FC236}">
                <a16:creationId xmlns:a16="http://schemas.microsoft.com/office/drawing/2014/main" id="{CB5F1FB8-488D-483D-B37C-8DFC181499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6F0DB1-1C4F-4233-ABAB-1E11D5DCE30E}"/>
              </a:ext>
            </a:extLst>
          </p:cNvPr>
          <p:cNvSpPr>
            <a:spLocks noGrp="1"/>
          </p:cNvSpPr>
          <p:nvPr>
            <p:ph type="sldNum" sz="quarter" idx="12"/>
          </p:nvPr>
        </p:nvSpPr>
        <p:spPr/>
        <p:txBody>
          <a:bodyPr/>
          <a:lstStyle/>
          <a:p>
            <a:fld id="{FB98BA15-69A8-42F7-9507-4AEA3C382B56}" type="slidenum">
              <a:rPr lang="en-US" smtClean="0"/>
              <a:t>‹#›</a:t>
            </a:fld>
            <a:endParaRPr lang="en-US"/>
          </a:p>
        </p:txBody>
      </p:sp>
    </p:spTree>
    <p:extLst>
      <p:ext uri="{BB962C8B-B14F-4D97-AF65-F5344CB8AC3E}">
        <p14:creationId xmlns:p14="http://schemas.microsoft.com/office/powerpoint/2010/main" val="170104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33E78-507D-41D5-946D-D4C6880B3B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4D91DE-7909-46EE-8DEB-0320FA19D8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A244D0-D997-483A-8EEE-60D75A5F5F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EC8A87-B955-4F4F-8B9E-7B42A2B17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1855F-F6C9-445A-9E21-A5D417E3D5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524B27-5062-4029-930D-94E27C1161C3}"/>
              </a:ext>
            </a:extLst>
          </p:cNvPr>
          <p:cNvSpPr>
            <a:spLocks noGrp="1"/>
          </p:cNvSpPr>
          <p:nvPr>
            <p:ph type="dt" sz="half" idx="10"/>
          </p:nvPr>
        </p:nvSpPr>
        <p:spPr/>
        <p:txBody>
          <a:bodyPr/>
          <a:lstStyle/>
          <a:p>
            <a:fld id="{B26C11F0-3D3D-480C-A321-F0885BF59EEF}" type="datetimeFigureOut">
              <a:rPr lang="en-US" smtClean="0"/>
              <a:t>11/30/2020</a:t>
            </a:fld>
            <a:endParaRPr lang="en-US"/>
          </a:p>
        </p:txBody>
      </p:sp>
      <p:sp>
        <p:nvSpPr>
          <p:cNvPr id="8" name="Footer Placeholder 7">
            <a:extLst>
              <a:ext uri="{FF2B5EF4-FFF2-40B4-BE49-F238E27FC236}">
                <a16:creationId xmlns:a16="http://schemas.microsoft.com/office/drawing/2014/main" id="{F46D23E7-244D-45E9-B37A-3AED0476DD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699C10-4147-4C62-8F27-5DDF11A44D5D}"/>
              </a:ext>
            </a:extLst>
          </p:cNvPr>
          <p:cNvSpPr>
            <a:spLocks noGrp="1"/>
          </p:cNvSpPr>
          <p:nvPr>
            <p:ph type="sldNum" sz="quarter" idx="12"/>
          </p:nvPr>
        </p:nvSpPr>
        <p:spPr/>
        <p:txBody>
          <a:bodyPr/>
          <a:lstStyle/>
          <a:p>
            <a:fld id="{FB98BA15-69A8-42F7-9507-4AEA3C382B56}" type="slidenum">
              <a:rPr lang="en-US" smtClean="0"/>
              <a:t>‹#›</a:t>
            </a:fld>
            <a:endParaRPr lang="en-US"/>
          </a:p>
        </p:txBody>
      </p:sp>
    </p:spTree>
    <p:extLst>
      <p:ext uri="{BB962C8B-B14F-4D97-AF65-F5344CB8AC3E}">
        <p14:creationId xmlns:p14="http://schemas.microsoft.com/office/powerpoint/2010/main" val="393227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9FE45-4139-4309-812B-0E4939FDFB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EE527-3233-4CAB-B7CC-69F399AC0351}"/>
              </a:ext>
            </a:extLst>
          </p:cNvPr>
          <p:cNvSpPr>
            <a:spLocks noGrp="1"/>
          </p:cNvSpPr>
          <p:nvPr>
            <p:ph type="dt" sz="half" idx="10"/>
          </p:nvPr>
        </p:nvSpPr>
        <p:spPr/>
        <p:txBody>
          <a:bodyPr/>
          <a:lstStyle/>
          <a:p>
            <a:fld id="{B26C11F0-3D3D-480C-A321-F0885BF59EEF}" type="datetimeFigureOut">
              <a:rPr lang="en-US" smtClean="0"/>
              <a:t>11/30/2020</a:t>
            </a:fld>
            <a:endParaRPr lang="en-US"/>
          </a:p>
        </p:txBody>
      </p:sp>
      <p:sp>
        <p:nvSpPr>
          <p:cNvPr id="4" name="Footer Placeholder 3">
            <a:extLst>
              <a:ext uri="{FF2B5EF4-FFF2-40B4-BE49-F238E27FC236}">
                <a16:creationId xmlns:a16="http://schemas.microsoft.com/office/drawing/2014/main" id="{2E5913F7-7CC6-474B-BDB5-4E220626D1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39D478-45AA-4087-A25D-FBA32AAA78B3}"/>
              </a:ext>
            </a:extLst>
          </p:cNvPr>
          <p:cNvSpPr>
            <a:spLocks noGrp="1"/>
          </p:cNvSpPr>
          <p:nvPr>
            <p:ph type="sldNum" sz="quarter" idx="12"/>
          </p:nvPr>
        </p:nvSpPr>
        <p:spPr/>
        <p:txBody>
          <a:bodyPr/>
          <a:lstStyle/>
          <a:p>
            <a:fld id="{FB98BA15-69A8-42F7-9507-4AEA3C382B56}" type="slidenum">
              <a:rPr lang="en-US" smtClean="0"/>
              <a:t>‹#›</a:t>
            </a:fld>
            <a:endParaRPr lang="en-US"/>
          </a:p>
        </p:txBody>
      </p:sp>
    </p:spTree>
    <p:extLst>
      <p:ext uri="{BB962C8B-B14F-4D97-AF65-F5344CB8AC3E}">
        <p14:creationId xmlns:p14="http://schemas.microsoft.com/office/powerpoint/2010/main" val="362690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B47400-5B32-4B42-9FDC-728DCDEE0866}"/>
              </a:ext>
            </a:extLst>
          </p:cNvPr>
          <p:cNvSpPr>
            <a:spLocks noGrp="1"/>
          </p:cNvSpPr>
          <p:nvPr>
            <p:ph type="dt" sz="half" idx="10"/>
          </p:nvPr>
        </p:nvSpPr>
        <p:spPr/>
        <p:txBody>
          <a:bodyPr/>
          <a:lstStyle/>
          <a:p>
            <a:fld id="{B26C11F0-3D3D-480C-A321-F0885BF59EEF}" type="datetimeFigureOut">
              <a:rPr lang="en-US" smtClean="0"/>
              <a:t>11/30/2020</a:t>
            </a:fld>
            <a:endParaRPr lang="en-US"/>
          </a:p>
        </p:txBody>
      </p:sp>
      <p:sp>
        <p:nvSpPr>
          <p:cNvPr id="3" name="Footer Placeholder 2">
            <a:extLst>
              <a:ext uri="{FF2B5EF4-FFF2-40B4-BE49-F238E27FC236}">
                <a16:creationId xmlns:a16="http://schemas.microsoft.com/office/drawing/2014/main" id="{65F7F46B-763F-4265-B085-C9BC82F862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45A595-2E39-4702-8FCB-2FBB5536793A}"/>
              </a:ext>
            </a:extLst>
          </p:cNvPr>
          <p:cNvSpPr>
            <a:spLocks noGrp="1"/>
          </p:cNvSpPr>
          <p:nvPr>
            <p:ph type="sldNum" sz="quarter" idx="12"/>
          </p:nvPr>
        </p:nvSpPr>
        <p:spPr/>
        <p:txBody>
          <a:bodyPr/>
          <a:lstStyle/>
          <a:p>
            <a:fld id="{FB98BA15-69A8-42F7-9507-4AEA3C382B56}" type="slidenum">
              <a:rPr lang="en-US" smtClean="0"/>
              <a:t>‹#›</a:t>
            </a:fld>
            <a:endParaRPr lang="en-US"/>
          </a:p>
        </p:txBody>
      </p:sp>
    </p:spTree>
    <p:extLst>
      <p:ext uri="{BB962C8B-B14F-4D97-AF65-F5344CB8AC3E}">
        <p14:creationId xmlns:p14="http://schemas.microsoft.com/office/powerpoint/2010/main" val="161331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C6E4-6357-45D1-AB79-5921849DD6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636D2F-980D-4CDC-89DC-03F907A5E2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A2C9A4-8A2E-43A8-9F6C-30A432F33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0F2516-9DD8-4DA9-BA31-6117024BE44F}"/>
              </a:ext>
            </a:extLst>
          </p:cNvPr>
          <p:cNvSpPr>
            <a:spLocks noGrp="1"/>
          </p:cNvSpPr>
          <p:nvPr>
            <p:ph type="dt" sz="half" idx="10"/>
          </p:nvPr>
        </p:nvSpPr>
        <p:spPr/>
        <p:txBody>
          <a:bodyPr/>
          <a:lstStyle/>
          <a:p>
            <a:fld id="{B26C11F0-3D3D-480C-A321-F0885BF59EEF}" type="datetimeFigureOut">
              <a:rPr lang="en-US" smtClean="0"/>
              <a:t>11/30/2020</a:t>
            </a:fld>
            <a:endParaRPr lang="en-US"/>
          </a:p>
        </p:txBody>
      </p:sp>
      <p:sp>
        <p:nvSpPr>
          <p:cNvPr id="6" name="Footer Placeholder 5">
            <a:extLst>
              <a:ext uri="{FF2B5EF4-FFF2-40B4-BE49-F238E27FC236}">
                <a16:creationId xmlns:a16="http://schemas.microsoft.com/office/drawing/2014/main" id="{CEA2EB31-D3FB-4211-B00F-30010A4E8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3D117-7FE9-4796-BB47-D364EC9F65B9}"/>
              </a:ext>
            </a:extLst>
          </p:cNvPr>
          <p:cNvSpPr>
            <a:spLocks noGrp="1"/>
          </p:cNvSpPr>
          <p:nvPr>
            <p:ph type="sldNum" sz="quarter" idx="12"/>
          </p:nvPr>
        </p:nvSpPr>
        <p:spPr/>
        <p:txBody>
          <a:bodyPr/>
          <a:lstStyle/>
          <a:p>
            <a:fld id="{FB98BA15-69A8-42F7-9507-4AEA3C382B56}" type="slidenum">
              <a:rPr lang="en-US" smtClean="0"/>
              <a:t>‹#›</a:t>
            </a:fld>
            <a:endParaRPr lang="en-US"/>
          </a:p>
        </p:txBody>
      </p:sp>
    </p:spTree>
    <p:extLst>
      <p:ext uri="{BB962C8B-B14F-4D97-AF65-F5344CB8AC3E}">
        <p14:creationId xmlns:p14="http://schemas.microsoft.com/office/powerpoint/2010/main" val="83124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B03B9-EC03-4EB9-94A7-4E8889DAB8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50C5FD-4B8D-425C-93A5-DC0176410A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370B57-EE85-4A8A-83B8-B6820B5BD2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7865D3-A0EF-42A9-8350-61B532C4FF47}"/>
              </a:ext>
            </a:extLst>
          </p:cNvPr>
          <p:cNvSpPr>
            <a:spLocks noGrp="1"/>
          </p:cNvSpPr>
          <p:nvPr>
            <p:ph type="dt" sz="half" idx="10"/>
          </p:nvPr>
        </p:nvSpPr>
        <p:spPr/>
        <p:txBody>
          <a:bodyPr/>
          <a:lstStyle/>
          <a:p>
            <a:fld id="{B26C11F0-3D3D-480C-A321-F0885BF59EEF}" type="datetimeFigureOut">
              <a:rPr lang="en-US" smtClean="0"/>
              <a:t>11/30/2020</a:t>
            </a:fld>
            <a:endParaRPr lang="en-US"/>
          </a:p>
        </p:txBody>
      </p:sp>
      <p:sp>
        <p:nvSpPr>
          <p:cNvPr id="6" name="Footer Placeholder 5">
            <a:extLst>
              <a:ext uri="{FF2B5EF4-FFF2-40B4-BE49-F238E27FC236}">
                <a16:creationId xmlns:a16="http://schemas.microsoft.com/office/drawing/2014/main" id="{46B0A340-DEF1-419E-B1A6-3EE80A364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122DD9-59E5-4824-8C5F-3CF72F860982}"/>
              </a:ext>
            </a:extLst>
          </p:cNvPr>
          <p:cNvSpPr>
            <a:spLocks noGrp="1"/>
          </p:cNvSpPr>
          <p:nvPr>
            <p:ph type="sldNum" sz="quarter" idx="12"/>
          </p:nvPr>
        </p:nvSpPr>
        <p:spPr/>
        <p:txBody>
          <a:bodyPr/>
          <a:lstStyle/>
          <a:p>
            <a:fld id="{FB98BA15-69A8-42F7-9507-4AEA3C382B56}" type="slidenum">
              <a:rPr lang="en-US" smtClean="0"/>
              <a:t>‹#›</a:t>
            </a:fld>
            <a:endParaRPr lang="en-US"/>
          </a:p>
        </p:txBody>
      </p:sp>
    </p:spTree>
    <p:extLst>
      <p:ext uri="{BB962C8B-B14F-4D97-AF65-F5344CB8AC3E}">
        <p14:creationId xmlns:p14="http://schemas.microsoft.com/office/powerpoint/2010/main" val="1118847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FD4B80-8858-40C9-A521-1726080C56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4D4EA7-F95A-446A-8BF0-14CE222124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F61A4-9111-42D2-907D-21CFC82313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C11F0-3D3D-480C-A321-F0885BF59EEF}" type="datetimeFigureOut">
              <a:rPr lang="en-US" smtClean="0"/>
              <a:t>11/30/2020</a:t>
            </a:fld>
            <a:endParaRPr lang="en-US"/>
          </a:p>
        </p:txBody>
      </p:sp>
      <p:sp>
        <p:nvSpPr>
          <p:cNvPr id="5" name="Footer Placeholder 4">
            <a:extLst>
              <a:ext uri="{FF2B5EF4-FFF2-40B4-BE49-F238E27FC236}">
                <a16:creationId xmlns:a16="http://schemas.microsoft.com/office/drawing/2014/main" id="{9F7E1277-F4EE-436E-A2E7-FAC4A72ACA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013811-139B-4996-8925-895E32A83E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8BA15-69A8-42F7-9507-4AEA3C382B56}" type="slidenum">
              <a:rPr lang="en-US" smtClean="0"/>
              <a:t>‹#›</a:t>
            </a:fld>
            <a:endParaRPr lang="en-US"/>
          </a:p>
        </p:txBody>
      </p:sp>
    </p:spTree>
    <p:extLst>
      <p:ext uri="{BB962C8B-B14F-4D97-AF65-F5344CB8AC3E}">
        <p14:creationId xmlns:p14="http://schemas.microsoft.com/office/powerpoint/2010/main" val="381640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a:extLst>
              <a:ext uri="{FF2B5EF4-FFF2-40B4-BE49-F238E27FC236}">
                <a16:creationId xmlns:a16="http://schemas.microsoft.com/office/drawing/2014/main" id="{BB90B8AF-9584-4DD0-A4E0-6ADA88706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WordArt 6">
            <a:extLst>
              <a:ext uri="{FF2B5EF4-FFF2-40B4-BE49-F238E27FC236}">
                <a16:creationId xmlns:a16="http://schemas.microsoft.com/office/drawing/2014/main" id="{E68B9C18-2100-4AB3-B941-BD7BBC6C257B}"/>
              </a:ext>
            </a:extLst>
          </p:cNvPr>
          <p:cNvSpPr>
            <a:spLocks noChangeArrowheads="1" noChangeShapeType="1" noTextEdit="1"/>
          </p:cNvSpPr>
          <p:nvPr/>
        </p:nvSpPr>
        <p:spPr bwMode="auto">
          <a:xfrm>
            <a:off x="3048000" y="2209800"/>
            <a:ext cx="6400800" cy="20574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Tập đọc</a:t>
            </a:r>
          </a:p>
          <a:p>
            <a:pPr algn="ctr"/>
            <a:r>
              <a:rPr lang="en-US" sz="3600" b="1" kern="1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Lớp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repeatCount="indefinite" fill="hold" nodeType="withEffect">
                                  <p:stCondLst>
                                    <p:cond delay="0"/>
                                  </p:stCondLst>
                                  <p:childTnLst>
                                    <p:animClr clrSpc="hsl" dir="cw">
                                      <p:cBhvr override="childStyle">
                                        <p:cTn id="6" dur="500" fill="hold"/>
                                        <p:tgtEl>
                                          <p:spTgt spid="14342"/>
                                        </p:tgtEl>
                                        <p:attrNameLst>
                                          <p:attrName>style.color</p:attrName>
                                        </p:attrNameLst>
                                      </p:cBhvr>
                                      <p:by>
                                        <p:hsl h="10842353" s="0" l="0"/>
                                      </p:by>
                                    </p:animClr>
                                    <p:animClr clrSpc="hsl" dir="cw">
                                      <p:cBhvr>
                                        <p:cTn id="7" dur="500" fill="hold"/>
                                        <p:tgtEl>
                                          <p:spTgt spid="14342"/>
                                        </p:tgtEl>
                                        <p:attrNameLst>
                                          <p:attrName>fillcolor</p:attrName>
                                        </p:attrNameLst>
                                      </p:cBhvr>
                                      <p:by>
                                        <p:hsl h="10842353" s="0" l="0"/>
                                      </p:by>
                                    </p:animClr>
                                    <p:animClr clrSpc="hsl" dir="cw">
                                      <p:cBhvr>
                                        <p:cTn id="8" dur="500" fill="hold"/>
                                        <p:tgtEl>
                                          <p:spTgt spid="14342"/>
                                        </p:tgtEl>
                                        <p:attrNameLst>
                                          <p:attrName>stroke.color</p:attrName>
                                        </p:attrNameLst>
                                      </p:cBhvr>
                                      <p:by>
                                        <p:hsl h="10842353" s="0" l="0"/>
                                      </p:by>
                                    </p:animClr>
                                    <p:set>
                                      <p:cBhvr>
                                        <p:cTn id="9" dur="500" fill="hold"/>
                                        <p:tgtEl>
                                          <p:spTgt spid="143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DCF594-4C2B-4B1A-B623-D5231B0B5D93}"/>
              </a:ext>
            </a:extLst>
          </p:cNvPr>
          <p:cNvSpPr txBox="1">
            <a:spLocks noChangeArrowheads="1"/>
          </p:cNvSpPr>
          <p:nvPr/>
        </p:nvSpPr>
        <p:spPr bwMode="auto">
          <a:xfrm>
            <a:off x="1905000" y="1203326"/>
            <a:ext cx="3429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u="sng">
                <a:solidFill>
                  <a:srgbClr val="FF0000"/>
                </a:solidFill>
                <a:latin typeface="Times New Roman" panose="02020603050405020304" pitchFamily="18" charset="0"/>
                <a:cs typeface="Times New Roman" panose="02020603050405020304" pitchFamily="18" charset="0"/>
              </a:rPr>
              <a:t>3. Tìm hiểu bài</a:t>
            </a:r>
          </a:p>
          <a:p>
            <a:pPr eaLnBrk="1" hangingPunct="1"/>
            <a:r>
              <a:rPr lang="en-US" altLang="en-US" sz="3000" i="1">
                <a:solidFill>
                  <a:srgbClr val="FF0000"/>
                </a:solidFill>
                <a:latin typeface="Times New Roman" panose="02020603050405020304" pitchFamily="18" charset="0"/>
                <a:cs typeface="Times New Roman" panose="02020603050405020304" pitchFamily="18" charset="0"/>
              </a:rPr>
              <a:t>Đọc đoạn 1 và 2</a:t>
            </a:r>
          </a:p>
        </p:txBody>
      </p:sp>
      <p:sp>
        <p:nvSpPr>
          <p:cNvPr id="6" name="TextBox 5">
            <a:extLst>
              <a:ext uri="{FF2B5EF4-FFF2-40B4-BE49-F238E27FC236}">
                <a16:creationId xmlns:a16="http://schemas.microsoft.com/office/drawing/2014/main" id="{944CA2B7-9763-4788-AD10-0DE63B7E1B79}"/>
              </a:ext>
            </a:extLst>
          </p:cNvPr>
          <p:cNvSpPr txBox="1">
            <a:spLocks noChangeArrowheads="1"/>
          </p:cNvSpPr>
          <p:nvPr/>
        </p:nvSpPr>
        <p:spPr bwMode="auto">
          <a:xfrm>
            <a:off x="1905000" y="2193926"/>
            <a:ext cx="3581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a:solidFill>
                  <a:srgbClr val="FF0000"/>
                </a:solidFill>
                <a:latin typeface="Times New Roman" panose="02020603050405020304" pitchFamily="18" charset="0"/>
                <a:cs typeface="Times New Roman" panose="02020603050405020304" pitchFamily="18" charset="0"/>
              </a:rPr>
              <a:t>Cửa Tùng ở đâu?</a:t>
            </a:r>
          </a:p>
        </p:txBody>
      </p:sp>
      <p:sp>
        <p:nvSpPr>
          <p:cNvPr id="7" name="TextBox 6">
            <a:extLst>
              <a:ext uri="{FF2B5EF4-FFF2-40B4-BE49-F238E27FC236}">
                <a16:creationId xmlns:a16="http://schemas.microsoft.com/office/drawing/2014/main" id="{5F58E51E-4A4A-49C0-9AB6-39513B331E02}"/>
              </a:ext>
            </a:extLst>
          </p:cNvPr>
          <p:cNvSpPr txBox="1">
            <a:spLocks noChangeArrowheads="1"/>
          </p:cNvSpPr>
          <p:nvPr/>
        </p:nvSpPr>
        <p:spPr bwMode="auto">
          <a:xfrm>
            <a:off x="1905000" y="2803526"/>
            <a:ext cx="8382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a:solidFill>
                  <a:srgbClr val="0000CC"/>
                </a:solidFill>
                <a:latin typeface="Times New Roman" panose="02020603050405020304" pitchFamily="18" charset="0"/>
                <a:cs typeface="Times New Roman" panose="02020603050405020304" pitchFamily="18" charset="0"/>
              </a:rPr>
              <a:t>Từ cầu Hiền Lương thuyền xuôi khoảng sáu cây số nữa, nơi dòng bến hải gặp sóng biển khơi ấy chính là cửa Tùng.</a:t>
            </a:r>
          </a:p>
        </p:txBody>
      </p:sp>
      <p:sp>
        <p:nvSpPr>
          <p:cNvPr id="16389" name="Content Placeholder 2">
            <a:extLst>
              <a:ext uri="{FF2B5EF4-FFF2-40B4-BE49-F238E27FC236}">
                <a16:creationId xmlns:a16="http://schemas.microsoft.com/office/drawing/2014/main" id="{B23A79C9-B158-4E0E-96AD-8BCFDDFDD975}"/>
              </a:ext>
            </a:extLst>
          </p:cNvPr>
          <p:cNvSpPr>
            <a:spLocks/>
          </p:cNvSpPr>
          <p:nvPr/>
        </p:nvSpPr>
        <p:spPr bwMode="auto">
          <a:xfrm>
            <a:off x="1981200" y="1524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600" b="1">
                <a:solidFill>
                  <a:srgbClr val="FF0000"/>
                </a:solidFill>
                <a:latin typeface="Times New Roman" panose="02020603050405020304" pitchFamily="18" charset="0"/>
                <a:cs typeface="Times New Roman" panose="02020603050405020304" pitchFamily="18" charset="0"/>
              </a:rPr>
              <a:t>Tập đọc: Cửa Tùng</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1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10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ox(in)">
                                      <p:cBhvr>
                                        <p:cTn id="17" dur="10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heckerboard(across)">
                                      <p:cBhvr>
                                        <p:cTn id="2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9339A-8806-4313-9408-A7783EE8F5B4}"/>
              </a:ext>
            </a:extLst>
          </p:cNvPr>
          <p:cNvSpPr>
            <a:spLocks noGrp="1"/>
          </p:cNvSpPr>
          <p:nvPr>
            <p:ph sz="quarter" idx="4294967295"/>
          </p:nvPr>
        </p:nvSpPr>
        <p:spPr>
          <a:xfrm>
            <a:off x="1981200" y="228600"/>
            <a:ext cx="8382000" cy="2667000"/>
          </a:xfrm>
        </p:spPr>
        <p:txBody>
          <a:bodyPr/>
          <a:lstStyle/>
          <a:p>
            <a:pPr eaLnBrk="1" hangingPunct="1">
              <a:buFontTx/>
              <a:buNone/>
            </a:pPr>
            <a:r>
              <a:rPr lang="en-US" altLang="en-US">
                <a:solidFill>
                  <a:srgbClr val="0000CC"/>
                </a:solidFill>
              </a:rPr>
              <a:t>Bến Hải: là sông thuộc huyện Vĩnh Linh, tỉnh Quảng Trị, là nơi phân chia hai miền Nam – Bắc từ năm 1954 đến năm 1975. Cửa Tùng là cửa sông Bến Hải</a:t>
            </a:r>
          </a:p>
        </p:txBody>
      </p:sp>
      <p:grpSp>
        <p:nvGrpSpPr>
          <p:cNvPr id="2" name="Group 5">
            <a:extLst>
              <a:ext uri="{FF2B5EF4-FFF2-40B4-BE49-F238E27FC236}">
                <a16:creationId xmlns:a16="http://schemas.microsoft.com/office/drawing/2014/main" id="{9B0CBDDD-9856-412F-A4BD-6A5A0992A443}"/>
              </a:ext>
            </a:extLst>
          </p:cNvPr>
          <p:cNvGrpSpPr>
            <a:grpSpLocks/>
          </p:cNvGrpSpPr>
          <p:nvPr/>
        </p:nvGrpSpPr>
        <p:grpSpPr bwMode="auto">
          <a:xfrm>
            <a:off x="1676400" y="685800"/>
            <a:ext cx="8915400" cy="5410200"/>
            <a:chOff x="334" y="43"/>
            <a:chExt cx="5090" cy="4164"/>
          </a:xfrm>
        </p:grpSpPr>
        <p:grpSp>
          <p:nvGrpSpPr>
            <p:cNvPr id="17412" name="Group 6">
              <a:extLst>
                <a:ext uri="{FF2B5EF4-FFF2-40B4-BE49-F238E27FC236}">
                  <a16:creationId xmlns:a16="http://schemas.microsoft.com/office/drawing/2014/main" id="{8E29201F-DF98-47EA-ABA3-C65757F10DC4}"/>
                </a:ext>
              </a:extLst>
            </p:cNvPr>
            <p:cNvGrpSpPr>
              <a:grpSpLocks/>
            </p:cNvGrpSpPr>
            <p:nvPr/>
          </p:nvGrpSpPr>
          <p:grpSpPr bwMode="auto">
            <a:xfrm>
              <a:off x="334" y="43"/>
              <a:ext cx="5090" cy="4164"/>
              <a:chOff x="334" y="43"/>
              <a:chExt cx="5090" cy="4164"/>
            </a:xfrm>
          </p:grpSpPr>
          <p:grpSp>
            <p:nvGrpSpPr>
              <p:cNvPr id="17414" name="Group 7">
                <a:extLst>
                  <a:ext uri="{FF2B5EF4-FFF2-40B4-BE49-F238E27FC236}">
                    <a16:creationId xmlns:a16="http://schemas.microsoft.com/office/drawing/2014/main" id="{F5438183-7427-435F-A134-69FFAC78FBEF}"/>
                  </a:ext>
                </a:extLst>
              </p:cNvPr>
              <p:cNvGrpSpPr>
                <a:grpSpLocks/>
              </p:cNvGrpSpPr>
              <p:nvPr/>
            </p:nvGrpSpPr>
            <p:grpSpPr bwMode="auto">
              <a:xfrm>
                <a:off x="334" y="43"/>
                <a:ext cx="5090" cy="4164"/>
                <a:chOff x="334" y="43"/>
                <a:chExt cx="5090" cy="4164"/>
              </a:xfrm>
            </p:grpSpPr>
            <p:pic>
              <p:nvPicPr>
                <p:cNvPr id="17417" name="Picture 8" descr="Qtri">
                  <a:extLst>
                    <a:ext uri="{FF2B5EF4-FFF2-40B4-BE49-F238E27FC236}">
                      <a16:creationId xmlns:a16="http://schemas.microsoft.com/office/drawing/2014/main" id="{FA3BE0B1-9347-4DAC-B062-52CB01999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 y="43"/>
                  <a:ext cx="5090" cy="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 Box 9">
                  <a:extLst>
                    <a:ext uri="{FF2B5EF4-FFF2-40B4-BE49-F238E27FC236}">
                      <a16:creationId xmlns:a16="http://schemas.microsoft.com/office/drawing/2014/main" id="{10F5BB0A-3F0D-4A91-BF78-B107D136573C}"/>
                    </a:ext>
                  </a:extLst>
                </p:cNvPr>
                <p:cNvSpPr txBox="1">
                  <a:spLocks noChangeArrowheads="1"/>
                </p:cNvSpPr>
                <p:nvPr/>
              </p:nvSpPr>
              <p:spPr bwMode="auto">
                <a:xfrm>
                  <a:off x="4032" y="1056"/>
                  <a:ext cx="1152"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chemeClr val="bg1"/>
                      </a:solidFill>
                      <a:latin typeface="Times New Roman" panose="02020603050405020304" pitchFamily="18" charset="0"/>
                    </a:rPr>
                    <a:t>Cửa Tùng</a:t>
                  </a:r>
                </a:p>
              </p:txBody>
            </p:sp>
            <p:sp>
              <p:nvSpPr>
                <p:cNvPr id="17419" name="Text Box 10">
                  <a:extLst>
                    <a:ext uri="{FF2B5EF4-FFF2-40B4-BE49-F238E27FC236}">
                      <a16:creationId xmlns:a16="http://schemas.microsoft.com/office/drawing/2014/main" id="{AA763CA7-00D9-423D-A19C-82209141B75E}"/>
                    </a:ext>
                  </a:extLst>
                </p:cNvPr>
                <p:cNvSpPr txBox="1">
                  <a:spLocks noChangeArrowheads="1"/>
                </p:cNvSpPr>
                <p:nvPr/>
              </p:nvSpPr>
              <p:spPr bwMode="auto">
                <a:xfrm>
                  <a:off x="480" y="3072"/>
                  <a:ext cx="1872" cy="352"/>
                </a:xfrm>
                <a:prstGeom prst="rect">
                  <a:avLst/>
                </a:prstGeom>
                <a:solidFill>
                  <a:srgbClr val="990099">
                    <a:alpha val="49019"/>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latin typeface="Times New Roman" panose="02020603050405020304" pitchFamily="18" charset="0"/>
                    </a:rPr>
                    <a:t>TỈNH QUẢNG TRỊ</a:t>
                  </a:r>
                </a:p>
              </p:txBody>
            </p:sp>
          </p:grpSp>
          <p:sp>
            <p:nvSpPr>
              <p:cNvPr id="17415" name="AutoShape 11">
                <a:extLst>
                  <a:ext uri="{FF2B5EF4-FFF2-40B4-BE49-F238E27FC236}">
                    <a16:creationId xmlns:a16="http://schemas.microsoft.com/office/drawing/2014/main" id="{024C0776-92F1-40DA-ADC0-3DF7E68B7CBC}"/>
                  </a:ext>
                </a:extLst>
              </p:cNvPr>
              <p:cNvSpPr>
                <a:spLocks noChangeArrowheads="1"/>
              </p:cNvSpPr>
              <p:nvPr/>
            </p:nvSpPr>
            <p:spPr bwMode="auto">
              <a:xfrm>
                <a:off x="528" y="1728"/>
                <a:ext cx="1248" cy="240"/>
              </a:xfrm>
              <a:prstGeom prst="wedgeRectCallout">
                <a:avLst>
                  <a:gd name="adj1" fmla="val 58815"/>
                  <a:gd name="adj2" fmla="val 122083"/>
                </a:avLst>
              </a:prstGeom>
              <a:solidFill>
                <a:srgbClr val="990099">
                  <a:alpha val="54901"/>
                </a:srgbClr>
              </a:solidFill>
              <a:ln w="12700">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a:solidFill>
                      <a:srgbClr val="FFFFFF"/>
                    </a:solidFill>
                    <a:latin typeface="Times New Roman" panose="02020603050405020304" pitchFamily="18" charset="0"/>
                  </a:rPr>
                  <a:t>Sông Bến Hải</a:t>
                </a:r>
              </a:p>
            </p:txBody>
          </p:sp>
          <p:sp>
            <p:nvSpPr>
              <p:cNvPr id="17416" name="AutoShape 12">
                <a:extLst>
                  <a:ext uri="{FF2B5EF4-FFF2-40B4-BE49-F238E27FC236}">
                    <a16:creationId xmlns:a16="http://schemas.microsoft.com/office/drawing/2014/main" id="{0AE682A8-9713-4961-AC1B-1D5EE0F8E600}"/>
                  </a:ext>
                </a:extLst>
              </p:cNvPr>
              <p:cNvSpPr>
                <a:spLocks noChangeArrowheads="1"/>
              </p:cNvSpPr>
              <p:nvPr/>
            </p:nvSpPr>
            <p:spPr bwMode="auto">
              <a:xfrm>
                <a:off x="1824" y="960"/>
                <a:ext cx="1248" cy="240"/>
              </a:xfrm>
              <a:prstGeom prst="wedgeRectCallout">
                <a:avLst>
                  <a:gd name="adj1" fmla="val 58815"/>
                  <a:gd name="adj2" fmla="val 122083"/>
                </a:avLst>
              </a:prstGeom>
              <a:solidFill>
                <a:srgbClr val="990099">
                  <a:alpha val="54901"/>
                </a:srgbClr>
              </a:solidFill>
              <a:ln w="12700">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a:solidFill>
                      <a:srgbClr val="FFFFFF"/>
                    </a:solidFill>
                    <a:latin typeface="Times New Roman" panose="02020603050405020304" pitchFamily="18" charset="0"/>
                  </a:rPr>
                  <a:t>Cầu Hiền Lương</a:t>
                </a:r>
              </a:p>
            </p:txBody>
          </p:sp>
        </p:grpSp>
        <p:sp>
          <p:nvSpPr>
            <p:cNvPr id="17413" name="Text Box 13">
              <a:extLst>
                <a:ext uri="{FF2B5EF4-FFF2-40B4-BE49-F238E27FC236}">
                  <a16:creationId xmlns:a16="http://schemas.microsoft.com/office/drawing/2014/main" id="{522FE00A-15E0-4E86-B687-4BA90D4754EC}"/>
                </a:ext>
              </a:extLst>
            </p:cNvPr>
            <p:cNvSpPr txBox="1">
              <a:spLocks noChangeArrowheads="1"/>
            </p:cNvSpPr>
            <p:nvPr/>
          </p:nvSpPr>
          <p:spPr bwMode="auto">
            <a:xfrm>
              <a:off x="4752" y="144"/>
              <a:ext cx="62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800">
                  <a:solidFill>
                    <a:schemeClr val="bg1"/>
                  </a:solidFill>
                  <a:latin typeface="Times New Roman" panose="02020603050405020304" pitchFamily="18" charset="0"/>
                </a:rPr>
                <a:t>Biển Đông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B204CD07-C11A-40C5-AB87-D8DB3DD2969C}"/>
              </a:ext>
            </a:extLst>
          </p:cNvPr>
          <p:cNvSpPr>
            <a:spLocks noGrp="1"/>
          </p:cNvSpPr>
          <p:nvPr>
            <p:ph sz="quarter" idx="4294967295"/>
          </p:nvPr>
        </p:nvSpPr>
        <p:spPr>
          <a:xfrm>
            <a:off x="1828800" y="0"/>
            <a:ext cx="8534400" cy="6553200"/>
          </a:xfrm>
        </p:spPr>
        <p:txBody>
          <a:bodyPr/>
          <a:lstStyle/>
          <a:p>
            <a:pPr eaLnBrk="1" hangingPunct="1">
              <a:buFontTx/>
              <a:buNone/>
            </a:pPr>
            <a:r>
              <a:rPr lang="en-US" altLang="en-US"/>
              <a:t>	</a:t>
            </a:r>
          </a:p>
        </p:txBody>
      </p:sp>
      <p:pic>
        <p:nvPicPr>
          <p:cNvPr id="4" name="Picture 3" descr="images (4).jpg">
            <a:extLst>
              <a:ext uri="{FF2B5EF4-FFF2-40B4-BE49-F238E27FC236}">
                <a16:creationId xmlns:a16="http://schemas.microsoft.com/office/drawing/2014/main" id="{D7AAF171-E0D6-4D3D-8A4C-42A8B1ABE1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1000"/>
            <a:ext cx="4495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s (5).jpg">
            <a:extLst>
              <a:ext uri="{FF2B5EF4-FFF2-40B4-BE49-F238E27FC236}">
                <a16:creationId xmlns:a16="http://schemas.microsoft.com/office/drawing/2014/main" id="{2F8B7C40-6CE4-4A1F-B415-523DEE4970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57200"/>
            <a:ext cx="403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13F2451-1E32-4C6C-80A6-DBD15476F191}"/>
              </a:ext>
            </a:extLst>
          </p:cNvPr>
          <p:cNvSpPr txBox="1">
            <a:spLocks noChangeArrowheads="1"/>
          </p:cNvSpPr>
          <p:nvPr/>
        </p:nvSpPr>
        <p:spPr bwMode="auto">
          <a:xfrm>
            <a:off x="1752600" y="5029201"/>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latin typeface="Times New Roman" panose="02020603050405020304" pitchFamily="18" charset="0"/>
                <a:cs typeface="Times New Roman" panose="02020603050405020304" pitchFamily="18" charset="0"/>
              </a:rPr>
              <a:t>Cầu Hiền Lương trong kháng chiến chống Mĩ</a:t>
            </a:r>
          </a:p>
        </p:txBody>
      </p:sp>
      <p:sp>
        <p:nvSpPr>
          <p:cNvPr id="7" name="TextBox 6">
            <a:extLst>
              <a:ext uri="{FF2B5EF4-FFF2-40B4-BE49-F238E27FC236}">
                <a16:creationId xmlns:a16="http://schemas.microsoft.com/office/drawing/2014/main" id="{06A464A6-1CBB-497F-8F0B-F87853D33002}"/>
              </a:ext>
            </a:extLst>
          </p:cNvPr>
          <p:cNvSpPr txBox="1">
            <a:spLocks noChangeArrowheads="1"/>
          </p:cNvSpPr>
          <p:nvPr/>
        </p:nvSpPr>
        <p:spPr bwMode="auto">
          <a:xfrm>
            <a:off x="6629400" y="50292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latin typeface="Times New Roman" panose="02020603050405020304" pitchFamily="18" charset="0"/>
                <a:cs typeface="Times New Roman" panose="02020603050405020304" pitchFamily="18" charset="0"/>
              </a:rPr>
              <a:t>Cầu Hiền Lương ngày nay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10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1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diamond(in)">
                                      <p:cBhvr>
                                        <p:cTn id="2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BCBA6D-8ADA-4F91-8622-EDF99ECA70C0}"/>
              </a:ext>
            </a:extLst>
          </p:cNvPr>
          <p:cNvSpPr txBox="1">
            <a:spLocks noChangeArrowheads="1"/>
          </p:cNvSpPr>
          <p:nvPr/>
        </p:nvSpPr>
        <p:spPr bwMode="auto">
          <a:xfrm>
            <a:off x="2362200" y="1066801"/>
            <a:ext cx="7543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a:solidFill>
                  <a:srgbClr val="FF0000"/>
                </a:solidFill>
                <a:latin typeface="Times New Roman" panose="02020603050405020304" pitchFamily="18" charset="0"/>
                <a:cs typeface="Times New Roman" panose="02020603050405020304" pitchFamily="18" charset="0"/>
              </a:rPr>
              <a:t>Cảnh hai bên dòng sông Bến Hải có gì đẹp?</a:t>
            </a:r>
          </a:p>
        </p:txBody>
      </p:sp>
      <p:sp>
        <p:nvSpPr>
          <p:cNvPr id="7" name="TextBox 6">
            <a:extLst>
              <a:ext uri="{FF2B5EF4-FFF2-40B4-BE49-F238E27FC236}">
                <a16:creationId xmlns:a16="http://schemas.microsoft.com/office/drawing/2014/main" id="{88581140-5EAF-4BB5-B945-EDCB4F98A468}"/>
              </a:ext>
            </a:extLst>
          </p:cNvPr>
          <p:cNvSpPr txBox="1">
            <a:spLocks noChangeArrowheads="1"/>
          </p:cNvSpPr>
          <p:nvPr/>
        </p:nvSpPr>
        <p:spPr bwMode="auto">
          <a:xfrm>
            <a:off x="2743200" y="1676401"/>
            <a:ext cx="7086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a:solidFill>
                  <a:srgbClr val="0000CC"/>
                </a:solidFill>
                <a:latin typeface="Times New Roman" panose="02020603050405020304" pitchFamily="18" charset="0"/>
                <a:cs typeface="Times New Roman" panose="02020603050405020304" pitchFamily="18" charset="0"/>
              </a:rPr>
              <a:t>Thôn xóm mướt màu xanh của lũy tre làng và những rặng phi lao rì rào gió thổi.</a:t>
            </a:r>
          </a:p>
        </p:txBody>
      </p:sp>
      <p:pic>
        <p:nvPicPr>
          <p:cNvPr id="9" name="Picture 8" descr="images (8).jpg">
            <a:extLst>
              <a:ext uri="{FF2B5EF4-FFF2-40B4-BE49-F238E27FC236}">
                <a16:creationId xmlns:a16="http://schemas.microsoft.com/office/drawing/2014/main" id="{4D223964-B11C-4227-BE60-BCD92ADA16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876550"/>
            <a:ext cx="61722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a:extLst>
              <a:ext uri="{FF2B5EF4-FFF2-40B4-BE49-F238E27FC236}">
                <a16:creationId xmlns:a16="http://schemas.microsoft.com/office/drawing/2014/main" id="{2900FA90-8D0E-451B-B8BA-00C0294F9ED3}"/>
              </a:ext>
            </a:extLst>
          </p:cNvPr>
          <p:cNvSpPr/>
          <p:nvPr/>
        </p:nvSpPr>
        <p:spPr>
          <a:xfrm>
            <a:off x="2362200" y="19050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2" name="Content Placeholder 2">
            <a:extLst>
              <a:ext uri="{FF2B5EF4-FFF2-40B4-BE49-F238E27FC236}">
                <a16:creationId xmlns:a16="http://schemas.microsoft.com/office/drawing/2014/main" id="{616EEDD2-1FB1-4565-BE8E-0828009F18CE}"/>
              </a:ext>
            </a:extLst>
          </p:cNvPr>
          <p:cNvSpPr>
            <a:spLocks/>
          </p:cNvSpPr>
          <p:nvPr/>
        </p:nvSpPr>
        <p:spPr bwMode="auto">
          <a:xfrm>
            <a:off x="1981200" y="1524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600" b="1">
                <a:solidFill>
                  <a:srgbClr val="FF0000"/>
                </a:solidFill>
                <a:latin typeface="Times New Roman" panose="02020603050405020304" pitchFamily="18" charset="0"/>
                <a:cs typeface="Times New Roman" panose="02020603050405020304" pitchFamily="18" charset="0"/>
              </a:rPr>
              <a:t>Tập đọc: Cửa Tùng</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10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diamond(in)">
                                      <p:cBhvr>
                                        <p:cTn id="18" dur="1000"/>
                                        <p:tgtEl>
                                          <p:spTgt spid="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554530-4483-43EC-BA7E-8A50468A4FB0}"/>
              </a:ext>
            </a:extLst>
          </p:cNvPr>
          <p:cNvSpPr txBox="1">
            <a:spLocks noChangeArrowheads="1"/>
          </p:cNvSpPr>
          <p:nvPr/>
        </p:nvSpPr>
        <p:spPr bwMode="auto">
          <a:xfrm>
            <a:off x="1828800" y="1066801"/>
            <a:ext cx="8458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3000" i="1">
                <a:solidFill>
                  <a:srgbClr val="FF0000"/>
                </a:solidFill>
                <a:latin typeface="Times New Roman" panose="02020603050405020304" pitchFamily="18" charset="0"/>
                <a:cs typeface="Times New Roman" panose="02020603050405020304" pitchFamily="18" charset="0"/>
              </a:rPr>
              <a:t>Em hiểu thế nào là bà “Chúa của các bãi tắm”?</a:t>
            </a:r>
          </a:p>
          <a:p>
            <a:pPr eaLnBrk="1" hangingPunct="1"/>
            <a:r>
              <a:rPr lang="en-US" altLang="en-US" sz="3000">
                <a:solidFill>
                  <a:srgbClr val="0000CC"/>
                </a:solidFill>
                <a:latin typeface="Times New Roman" panose="02020603050405020304" pitchFamily="18" charset="0"/>
                <a:cs typeface="Times New Roman" panose="02020603050405020304" pitchFamily="18" charset="0"/>
              </a:rPr>
              <a:t>-&gt; Là bãi tắm đẹp nhất trong các bãi tắm.</a:t>
            </a:r>
          </a:p>
        </p:txBody>
      </p:sp>
      <p:pic>
        <p:nvPicPr>
          <p:cNvPr id="7" name="Picture 6" descr="tải xuống (4).jpg">
            <a:extLst>
              <a:ext uri="{FF2B5EF4-FFF2-40B4-BE49-F238E27FC236}">
                <a16:creationId xmlns:a16="http://schemas.microsoft.com/office/drawing/2014/main" id="{E92024A8-76A0-4275-BEF9-5CDD86014F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286000"/>
            <a:ext cx="3657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F1056FF-9554-4AAE-9127-446281E50B8A}"/>
              </a:ext>
            </a:extLst>
          </p:cNvPr>
          <p:cNvSpPr txBox="1">
            <a:spLocks noChangeArrowheads="1"/>
          </p:cNvSpPr>
          <p:nvPr/>
        </p:nvSpPr>
        <p:spPr bwMode="auto">
          <a:xfrm>
            <a:off x="4114800" y="4876801"/>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i="1">
                <a:latin typeface="Times New Roman" panose="02020603050405020304" pitchFamily="18" charset="0"/>
                <a:cs typeface="Times New Roman" panose="02020603050405020304" pitchFamily="18" charset="0"/>
              </a:rPr>
              <a:t>Vẻ đẹp của bãi tắm</a:t>
            </a:r>
          </a:p>
        </p:txBody>
      </p:sp>
      <p:pic>
        <p:nvPicPr>
          <p:cNvPr id="9" name="Picture 8" descr="tải xuống (5).jpg">
            <a:extLst>
              <a:ext uri="{FF2B5EF4-FFF2-40B4-BE49-F238E27FC236}">
                <a16:creationId xmlns:a16="http://schemas.microsoft.com/office/drawing/2014/main" id="{163B09AA-FB16-41BC-A69F-575903CB5D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286000"/>
            <a:ext cx="38862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Content Placeholder 2">
            <a:extLst>
              <a:ext uri="{FF2B5EF4-FFF2-40B4-BE49-F238E27FC236}">
                <a16:creationId xmlns:a16="http://schemas.microsoft.com/office/drawing/2014/main" id="{7FF9ED99-7DA1-4A53-A31E-5798EDF388B0}"/>
              </a:ext>
            </a:extLst>
          </p:cNvPr>
          <p:cNvSpPr>
            <a:spLocks/>
          </p:cNvSpPr>
          <p:nvPr/>
        </p:nvSpPr>
        <p:spPr bwMode="auto">
          <a:xfrm>
            <a:off x="1981200" y="1524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600" b="1">
                <a:solidFill>
                  <a:srgbClr val="FF0000"/>
                </a:solidFill>
                <a:latin typeface="Times New Roman" panose="02020603050405020304" pitchFamily="18" charset="0"/>
                <a:cs typeface="Times New Roman" panose="02020603050405020304" pitchFamily="18" charset="0"/>
              </a:rPr>
              <a:t>Tập đọc: Cửa Tùng</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1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10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1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1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diamond(in)">
                                      <p:cBhvr>
                                        <p:cTn id="2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873943-B1AD-4C5F-B272-A43DC417D7A4}"/>
              </a:ext>
            </a:extLst>
          </p:cNvPr>
          <p:cNvSpPr txBox="1">
            <a:spLocks noChangeArrowheads="1"/>
          </p:cNvSpPr>
          <p:nvPr/>
        </p:nvSpPr>
        <p:spPr bwMode="auto">
          <a:xfrm>
            <a:off x="2057400" y="1066801"/>
            <a:ext cx="7315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3000" i="1">
                <a:solidFill>
                  <a:srgbClr val="FF0000"/>
                </a:solidFill>
                <a:latin typeface="Times New Roman" panose="02020603050405020304" pitchFamily="18" charset="0"/>
                <a:cs typeface="Times New Roman" panose="02020603050405020304" pitchFamily="18" charset="0"/>
              </a:rPr>
              <a:t>Sắc màu nước biển cửa Tùng có gì đặc biệt?</a:t>
            </a:r>
          </a:p>
        </p:txBody>
      </p:sp>
      <p:sp>
        <p:nvSpPr>
          <p:cNvPr id="7" name="TextBox 6">
            <a:extLst>
              <a:ext uri="{FF2B5EF4-FFF2-40B4-BE49-F238E27FC236}">
                <a16:creationId xmlns:a16="http://schemas.microsoft.com/office/drawing/2014/main" id="{9DEE9962-4415-432A-BDA8-41487896DC1A}"/>
              </a:ext>
            </a:extLst>
          </p:cNvPr>
          <p:cNvSpPr txBox="1">
            <a:spLocks noChangeArrowheads="1"/>
          </p:cNvSpPr>
          <p:nvPr/>
        </p:nvSpPr>
        <p:spPr bwMode="auto">
          <a:xfrm>
            <a:off x="2057400" y="1600201"/>
            <a:ext cx="83058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en-US" altLang="en-US" sz="3000">
                <a:solidFill>
                  <a:srgbClr val="0000CC"/>
                </a:solidFill>
                <a:latin typeface="Times New Roman" panose="02020603050405020304" pitchFamily="18" charset="0"/>
                <a:cs typeface="Times New Roman" panose="02020603050405020304" pitchFamily="18" charset="0"/>
              </a:rPr>
              <a:t>- Bình minh: mặt trời đỏ ối như chiếc thau đồng chiếu xuống mặt biển làm cho nước biển có màu hồng nhat.</a:t>
            </a:r>
          </a:p>
          <a:p>
            <a:pPr eaLnBrk="1" hangingPunct="1">
              <a:buFont typeface="Arial" panose="020B0604020202020204" pitchFamily="34" charset="0"/>
              <a:buNone/>
            </a:pPr>
            <a:r>
              <a:rPr lang="en-US" altLang="en-US" sz="3000">
                <a:solidFill>
                  <a:srgbClr val="0000CC"/>
                </a:solidFill>
                <a:latin typeface="Times New Roman" panose="02020603050405020304" pitchFamily="18" charset="0"/>
                <a:cs typeface="Times New Roman" panose="02020603050405020304" pitchFamily="18" charset="0"/>
              </a:rPr>
              <a:t>- Buổi trưa: nước biển màu xanh lơ.</a:t>
            </a:r>
          </a:p>
          <a:p>
            <a:pPr eaLnBrk="1" hangingPunct="1">
              <a:buFont typeface="Arial" panose="020B0604020202020204" pitchFamily="34" charset="0"/>
              <a:buNone/>
            </a:pPr>
            <a:r>
              <a:rPr lang="en-US" altLang="en-US" sz="3000">
                <a:solidFill>
                  <a:srgbClr val="0000CC"/>
                </a:solidFill>
                <a:latin typeface="Times New Roman" panose="02020603050405020304" pitchFamily="18" charset="0"/>
                <a:cs typeface="Times New Roman" panose="02020603050405020304" pitchFamily="18" charset="0"/>
              </a:rPr>
              <a:t>- Chiều tà: nước biển đổi màu xanh lục.</a:t>
            </a:r>
          </a:p>
        </p:txBody>
      </p:sp>
      <p:sp>
        <p:nvSpPr>
          <p:cNvPr id="21508" name="Content Placeholder 2">
            <a:extLst>
              <a:ext uri="{FF2B5EF4-FFF2-40B4-BE49-F238E27FC236}">
                <a16:creationId xmlns:a16="http://schemas.microsoft.com/office/drawing/2014/main" id="{D97CCA8C-1792-40BE-8468-ED6065B27B12}"/>
              </a:ext>
            </a:extLst>
          </p:cNvPr>
          <p:cNvSpPr>
            <a:spLocks/>
          </p:cNvSpPr>
          <p:nvPr/>
        </p:nvSpPr>
        <p:spPr bwMode="auto">
          <a:xfrm>
            <a:off x="1905000" y="2286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600" b="1">
                <a:solidFill>
                  <a:srgbClr val="FF0000"/>
                </a:solidFill>
                <a:latin typeface="Times New Roman" panose="02020603050405020304" pitchFamily="18" charset="0"/>
                <a:cs typeface="Times New Roman" panose="02020603050405020304" pitchFamily="18" charset="0"/>
              </a:rPr>
              <a:t>Tập đọc: Cửa Tùng</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1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amond(in)">
                                      <p:cBhvr>
                                        <p:cTn id="12" dur="10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1000"/>
                                        <p:tgtEl>
                                          <p:spTgt spid="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amond(in)">
                                      <p:cBhvr>
                                        <p:cTn id="22"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Bai tam cua tung">
            <a:extLst>
              <a:ext uri="{FF2B5EF4-FFF2-40B4-BE49-F238E27FC236}">
                <a16:creationId xmlns:a16="http://schemas.microsoft.com/office/drawing/2014/main" id="{4A463B98-6BB1-4FFD-926B-30FB7A6BCFE5}"/>
              </a:ext>
            </a:extLst>
          </p:cNvPr>
          <p:cNvPicPr>
            <a:picLocks noGrp="1" noChangeAspect="1" noChangeArrowheads="1"/>
          </p:cNvPicPr>
          <p:nvPr>
            <p:ph sz="quarter" idx="4294967295"/>
          </p:nvPr>
        </p:nvPicPr>
        <p:blipFill>
          <a:blip r:embed="rId3">
            <a:lum bright="12000" contrast="24000"/>
            <a:extLst>
              <a:ext uri="{28A0092B-C50C-407E-A947-70E740481C1C}">
                <a14:useLocalDpi xmlns:a14="http://schemas.microsoft.com/office/drawing/2010/main" val="0"/>
              </a:ext>
            </a:extLst>
          </a:blip>
          <a:srcRect/>
          <a:stretch>
            <a:fillRect/>
          </a:stretch>
        </p:blipFill>
        <p:spPr>
          <a:xfrm>
            <a:off x="1828800" y="152400"/>
            <a:ext cx="4572000" cy="3048000"/>
          </a:xfrm>
          <a:ln w="76200" cmpd="tri">
            <a:solidFill>
              <a:srgbClr val="FF0000"/>
            </a:solidFill>
            <a:miter lim="800000"/>
            <a:headEnd/>
            <a:tailEnd/>
          </a:ln>
        </p:spPr>
      </p:pic>
      <p:sp>
        <p:nvSpPr>
          <p:cNvPr id="5" name="TextBox 4">
            <a:extLst>
              <a:ext uri="{FF2B5EF4-FFF2-40B4-BE49-F238E27FC236}">
                <a16:creationId xmlns:a16="http://schemas.microsoft.com/office/drawing/2014/main" id="{1B3A5FD1-B9D8-43BB-85E3-D07FF704F067}"/>
              </a:ext>
            </a:extLst>
          </p:cNvPr>
          <p:cNvSpPr txBox="1">
            <a:spLocks noChangeArrowheads="1"/>
          </p:cNvSpPr>
          <p:nvPr/>
        </p:nvSpPr>
        <p:spPr bwMode="auto">
          <a:xfrm>
            <a:off x="6629400" y="1295401"/>
            <a:ext cx="2438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i="1">
                <a:latin typeface="Times New Roman" panose="02020603050405020304" pitchFamily="18" charset="0"/>
                <a:cs typeface="Times New Roman" panose="02020603050405020304" pitchFamily="18" charset="0"/>
              </a:rPr>
              <a:t>Bình minh</a:t>
            </a:r>
          </a:p>
        </p:txBody>
      </p:sp>
      <p:pic>
        <p:nvPicPr>
          <p:cNvPr id="6" name="Picture 5" descr="66_WALLCOO">
            <a:extLst>
              <a:ext uri="{FF2B5EF4-FFF2-40B4-BE49-F238E27FC236}">
                <a16:creationId xmlns:a16="http://schemas.microsoft.com/office/drawing/2014/main" id="{76442ED9-A07D-4541-8938-607149EACFDB}"/>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1828800" y="3505200"/>
            <a:ext cx="4572000" cy="3124200"/>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475D35D-90D6-49C4-B9AC-76EF77ABD007}"/>
              </a:ext>
            </a:extLst>
          </p:cNvPr>
          <p:cNvSpPr txBox="1">
            <a:spLocks noChangeArrowheads="1"/>
          </p:cNvSpPr>
          <p:nvPr/>
        </p:nvSpPr>
        <p:spPr bwMode="auto">
          <a:xfrm>
            <a:off x="6934200" y="4648201"/>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i="1">
                <a:latin typeface="Times New Roman" panose="02020603050405020304" pitchFamily="18" charset="0"/>
                <a:cs typeface="Times New Roman" panose="02020603050405020304" pitchFamily="18" charset="0"/>
              </a:rPr>
              <a:t>Buổi trưa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1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atung11">
            <a:extLst>
              <a:ext uri="{FF2B5EF4-FFF2-40B4-BE49-F238E27FC236}">
                <a16:creationId xmlns:a16="http://schemas.microsoft.com/office/drawing/2014/main" id="{21A87526-B940-4C31-A7F6-FE2FDDDF459A}"/>
              </a:ext>
            </a:extLst>
          </p:cNvPr>
          <p:cNvPicPr>
            <a:picLocks noGrp="1" noChangeAspect="1" noChangeArrowheads="1"/>
          </p:cNvPicPr>
          <p:nvPr>
            <p:ph sz="quarter" idx="4294967295"/>
          </p:nvPr>
        </p:nvPicPr>
        <p:blipFill>
          <a:blip r:embed="rId3">
            <a:lum bright="12000" contrast="6000"/>
            <a:extLst>
              <a:ext uri="{28A0092B-C50C-407E-A947-70E740481C1C}">
                <a14:useLocalDpi xmlns:a14="http://schemas.microsoft.com/office/drawing/2010/main" val="0"/>
              </a:ext>
            </a:extLst>
          </a:blip>
          <a:srcRect/>
          <a:stretch>
            <a:fillRect/>
          </a:stretch>
        </p:blipFill>
        <p:spPr>
          <a:xfrm>
            <a:off x="1828800" y="304800"/>
            <a:ext cx="8534400" cy="5334000"/>
          </a:xfrm>
          <a:ln w="28575">
            <a:solidFill>
              <a:schemeClr val="tx2"/>
            </a:solidFill>
            <a:miter lim="800000"/>
            <a:headEnd/>
            <a:tailEnd/>
          </a:ln>
        </p:spPr>
      </p:pic>
      <p:sp>
        <p:nvSpPr>
          <p:cNvPr id="5" name="TextBox 4">
            <a:extLst>
              <a:ext uri="{FF2B5EF4-FFF2-40B4-BE49-F238E27FC236}">
                <a16:creationId xmlns:a16="http://schemas.microsoft.com/office/drawing/2014/main" id="{1F1A8D62-2030-40E4-829C-FD6A78EF2ECD}"/>
              </a:ext>
            </a:extLst>
          </p:cNvPr>
          <p:cNvSpPr txBox="1">
            <a:spLocks noChangeArrowheads="1"/>
          </p:cNvSpPr>
          <p:nvPr/>
        </p:nvSpPr>
        <p:spPr bwMode="auto">
          <a:xfrm>
            <a:off x="5257800" y="5715001"/>
            <a:ext cx="1752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i="1">
                <a:latin typeface="Times New Roman" panose="02020603050405020304" pitchFamily="18" charset="0"/>
                <a:cs typeface="Times New Roman" panose="02020603050405020304" pitchFamily="18" charset="0"/>
              </a:rPr>
              <a:t>Chiều tà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CAB9A-C1FE-4DD1-807B-954CAAA8B06C}"/>
              </a:ext>
            </a:extLst>
          </p:cNvPr>
          <p:cNvSpPr txBox="1">
            <a:spLocks noChangeArrowheads="1"/>
          </p:cNvSpPr>
          <p:nvPr/>
        </p:nvSpPr>
        <p:spPr bwMode="auto">
          <a:xfrm>
            <a:off x="1752600" y="990601"/>
            <a:ext cx="838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3000" i="1">
                <a:solidFill>
                  <a:srgbClr val="FF0000"/>
                </a:solidFill>
                <a:latin typeface="Times New Roman" panose="02020603050405020304" pitchFamily="18" charset="0"/>
                <a:cs typeface="Times New Roman" panose="02020603050405020304" pitchFamily="18" charset="0"/>
              </a:rPr>
              <a:t>Người xưa so sánh bãi biển cửa Tùng với cái gì?</a:t>
            </a:r>
          </a:p>
        </p:txBody>
      </p:sp>
      <p:sp>
        <p:nvSpPr>
          <p:cNvPr id="6" name="TextBox 5">
            <a:extLst>
              <a:ext uri="{FF2B5EF4-FFF2-40B4-BE49-F238E27FC236}">
                <a16:creationId xmlns:a16="http://schemas.microsoft.com/office/drawing/2014/main" id="{FF07E83F-21D2-4B46-A748-2587C5B31095}"/>
              </a:ext>
            </a:extLst>
          </p:cNvPr>
          <p:cNvSpPr txBox="1">
            <a:spLocks noChangeArrowheads="1"/>
          </p:cNvSpPr>
          <p:nvPr/>
        </p:nvSpPr>
        <p:spPr bwMode="auto">
          <a:xfrm>
            <a:off x="1752600" y="1524001"/>
            <a:ext cx="822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a:solidFill>
                  <a:srgbClr val="0000CC"/>
                </a:solidFill>
                <a:latin typeface="Times New Roman" panose="02020603050405020304" pitchFamily="18" charset="0"/>
                <a:cs typeface="Times New Roman" panose="02020603050405020304" pitchFamily="18" charset="0"/>
              </a:rPr>
              <a:t>-&gt; Chiếc lược đồi mồi đẹp và quý giá cài lên mái tóc bạch kim của sóng biển</a:t>
            </a:r>
          </a:p>
        </p:txBody>
      </p:sp>
      <p:sp>
        <p:nvSpPr>
          <p:cNvPr id="8" name="TextBox 7">
            <a:extLst>
              <a:ext uri="{FF2B5EF4-FFF2-40B4-BE49-F238E27FC236}">
                <a16:creationId xmlns:a16="http://schemas.microsoft.com/office/drawing/2014/main" id="{F8507AFA-B8F2-4A88-8C53-71DDF587BDBE}"/>
              </a:ext>
            </a:extLst>
          </p:cNvPr>
          <p:cNvSpPr txBox="1">
            <a:spLocks noChangeArrowheads="1"/>
          </p:cNvSpPr>
          <p:nvPr/>
        </p:nvSpPr>
        <p:spPr bwMode="auto">
          <a:xfrm>
            <a:off x="1752600" y="2514601"/>
            <a:ext cx="7772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3000" i="1">
                <a:solidFill>
                  <a:srgbClr val="FF0000"/>
                </a:solidFill>
                <a:latin typeface="Times New Roman" panose="02020603050405020304" pitchFamily="18" charset="0"/>
                <a:cs typeface="Times New Roman" panose="02020603050405020304" pitchFamily="18" charset="0"/>
              </a:rPr>
              <a:t>Hình ảnh so sánh trên có tác dụng gì?</a:t>
            </a:r>
          </a:p>
        </p:txBody>
      </p:sp>
      <p:sp>
        <p:nvSpPr>
          <p:cNvPr id="10" name="TextBox 9">
            <a:extLst>
              <a:ext uri="{FF2B5EF4-FFF2-40B4-BE49-F238E27FC236}">
                <a16:creationId xmlns:a16="http://schemas.microsoft.com/office/drawing/2014/main" id="{342E30C4-ECF4-4692-9968-D87B0E4E2CA3}"/>
              </a:ext>
            </a:extLst>
          </p:cNvPr>
          <p:cNvSpPr txBox="1">
            <a:spLocks noChangeArrowheads="1"/>
          </p:cNvSpPr>
          <p:nvPr/>
        </p:nvSpPr>
        <p:spPr bwMode="auto">
          <a:xfrm>
            <a:off x="1752600" y="3124200"/>
            <a:ext cx="891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900">
                <a:solidFill>
                  <a:srgbClr val="0000CC"/>
                </a:solidFill>
                <a:latin typeface="Times New Roman" panose="02020603050405020304" pitchFamily="18" charset="0"/>
                <a:cs typeface="Times New Roman" panose="02020603050405020304" pitchFamily="18" charset="0"/>
              </a:rPr>
              <a:t>-&gt;Làm tăng lên vẻ đẹp duyên dáng, hấp dẫn của cửa Tùng.</a:t>
            </a:r>
          </a:p>
        </p:txBody>
      </p:sp>
      <p:sp>
        <p:nvSpPr>
          <p:cNvPr id="24582" name="Content Placeholder 2">
            <a:extLst>
              <a:ext uri="{FF2B5EF4-FFF2-40B4-BE49-F238E27FC236}">
                <a16:creationId xmlns:a16="http://schemas.microsoft.com/office/drawing/2014/main" id="{DB4E4BE6-167D-483B-BBD6-9639BE8ACB6C}"/>
              </a:ext>
            </a:extLst>
          </p:cNvPr>
          <p:cNvSpPr>
            <a:spLocks/>
          </p:cNvSpPr>
          <p:nvPr/>
        </p:nvSpPr>
        <p:spPr bwMode="auto">
          <a:xfrm>
            <a:off x="1905000" y="2286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600" b="1">
                <a:solidFill>
                  <a:srgbClr val="FF0000"/>
                </a:solidFill>
                <a:latin typeface="Times New Roman" panose="02020603050405020304" pitchFamily="18" charset="0"/>
                <a:cs typeface="Times New Roman" panose="02020603050405020304" pitchFamily="18" charset="0"/>
              </a:rPr>
              <a:t>Tập đọc: Cửa Tùng</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1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10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42A21E-E2C0-4F50-821C-D7CA91F5686A}"/>
              </a:ext>
            </a:extLst>
          </p:cNvPr>
          <p:cNvSpPr txBox="1">
            <a:spLocks noChangeArrowheads="1"/>
          </p:cNvSpPr>
          <p:nvPr/>
        </p:nvSpPr>
        <p:spPr bwMode="auto">
          <a:xfrm>
            <a:off x="1828800" y="990601"/>
            <a:ext cx="7239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3000" i="1">
                <a:solidFill>
                  <a:srgbClr val="FF0000"/>
                </a:solidFill>
                <a:latin typeface="Times New Roman" panose="02020603050405020304" pitchFamily="18" charset="0"/>
                <a:cs typeface="Times New Roman" panose="02020603050405020304" pitchFamily="18" charset="0"/>
              </a:rPr>
              <a:t>Bài Tập đọc muốn ca ngợi điều gì?</a:t>
            </a:r>
          </a:p>
        </p:txBody>
      </p:sp>
      <p:sp>
        <p:nvSpPr>
          <p:cNvPr id="5" name="TextBox 4">
            <a:extLst>
              <a:ext uri="{FF2B5EF4-FFF2-40B4-BE49-F238E27FC236}">
                <a16:creationId xmlns:a16="http://schemas.microsoft.com/office/drawing/2014/main" id="{91B6812E-B449-449B-8224-5725223559AB}"/>
              </a:ext>
            </a:extLst>
          </p:cNvPr>
          <p:cNvSpPr txBox="1">
            <a:spLocks noChangeArrowheads="1"/>
          </p:cNvSpPr>
          <p:nvPr/>
        </p:nvSpPr>
        <p:spPr bwMode="auto">
          <a:xfrm>
            <a:off x="1905000" y="1584326"/>
            <a:ext cx="6324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a:solidFill>
                  <a:srgbClr val="0000CC"/>
                </a:solidFill>
                <a:latin typeface="Times New Roman" panose="02020603050405020304" pitchFamily="18" charset="0"/>
                <a:cs typeface="Times New Roman" panose="02020603050405020304" pitchFamily="18" charset="0"/>
              </a:rPr>
              <a:t>-&gt; Muốn ca ngợi vẻ đẹp của cửa Tùng.</a:t>
            </a:r>
          </a:p>
        </p:txBody>
      </p:sp>
      <p:sp>
        <p:nvSpPr>
          <p:cNvPr id="7" name="TextBox 6">
            <a:extLst>
              <a:ext uri="{FF2B5EF4-FFF2-40B4-BE49-F238E27FC236}">
                <a16:creationId xmlns:a16="http://schemas.microsoft.com/office/drawing/2014/main" id="{8178213A-E12F-4980-A87F-4AF426B46CD8}"/>
              </a:ext>
            </a:extLst>
          </p:cNvPr>
          <p:cNvSpPr txBox="1">
            <a:spLocks noChangeArrowheads="1"/>
          </p:cNvSpPr>
          <p:nvPr/>
        </p:nvSpPr>
        <p:spPr bwMode="auto">
          <a:xfrm>
            <a:off x="1828800" y="2133601"/>
            <a:ext cx="853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3000" i="1">
                <a:solidFill>
                  <a:srgbClr val="FF0000"/>
                </a:solidFill>
                <a:latin typeface="Times New Roman" panose="02020603050405020304" pitchFamily="18" charset="0"/>
                <a:cs typeface="Times New Roman" panose="02020603050405020304" pitchFamily="18" charset="0"/>
              </a:rPr>
              <a:t>Để giữ gìn vẻ đẹp của các bãi biển và cửa biển thì chúng ta cần phải làm gì?</a:t>
            </a:r>
          </a:p>
        </p:txBody>
      </p:sp>
      <p:sp>
        <p:nvSpPr>
          <p:cNvPr id="8" name="TextBox 7">
            <a:extLst>
              <a:ext uri="{FF2B5EF4-FFF2-40B4-BE49-F238E27FC236}">
                <a16:creationId xmlns:a16="http://schemas.microsoft.com/office/drawing/2014/main" id="{DEE6EB87-B4C3-4822-82AA-823590B0B99E}"/>
              </a:ext>
            </a:extLst>
          </p:cNvPr>
          <p:cNvSpPr txBox="1">
            <a:spLocks noChangeArrowheads="1"/>
          </p:cNvSpPr>
          <p:nvPr/>
        </p:nvSpPr>
        <p:spPr bwMode="auto">
          <a:xfrm>
            <a:off x="1828800" y="3184526"/>
            <a:ext cx="8686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a:solidFill>
                  <a:srgbClr val="0000CC"/>
                </a:solidFill>
                <a:latin typeface="Times New Roman" panose="02020603050405020304" pitchFamily="18" charset="0"/>
                <a:cs typeface="Times New Roman" panose="02020603050405020304" pitchFamily="18" charset="0"/>
              </a:rPr>
              <a:t>-&gt; Cần để rác đúng nơi quy định, không xả rác bừa bãi.</a:t>
            </a:r>
          </a:p>
        </p:txBody>
      </p:sp>
      <p:sp>
        <p:nvSpPr>
          <p:cNvPr id="25606" name="Content Placeholder 2">
            <a:extLst>
              <a:ext uri="{FF2B5EF4-FFF2-40B4-BE49-F238E27FC236}">
                <a16:creationId xmlns:a16="http://schemas.microsoft.com/office/drawing/2014/main" id="{8DCEC495-34E6-4AFB-AFBB-1D59149644B6}"/>
              </a:ext>
            </a:extLst>
          </p:cNvPr>
          <p:cNvSpPr>
            <a:spLocks/>
          </p:cNvSpPr>
          <p:nvPr/>
        </p:nvSpPr>
        <p:spPr bwMode="auto">
          <a:xfrm>
            <a:off x="1905000" y="2286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600" b="1">
                <a:solidFill>
                  <a:srgbClr val="FF0000"/>
                </a:solidFill>
                <a:latin typeface="Times New Roman" panose="02020603050405020304" pitchFamily="18" charset="0"/>
                <a:cs typeface="Times New Roman" panose="02020603050405020304" pitchFamily="18" charset="0"/>
              </a:rPr>
              <a:t>Tập đọc: Cửa Tùng</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1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10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diamond(in)">
                                      <p:cBhvr>
                                        <p:cTn id="17" dur="1000"/>
                                        <p:tgtEl>
                                          <p:spTgt spid="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26F129-4869-4388-973B-721AFE530C39}"/>
              </a:ext>
            </a:extLst>
          </p:cNvPr>
          <p:cNvSpPr/>
          <p:nvPr/>
        </p:nvSpPr>
        <p:spPr>
          <a:xfrm>
            <a:off x="1752600" y="914400"/>
            <a:ext cx="8382000" cy="990600"/>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anchor="ctr"/>
          <a:lstStyle/>
          <a:p>
            <a:pPr marL="971550" lvl="1" indent="-514350">
              <a:defRPr/>
            </a:pPr>
            <a:r>
              <a:rPr lang="en-US" sz="3000" i="1">
                <a:solidFill>
                  <a:srgbClr val="FF0000"/>
                </a:solidFill>
                <a:latin typeface="Times New Roman" pitchFamily="18" charset="0"/>
                <a:cs typeface="Times New Roman" pitchFamily="18" charset="0"/>
              </a:rPr>
              <a:t>Em hãy kể lại một đoạn của câu chuyện Người con của Tây Nguyên mà em thích nhất.</a:t>
            </a:r>
          </a:p>
        </p:txBody>
      </p:sp>
      <p:sp>
        <p:nvSpPr>
          <p:cNvPr id="8195" name="Text Box 4">
            <a:extLst>
              <a:ext uri="{FF2B5EF4-FFF2-40B4-BE49-F238E27FC236}">
                <a16:creationId xmlns:a16="http://schemas.microsoft.com/office/drawing/2014/main" id="{1EB29C4C-84ED-4806-96C4-FD199D45BFB2}"/>
              </a:ext>
            </a:extLst>
          </p:cNvPr>
          <p:cNvSpPr txBox="1">
            <a:spLocks noChangeArrowheads="1"/>
          </p:cNvSpPr>
          <p:nvPr/>
        </p:nvSpPr>
        <p:spPr bwMode="auto">
          <a:xfrm>
            <a:off x="4572000" y="152400"/>
            <a:ext cx="30940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en-US" altLang="en-US" sz="3200" b="1" u="sng">
                <a:solidFill>
                  <a:srgbClr val="FF0000"/>
                </a:solidFill>
              </a:rPr>
              <a:t>Kiểm tra bài cũ</a:t>
            </a:r>
            <a:endParaRPr lang="en-US" altLang="en-US" sz="32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46B947-C6A0-40A4-8FB7-16CA5A27AE2A}"/>
              </a:ext>
            </a:extLst>
          </p:cNvPr>
          <p:cNvSpPr txBox="1">
            <a:spLocks noChangeArrowheads="1"/>
          </p:cNvSpPr>
          <p:nvPr/>
        </p:nvSpPr>
        <p:spPr bwMode="auto">
          <a:xfrm>
            <a:off x="1981200" y="1219201"/>
            <a:ext cx="784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3000">
                <a:solidFill>
                  <a:srgbClr val="FF0000"/>
                </a:solidFill>
                <a:latin typeface="Times New Roman" panose="02020603050405020304" pitchFamily="18" charset="0"/>
                <a:cs typeface="Times New Roman" panose="02020603050405020304" pitchFamily="18" charset="0"/>
              </a:rPr>
              <a:t>ở tỉnh em có những địa danh du lịch nào?</a:t>
            </a:r>
          </a:p>
        </p:txBody>
      </p:sp>
      <p:pic>
        <p:nvPicPr>
          <p:cNvPr id="26627" name="Picture 4" descr="images (9).jpg">
            <a:extLst>
              <a:ext uri="{FF2B5EF4-FFF2-40B4-BE49-F238E27FC236}">
                <a16:creationId xmlns:a16="http://schemas.microsoft.com/office/drawing/2014/main" id="{AF0FD355-258C-4DFB-B272-0B939F72F5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28800"/>
            <a:ext cx="5562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93C56D2-A15A-485C-A65F-0CA30C44DC06}"/>
              </a:ext>
            </a:extLst>
          </p:cNvPr>
          <p:cNvSpPr txBox="1">
            <a:spLocks noChangeArrowheads="1"/>
          </p:cNvSpPr>
          <p:nvPr/>
        </p:nvSpPr>
        <p:spPr bwMode="auto">
          <a:xfrm>
            <a:off x="3581400" y="55626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latin typeface="Times New Roman" panose="02020603050405020304" pitchFamily="18" charset="0"/>
                <a:cs typeface="Times New Roman" panose="02020603050405020304" pitchFamily="18" charset="0"/>
              </a:rPr>
              <a:t>Hồ Đại Lải (thị xã Phúc Yên)</a:t>
            </a:r>
          </a:p>
        </p:txBody>
      </p:sp>
      <p:sp>
        <p:nvSpPr>
          <p:cNvPr id="26629" name="Content Placeholder 2">
            <a:extLst>
              <a:ext uri="{FF2B5EF4-FFF2-40B4-BE49-F238E27FC236}">
                <a16:creationId xmlns:a16="http://schemas.microsoft.com/office/drawing/2014/main" id="{3B0E0DDE-B2D2-42C6-83D6-9290B81405E1}"/>
              </a:ext>
            </a:extLst>
          </p:cNvPr>
          <p:cNvSpPr>
            <a:spLocks/>
          </p:cNvSpPr>
          <p:nvPr/>
        </p:nvSpPr>
        <p:spPr bwMode="auto">
          <a:xfrm>
            <a:off x="1905000" y="2286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600" b="1">
                <a:solidFill>
                  <a:srgbClr val="FF0000"/>
                </a:solidFill>
                <a:latin typeface="Times New Roman" panose="02020603050405020304" pitchFamily="18" charset="0"/>
                <a:cs typeface="Times New Roman" panose="02020603050405020304" pitchFamily="18" charset="0"/>
              </a:rPr>
              <a:t>Tập đọc: Cửa Tùng</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1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ải xuống (6).jpg">
            <a:extLst>
              <a:ext uri="{FF2B5EF4-FFF2-40B4-BE49-F238E27FC236}">
                <a16:creationId xmlns:a16="http://schemas.microsoft.com/office/drawing/2014/main" id="{9D81B28A-D43D-4356-9DE9-BB8B6567FC94}"/>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600200" y="304801"/>
            <a:ext cx="4495800" cy="3736975"/>
          </a:xfrm>
        </p:spPr>
      </p:pic>
      <p:sp>
        <p:nvSpPr>
          <p:cNvPr id="5" name="TextBox 4">
            <a:extLst>
              <a:ext uri="{FF2B5EF4-FFF2-40B4-BE49-F238E27FC236}">
                <a16:creationId xmlns:a16="http://schemas.microsoft.com/office/drawing/2014/main" id="{DE710FC0-A50F-4F6A-B70C-9BFFCE02BBC6}"/>
              </a:ext>
            </a:extLst>
          </p:cNvPr>
          <p:cNvSpPr txBox="1">
            <a:spLocks noChangeArrowheads="1"/>
          </p:cNvSpPr>
          <p:nvPr/>
        </p:nvSpPr>
        <p:spPr bwMode="auto">
          <a:xfrm>
            <a:off x="1524000" y="41148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latin typeface="Times New Roman" panose="02020603050405020304" pitchFamily="18" charset="0"/>
                <a:cs typeface="Times New Roman" panose="02020603050405020304" pitchFamily="18" charset="0"/>
              </a:rPr>
              <a:t>Tam Đảo (huyện Tam Đảo)</a:t>
            </a:r>
          </a:p>
        </p:txBody>
      </p:sp>
      <p:pic>
        <p:nvPicPr>
          <p:cNvPr id="6" name="Picture 5" descr="tải xuống (7).jpg">
            <a:extLst>
              <a:ext uri="{FF2B5EF4-FFF2-40B4-BE49-F238E27FC236}">
                <a16:creationId xmlns:a16="http://schemas.microsoft.com/office/drawing/2014/main" id="{B3C5E7E1-F787-4D5E-866A-749EC5DF0A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04800"/>
            <a:ext cx="4343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0F2488F-2B9F-4653-AE9B-21D71305D789}"/>
              </a:ext>
            </a:extLst>
          </p:cNvPr>
          <p:cNvSpPr txBox="1">
            <a:spLocks noChangeArrowheads="1"/>
          </p:cNvSpPr>
          <p:nvPr/>
        </p:nvSpPr>
        <p:spPr bwMode="auto">
          <a:xfrm>
            <a:off x="6400800" y="41148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latin typeface="Times New Roman" panose="02020603050405020304" pitchFamily="18" charset="0"/>
                <a:cs typeface="Times New Roman" panose="02020603050405020304" pitchFamily="18" charset="0"/>
              </a:rPr>
              <a:t>Tây Thiên (huyện Tam Đảo)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10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diamond(in)">
                                      <p:cBhvr>
                                        <p:cTn id="2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0619C-554C-46FA-81CB-E383EF48AEE9}"/>
              </a:ext>
            </a:extLst>
          </p:cNvPr>
          <p:cNvSpPr txBox="1">
            <a:spLocks noChangeArrowheads="1"/>
          </p:cNvSpPr>
          <p:nvPr/>
        </p:nvSpPr>
        <p:spPr bwMode="auto">
          <a:xfrm>
            <a:off x="1524000" y="1066800"/>
            <a:ext cx="8839200" cy="4673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u="sng">
                <a:solidFill>
                  <a:srgbClr val="FF0000"/>
                </a:solidFill>
                <a:latin typeface="Times New Roman" panose="02020603050405020304" pitchFamily="18" charset="0"/>
                <a:cs typeface="Times New Roman" panose="02020603050405020304" pitchFamily="18" charset="0"/>
              </a:rPr>
              <a:t>4. Luyện đọc diễn cảm</a:t>
            </a:r>
          </a:p>
          <a:p>
            <a:pPr lvl="1" eaLnBrk="1" hangingPunct="1"/>
            <a:r>
              <a:rPr lang="en-US" altLang="en-US" sz="3000">
                <a:solidFill>
                  <a:srgbClr val="0000FF"/>
                </a:solidFill>
                <a:latin typeface="Times New Roman" panose="02020603050405020304" pitchFamily="18" charset="0"/>
              </a:rPr>
              <a:t>     “Từ cầu Hiền Lương, thuyền xuôi khoảng sáu cây số nữa là đã gặp biển cả mênh mông. Nơi dòng Bến Hải gặp sóng biển khơi ấy chính là Cửa Tùng. Bãi cát ở đây từng được ngợi ca là “Bà chúa của các bãi tắm”. Diệu kì thay, trong một ngày, Cửa Tùng có ba sắc màu nước biển. Bình minh, mặt trời như chiếc thau đồng đỏ ối chiếu xuống mặt biển, nước biển nhuộm màu hồng nhạt. Trưa, nước biển xanh lơ và khi chiều tà thì đổi sang màu xanh lục.”</a:t>
            </a:r>
            <a:endParaRPr lang="en-US" altLang="en-US" sz="300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46D49960-0876-4A82-A7E1-1EDFE7D4C12B}"/>
              </a:ext>
            </a:extLst>
          </p:cNvPr>
          <p:cNvCxnSpPr/>
          <p:nvPr/>
        </p:nvCxnSpPr>
        <p:spPr>
          <a:xfrm>
            <a:off x="5867400" y="2471739"/>
            <a:ext cx="18288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EEE6654-D952-4F46-88D7-031129188FF3}"/>
              </a:ext>
            </a:extLst>
          </p:cNvPr>
          <p:cNvCxnSpPr/>
          <p:nvPr/>
        </p:nvCxnSpPr>
        <p:spPr>
          <a:xfrm>
            <a:off x="6934200" y="3386139"/>
            <a:ext cx="1295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ED638D3-FF65-4333-8075-CC7669C04290}"/>
              </a:ext>
            </a:extLst>
          </p:cNvPr>
          <p:cNvCxnSpPr/>
          <p:nvPr/>
        </p:nvCxnSpPr>
        <p:spPr>
          <a:xfrm>
            <a:off x="3962400" y="5138739"/>
            <a:ext cx="16002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4FFF88C-C7D1-4518-9E8B-BFF874561F65}"/>
              </a:ext>
            </a:extLst>
          </p:cNvPr>
          <p:cNvCxnSpPr/>
          <p:nvPr/>
        </p:nvCxnSpPr>
        <p:spPr>
          <a:xfrm>
            <a:off x="8229600" y="5214939"/>
            <a:ext cx="1143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FB690F2-BBB3-42CD-9535-17844B436A39}"/>
              </a:ext>
            </a:extLst>
          </p:cNvPr>
          <p:cNvCxnSpPr/>
          <p:nvPr/>
        </p:nvCxnSpPr>
        <p:spPr>
          <a:xfrm>
            <a:off x="6553200" y="5672139"/>
            <a:ext cx="14478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8680" name="Content Placeholder 2">
            <a:extLst>
              <a:ext uri="{FF2B5EF4-FFF2-40B4-BE49-F238E27FC236}">
                <a16:creationId xmlns:a16="http://schemas.microsoft.com/office/drawing/2014/main" id="{056F30F3-6679-4D2C-A499-57627237BAB3}"/>
              </a:ext>
            </a:extLst>
          </p:cNvPr>
          <p:cNvSpPr>
            <a:spLocks/>
          </p:cNvSpPr>
          <p:nvPr/>
        </p:nvSpPr>
        <p:spPr bwMode="auto">
          <a:xfrm>
            <a:off x="1905000" y="2286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600" b="1">
                <a:solidFill>
                  <a:srgbClr val="FF0000"/>
                </a:solidFill>
                <a:latin typeface="Times New Roman" panose="02020603050405020304" pitchFamily="18" charset="0"/>
                <a:cs typeface="Times New Roman" panose="02020603050405020304" pitchFamily="18" charset="0"/>
              </a:rPr>
              <a:t>Tập đọc: Cửa Tùng</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1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3049A-DA7D-4F77-AF4E-354F90474547}"/>
              </a:ext>
            </a:extLst>
          </p:cNvPr>
          <p:cNvSpPr txBox="1">
            <a:spLocks noChangeArrowheads="1"/>
          </p:cNvSpPr>
          <p:nvPr/>
        </p:nvSpPr>
        <p:spPr bwMode="auto">
          <a:xfrm>
            <a:off x="1905000" y="1127126"/>
            <a:ext cx="3810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u="sng">
                <a:solidFill>
                  <a:srgbClr val="FF0000"/>
                </a:solidFill>
                <a:latin typeface="Times New Roman" panose="02020603050405020304" pitchFamily="18" charset="0"/>
                <a:cs typeface="Times New Roman" panose="02020603050405020304" pitchFamily="18" charset="0"/>
              </a:rPr>
              <a:t>5. Củng cố, dặn dò</a:t>
            </a:r>
          </a:p>
        </p:txBody>
      </p:sp>
      <p:sp>
        <p:nvSpPr>
          <p:cNvPr id="5" name="TextBox 4">
            <a:extLst>
              <a:ext uri="{FF2B5EF4-FFF2-40B4-BE49-F238E27FC236}">
                <a16:creationId xmlns:a16="http://schemas.microsoft.com/office/drawing/2014/main" id="{D773F7D4-F879-4F5D-A79A-F8D17516385B}"/>
              </a:ext>
            </a:extLst>
          </p:cNvPr>
          <p:cNvSpPr txBox="1">
            <a:spLocks noChangeArrowheads="1"/>
          </p:cNvSpPr>
          <p:nvPr/>
        </p:nvSpPr>
        <p:spPr bwMode="auto">
          <a:xfrm>
            <a:off x="1905000" y="1752601"/>
            <a:ext cx="6172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i="1">
                <a:solidFill>
                  <a:srgbClr val="FF0000"/>
                </a:solidFill>
                <a:latin typeface="Times New Roman" panose="02020603050405020304" pitchFamily="18" charset="0"/>
                <a:cs typeface="Times New Roman" panose="02020603050405020304" pitchFamily="18" charset="0"/>
              </a:rPr>
              <a:t>Nội dung bài Tập đọc nói về điều gì?</a:t>
            </a:r>
          </a:p>
        </p:txBody>
      </p:sp>
      <p:sp>
        <p:nvSpPr>
          <p:cNvPr id="6" name="TextBox 5">
            <a:extLst>
              <a:ext uri="{FF2B5EF4-FFF2-40B4-BE49-F238E27FC236}">
                <a16:creationId xmlns:a16="http://schemas.microsoft.com/office/drawing/2014/main" id="{8EE2DE6F-D92F-4B97-973F-33F2728888EB}"/>
              </a:ext>
            </a:extLst>
          </p:cNvPr>
          <p:cNvSpPr txBox="1">
            <a:spLocks noChangeArrowheads="1"/>
          </p:cNvSpPr>
          <p:nvPr/>
        </p:nvSpPr>
        <p:spPr bwMode="auto">
          <a:xfrm>
            <a:off x="1905000" y="2286001"/>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a:solidFill>
                  <a:srgbClr val="0000CC"/>
                </a:solidFill>
                <a:latin typeface="Times New Roman" panose="02020603050405020304" pitchFamily="18" charset="0"/>
                <a:cs typeface="Times New Roman" panose="02020603050405020304" pitchFamily="18" charset="0"/>
              </a:rPr>
              <a:t>Tả vẻ đẹp kì diệu của cửa Tùng, một cửa biển thuộc miền Trung nước ta.</a:t>
            </a:r>
          </a:p>
        </p:txBody>
      </p:sp>
      <p:sp>
        <p:nvSpPr>
          <p:cNvPr id="29701" name="Content Placeholder 2">
            <a:extLst>
              <a:ext uri="{FF2B5EF4-FFF2-40B4-BE49-F238E27FC236}">
                <a16:creationId xmlns:a16="http://schemas.microsoft.com/office/drawing/2014/main" id="{A27A3DF2-BB94-453D-AA2C-3E6D9FEEE1F7}"/>
              </a:ext>
            </a:extLst>
          </p:cNvPr>
          <p:cNvSpPr>
            <a:spLocks/>
          </p:cNvSpPr>
          <p:nvPr/>
        </p:nvSpPr>
        <p:spPr bwMode="auto">
          <a:xfrm>
            <a:off x="1905000" y="2286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600" b="1">
                <a:solidFill>
                  <a:srgbClr val="FF0000"/>
                </a:solidFill>
                <a:latin typeface="Times New Roman" panose="02020603050405020304" pitchFamily="18" charset="0"/>
                <a:cs typeface="Times New Roman" panose="02020603050405020304" pitchFamily="18" charset="0"/>
              </a:rPr>
              <a:t>Tập đọc: Cửa Tùng</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checkerboard(across)">
                                      <p:cBhvr>
                                        <p:cTn id="1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8">
            <a:extLst>
              <a:ext uri="{FF2B5EF4-FFF2-40B4-BE49-F238E27FC236}">
                <a16:creationId xmlns:a16="http://schemas.microsoft.com/office/drawing/2014/main" id="{B0E78319-8892-42E6-AA22-74B97FBDD95E}"/>
              </a:ext>
            </a:extLst>
          </p:cNvPr>
          <p:cNvGrpSpPr>
            <a:grpSpLocks/>
          </p:cNvGrpSpPr>
          <p:nvPr/>
        </p:nvGrpSpPr>
        <p:grpSpPr bwMode="auto">
          <a:xfrm rot="21469845">
            <a:off x="1384300" y="5257801"/>
            <a:ext cx="2501900" cy="1647825"/>
            <a:chOff x="17" y="2256"/>
            <a:chExt cx="1829" cy="2064"/>
          </a:xfrm>
        </p:grpSpPr>
        <p:grpSp>
          <p:nvGrpSpPr>
            <p:cNvPr id="30753" name="Group 9">
              <a:extLst>
                <a:ext uri="{FF2B5EF4-FFF2-40B4-BE49-F238E27FC236}">
                  <a16:creationId xmlns:a16="http://schemas.microsoft.com/office/drawing/2014/main" id="{820019CD-F457-4C36-AF40-D24A3CF55A3F}"/>
                </a:ext>
              </a:extLst>
            </p:cNvPr>
            <p:cNvGrpSpPr>
              <a:grpSpLocks/>
            </p:cNvGrpSpPr>
            <p:nvPr/>
          </p:nvGrpSpPr>
          <p:grpSpPr bwMode="auto">
            <a:xfrm>
              <a:off x="17" y="3416"/>
              <a:ext cx="1829" cy="904"/>
              <a:chOff x="17" y="3416"/>
              <a:chExt cx="1829" cy="904"/>
            </a:xfrm>
          </p:grpSpPr>
          <p:sp>
            <p:nvSpPr>
              <p:cNvPr id="30761" name="Freeform 10">
                <a:extLst>
                  <a:ext uri="{FF2B5EF4-FFF2-40B4-BE49-F238E27FC236}">
                    <a16:creationId xmlns:a16="http://schemas.microsoft.com/office/drawing/2014/main" id="{BD79F35D-9697-40A9-9488-23BD6FFB51CB}"/>
                  </a:ext>
                </a:extLst>
              </p:cNvPr>
              <p:cNvSpPr>
                <a:spLocks/>
              </p:cNvSpPr>
              <p:nvPr/>
            </p:nvSpPr>
            <p:spPr bwMode="auto">
              <a:xfrm>
                <a:off x="601" y="3776"/>
                <a:ext cx="668" cy="393"/>
              </a:xfrm>
              <a:custGeom>
                <a:avLst/>
                <a:gdLst>
                  <a:gd name="T0" fmla="*/ 0 w 1336"/>
                  <a:gd name="T1" fmla="*/ 0 h 1572"/>
                  <a:gd name="T2" fmla="*/ 1 w 1336"/>
                  <a:gd name="T3" fmla="*/ 0 h 1572"/>
                  <a:gd name="T4" fmla="*/ 1 w 1336"/>
                  <a:gd name="T5" fmla="*/ 0 h 1572"/>
                  <a:gd name="T6" fmla="*/ 1 w 1336"/>
                  <a:gd name="T7" fmla="*/ 0 h 1572"/>
                  <a:gd name="T8" fmla="*/ 1 w 1336"/>
                  <a:gd name="T9" fmla="*/ 0 h 1572"/>
                  <a:gd name="T10" fmla="*/ 1 w 1336"/>
                  <a:gd name="T11" fmla="*/ 0 h 1572"/>
                  <a:gd name="T12" fmla="*/ 1 w 1336"/>
                  <a:gd name="T13" fmla="*/ 0 h 1572"/>
                  <a:gd name="T14" fmla="*/ 1 w 1336"/>
                  <a:gd name="T15" fmla="*/ 0 h 1572"/>
                  <a:gd name="T16" fmla="*/ 1 w 1336"/>
                  <a:gd name="T17" fmla="*/ 0 h 1572"/>
                  <a:gd name="T18" fmla="*/ 1 w 1336"/>
                  <a:gd name="T19" fmla="*/ 0 h 1572"/>
                  <a:gd name="T20" fmla="*/ 1 w 1336"/>
                  <a:gd name="T21" fmla="*/ 0 h 1572"/>
                  <a:gd name="T22" fmla="*/ 1 w 1336"/>
                  <a:gd name="T23" fmla="*/ 0 h 1572"/>
                  <a:gd name="T24" fmla="*/ 1 w 1336"/>
                  <a:gd name="T25" fmla="*/ 0 h 1572"/>
                  <a:gd name="T26" fmla="*/ 1 w 1336"/>
                  <a:gd name="T27" fmla="*/ 0 h 1572"/>
                  <a:gd name="T28" fmla="*/ 1 w 1336"/>
                  <a:gd name="T29" fmla="*/ 0 h 1572"/>
                  <a:gd name="T30" fmla="*/ 1 w 1336"/>
                  <a:gd name="T31" fmla="*/ 0 h 1572"/>
                  <a:gd name="T32" fmla="*/ 1 w 1336"/>
                  <a:gd name="T33" fmla="*/ 0 h 1572"/>
                  <a:gd name="T34" fmla="*/ 1 w 1336"/>
                  <a:gd name="T35" fmla="*/ 0 h 1572"/>
                  <a:gd name="T36" fmla="*/ 1 w 1336"/>
                  <a:gd name="T37" fmla="*/ 0 h 1572"/>
                  <a:gd name="T38" fmla="*/ 1 w 1336"/>
                  <a:gd name="T39" fmla="*/ 0 h 1572"/>
                  <a:gd name="T40" fmla="*/ 1 w 1336"/>
                  <a:gd name="T41" fmla="*/ 0 h 1572"/>
                  <a:gd name="T42" fmla="*/ 1 w 1336"/>
                  <a:gd name="T43" fmla="*/ 0 h 1572"/>
                  <a:gd name="T44" fmla="*/ 1 w 1336"/>
                  <a:gd name="T45" fmla="*/ 0 h 1572"/>
                  <a:gd name="T46" fmla="*/ 1 w 1336"/>
                  <a:gd name="T47" fmla="*/ 0 h 1572"/>
                  <a:gd name="T48" fmla="*/ 1 w 1336"/>
                  <a:gd name="T49" fmla="*/ 0 h 1572"/>
                  <a:gd name="T50" fmla="*/ 1 w 1336"/>
                  <a:gd name="T51" fmla="*/ 0 h 1572"/>
                  <a:gd name="T52" fmla="*/ 1 w 1336"/>
                  <a:gd name="T53" fmla="*/ 0 h 1572"/>
                  <a:gd name="T54" fmla="*/ 1 w 1336"/>
                  <a:gd name="T55" fmla="*/ 0 h 1572"/>
                  <a:gd name="T56" fmla="*/ 1 w 1336"/>
                  <a:gd name="T57" fmla="*/ 0 h 1572"/>
                  <a:gd name="T58" fmla="*/ 1 w 1336"/>
                  <a:gd name="T59" fmla="*/ 0 h 1572"/>
                  <a:gd name="T60" fmla="*/ 1 w 1336"/>
                  <a:gd name="T61" fmla="*/ 0 h 1572"/>
                  <a:gd name="T62" fmla="*/ 1 w 1336"/>
                  <a:gd name="T63" fmla="*/ 0 h 1572"/>
                  <a:gd name="T64" fmla="*/ 1 w 1336"/>
                  <a:gd name="T65" fmla="*/ 0 h 1572"/>
                  <a:gd name="T66" fmla="*/ 1 w 1336"/>
                  <a:gd name="T67" fmla="*/ 0 h 1572"/>
                  <a:gd name="T68" fmla="*/ 0 w 1336"/>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6"/>
                  <a:gd name="T106" fmla="*/ 0 h 1572"/>
                  <a:gd name="T107" fmla="*/ 1336 w 1336"/>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6" h="1572">
                    <a:moveTo>
                      <a:pt x="0" y="0"/>
                    </a:moveTo>
                    <a:lnTo>
                      <a:pt x="6" y="160"/>
                    </a:lnTo>
                    <a:lnTo>
                      <a:pt x="27" y="316"/>
                    </a:lnTo>
                    <a:lnTo>
                      <a:pt x="61" y="468"/>
                    </a:lnTo>
                    <a:lnTo>
                      <a:pt x="106" y="612"/>
                    </a:lnTo>
                    <a:lnTo>
                      <a:pt x="162" y="749"/>
                    </a:lnTo>
                    <a:lnTo>
                      <a:pt x="228" y="879"/>
                    </a:lnTo>
                    <a:lnTo>
                      <a:pt x="305" y="999"/>
                    </a:lnTo>
                    <a:lnTo>
                      <a:pt x="391" y="1112"/>
                    </a:lnTo>
                    <a:lnTo>
                      <a:pt x="488" y="1213"/>
                    </a:lnTo>
                    <a:lnTo>
                      <a:pt x="589" y="1304"/>
                    </a:lnTo>
                    <a:lnTo>
                      <a:pt x="700" y="1382"/>
                    </a:lnTo>
                    <a:lnTo>
                      <a:pt x="817" y="1448"/>
                    </a:lnTo>
                    <a:lnTo>
                      <a:pt x="939" y="1501"/>
                    </a:lnTo>
                    <a:lnTo>
                      <a:pt x="1067" y="1540"/>
                    </a:lnTo>
                    <a:lnTo>
                      <a:pt x="1201" y="1564"/>
                    </a:lnTo>
                    <a:lnTo>
                      <a:pt x="1336" y="1572"/>
                    </a:lnTo>
                    <a:lnTo>
                      <a:pt x="1336" y="1464"/>
                    </a:lnTo>
                    <a:lnTo>
                      <a:pt x="1209" y="1455"/>
                    </a:lnTo>
                    <a:lnTo>
                      <a:pt x="1085" y="1435"/>
                    </a:lnTo>
                    <a:lnTo>
                      <a:pt x="966" y="1398"/>
                    </a:lnTo>
                    <a:lnTo>
                      <a:pt x="852" y="1348"/>
                    </a:lnTo>
                    <a:lnTo>
                      <a:pt x="743" y="1286"/>
                    </a:lnTo>
                    <a:lnTo>
                      <a:pt x="641" y="1215"/>
                    </a:lnTo>
                    <a:lnTo>
                      <a:pt x="544" y="1130"/>
                    </a:lnTo>
                    <a:lnTo>
                      <a:pt x="456" y="1036"/>
                    </a:lnTo>
                    <a:lnTo>
                      <a:pt x="376" y="931"/>
                    </a:lnTo>
                    <a:lnTo>
                      <a:pt x="304" y="818"/>
                    </a:lnTo>
                    <a:lnTo>
                      <a:pt x="243" y="698"/>
                    </a:lnTo>
                    <a:lnTo>
                      <a:pt x="190" y="571"/>
                    </a:lnTo>
                    <a:lnTo>
                      <a:pt x="148" y="436"/>
                    </a:lnTo>
                    <a:lnTo>
                      <a:pt x="117" y="297"/>
                    </a:lnTo>
                    <a:lnTo>
                      <a:pt x="98" y="150"/>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62" name="Freeform 11">
                <a:extLst>
                  <a:ext uri="{FF2B5EF4-FFF2-40B4-BE49-F238E27FC236}">
                    <a16:creationId xmlns:a16="http://schemas.microsoft.com/office/drawing/2014/main" id="{6B4B4F5D-CFF8-4920-BAC3-013BFA4ED2CC}"/>
                  </a:ext>
                </a:extLst>
              </p:cNvPr>
              <p:cNvSpPr>
                <a:spLocks/>
              </p:cNvSpPr>
              <p:nvPr/>
            </p:nvSpPr>
            <p:spPr bwMode="auto">
              <a:xfrm>
                <a:off x="682" y="3776"/>
                <a:ext cx="587" cy="346"/>
              </a:xfrm>
              <a:custGeom>
                <a:avLst/>
                <a:gdLst>
                  <a:gd name="T0" fmla="*/ 1 w 1174"/>
                  <a:gd name="T1" fmla="*/ 0 h 1383"/>
                  <a:gd name="T2" fmla="*/ 1 w 1174"/>
                  <a:gd name="T3" fmla="*/ 0 h 1383"/>
                  <a:gd name="T4" fmla="*/ 1 w 1174"/>
                  <a:gd name="T5" fmla="*/ 0 h 1383"/>
                  <a:gd name="T6" fmla="*/ 1 w 1174"/>
                  <a:gd name="T7" fmla="*/ 0 h 1383"/>
                  <a:gd name="T8" fmla="*/ 1 w 1174"/>
                  <a:gd name="T9" fmla="*/ 0 h 1383"/>
                  <a:gd name="T10" fmla="*/ 1 w 1174"/>
                  <a:gd name="T11" fmla="*/ 0 h 1383"/>
                  <a:gd name="T12" fmla="*/ 1 w 1174"/>
                  <a:gd name="T13" fmla="*/ 0 h 1383"/>
                  <a:gd name="T14" fmla="*/ 1 w 1174"/>
                  <a:gd name="T15" fmla="*/ 0 h 1383"/>
                  <a:gd name="T16" fmla="*/ 1 w 1174"/>
                  <a:gd name="T17" fmla="*/ 0 h 1383"/>
                  <a:gd name="T18" fmla="*/ 1 w 1174"/>
                  <a:gd name="T19" fmla="*/ 0 h 1383"/>
                  <a:gd name="T20" fmla="*/ 1 w 1174"/>
                  <a:gd name="T21" fmla="*/ 0 h 1383"/>
                  <a:gd name="T22" fmla="*/ 1 w 1174"/>
                  <a:gd name="T23" fmla="*/ 0 h 1383"/>
                  <a:gd name="T24" fmla="*/ 1 w 1174"/>
                  <a:gd name="T25" fmla="*/ 0 h 1383"/>
                  <a:gd name="T26" fmla="*/ 1 w 1174"/>
                  <a:gd name="T27" fmla="*/ 0 h 1383"/>
                  <a:gd name="T28" fmla="*/ 1 w 1174"/>
                  <a:gd name="T29" fmla="*/ 0 h 1383"/>
                  <a:gd name="T30" fmla="*/ 1 w 1174"/>
                  <a:gd name="T31" fmla="*/ 0 h 1383"/>
                  <a:gd name="T32" fmla="*/ 1 w 1174"/>
                  <a:gd name="T33" fmla="*/ 0 h 1383"/>
                  <a:gd name="T34" fmla="*/ 0 w 1174"/>
                  <a:gd name="T35" fmla="*/ 0 h 1383"/>
                  <a:gd name="T36" fmla="*/ 1 w 1174"/>
                  <a:gd name="T37" fmla="*/ 0 h 1383"/>
                  <a:gd name="T38" fmla="*/ 1 w 1174"/>
                  <a:gd name="T39" fmla="*/ 0 h 1383"/>
                  <a:gd name="T40" fmla="*/ 1 w 1174"/>
                  <a:gd name="T41" fmla="*/ 0 h 1383"/>
                  <a:gd name="T42" fmla="*/ 1 w 1174"/>
                  <a:gd name="T43" fmla="*/ 0 h 1383"/>
                  <a:gd name="T44" fmla="*/ 1 w 1174"/>
                  <a:gd name="T45" fmla="*/ 0 h 1383"/>
                  <a:gd name="T46" fmla="*/ 1 w 1174"/>
                  <a:gd name="T47" fmla="*/ 0 h 1383"/>
                  <a:gd name="T48" fmla="*/ 1 w 1174"/>
                  <a:gd name="T49" fmla="*/ 0 h 1383"/>
                  <a:gd name="T50" fmla="*/ 1 w 1174"/>
                  <a:gd name="T51" fmla="*/ 0 h 1383"/>
                  <a:gd name="T52" fmla="*/ 1 w 1174"/>
                  <a:gd name="T53" fmla="*/ 0 h 1383"/>
                  <a:gd name="T54" fmla="*/ 1 w 1174"/>
                  <a:gd name="T55" fmla="*/ 0 h 1383"/>
                  <a:gd name="T56" fmla="*/ 1 w 1174"/>
                  <a:gd name="T57" fmla="*/ 0 h 1383"/>
                  <a:gd name="T58" fmla="*/ 1 w 1174"/>
                  <a:gd name="T59" fmla="*/ 0 h 1383"/>
                  <a:gd name="T60" fmla="*/ 1 w 1174"/>
                  <a:gd name="T61" fmla="*/ 0 h 1383"/>
                  <a:gd name="T62" fmla="*/ 1 w 1174"/>
                  <a:gd name="T63" fmla="*/ 0 h 1383"/>
                  <a:gd name="T64" fmla="*/ 1 w 1174"/>
                  <a:gd name="T65" fmla="*/ 0 h 1383"/>
                  <a:gd name="T66" fmla="*/ 1 w 1174"/>
                  <a:gd name="T67" fmla="*/ 0 h 1383"/>
                  <a:gd name="T68" fmla="*/ 1 w 1174"/>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4"/>
                  <a:gd name="T106" fmla="*/ 0 h 1383"/>
                  <a:gd name="T107" fmla="*/ 1174 w 1174"/>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4" h="1383">
                    <a:moveTo>
                      <a:pt x="1174" y="1275"/>
                    </a:moveTo>
                    <a:lnTo>
                      <a:pt x="1064" y="1269"/>
                    </a:lnTo>
                    <a:lnTo>
                      <a:pt x="956" y="1250"/>
                    </a:lnTo>
                    <a:lnTo>
                      <a:pt x="853" y="1220"/>
                    </a:lnTo>
                    <a:lnTo>
                      <a:pt x="753" y="1175"/>
                    </a:lnTo>
                    <a:lnTo>
                      <a:pt x="659" y="1121"/>
                    </a:lnTo>
                    <a:lnTo>
                      <a:pt x="569" y="1060"/>
                    </a:lnTo>
                    <a:lnTo>
                      <a:pt x="484" y="985"/>
                    </a:lnTo>
                    <a:lnTo>
                      <a:pt x="408" y="903"/>
                    </a:lnTo>
                    <a:lnTo>
                      <a:pt x="339" y="814"/>
                    </a:lnTo>
                    <a:lnTo>
                      <a:pt x="276" y="714"/>
                    </a:lnTo>
                    <a:lnTo>
                      <a:pt x="223" y="611"/>
                    </a:lnTo>
                    <a:lnTo>
                      <a:pt x="177" y="499"/>
                    </a:lnTo>
                    <a:lnTo>
                      <a:pt x="139" y="382"/>
                    </a:lnTo>
                    <a:lnTo>
                      <a:pt x="113" y="259"/>
                    </a:lnTo>
                    <a:lnTo>
                      <a:pt x="97" y="131"/>
                    </a:lnTo>
                    <a:lnTo>
                      <a:pt x="92" y="0"/>
                    </a:lnTo>
                    <a:lnTo>
                      <a:pt x="0" y="0"/>
                    </a:lnTo>
                    <a:lnTo>
                      <a:pt x="5" y="141"/>
                    </a:lnTo>
                    <a:lnTo>
                      <a:pt x="24" y="278"/>
                    </a:lnTo>
                    <a:lnTo>
                      <a:pt x="52" y="411"/>
                    </a:lnTo>
                    <a:lnTo>
                      <a:pt x="92" y="540"/>
                    </a:lnTo>
                    <a:lnTo>
                      <a:pt x="141" y="661"/>
                    </a:lnTo>
                    <a:lnTo>
                      <a:pt x="200" y="775"/>
                    </a:lnTo>
                    <a:lnTo>
                      <a:pt x="269" y="881"/>
                    </a:lnTo>
                    <a:lnTo>
                      <a:pt x="344" y="979"/>
                    </a:lnTo>
                    <a:lnTo>
                      <a:pt x="427" y="1068"/>
                    </a:lnTo>
                    <a:lnTo>
                      <a:pt x="517" y="1149"/>
                    </a:lnTo>
                    <a:lnTo>
                      <a:pt x="615" y="1217"/>
                    </a:lnTo>
                    <a:lnTo>
                      <a:pt x="718" y="1275"/>
                    </a:lnTo>
                    <a:lnTo>
                      <a:pt x="826" y="1322"/>
                    </a:lnTo>
                    <a:lnTo>
                      <a:pt x="940" y="1354"/>
                    </a:lnTo>
                    <a:lnTo>
                      <a:pt x="1056" y="1377"/>
                    </a:lnTo>
                    <a:lnTo>
                      <a:pt x="1174" y="1383"/>
                    </a:lnTo>
                    <a:lnTo>
                      <a:pt x="1174" y="1275"/>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63" name="Freeform 12">
                <a:extLst>
                  <a:ext uri="{FF2B5EF4-FFF2-40B4-BE49-F238E27FC236}">
                    <a16:creationId xmlns:a16="http://schemas.microsoft.com/office/drawing/2014/main" id="{F1DD818C-94A2-486D-87A7-58839CAE487A}"/>
                  </a:ext>
                </a:extLst>
              </p:cNvPr>
              <p:cNvSpPr>
                <a:spLocks/>
              </p:cNvSpPr>
              <p:nvPr/>
            </p:nvSpPr>
            <p:spPr bwMode="auto">
              <a:xfrm>
                <a:off x="763" y="3776"/>
                <a:ext cx="506" cy="299"/>
              </a:xfrm>
              <a:custGeom>
                <a:avLst/>
                <a:gdLst>
                  <a:gd name="T0" fmla="*/ 1 w 1012"/>
                  <a:gd name="T1" fmla="*/ 0 h 1193"/>
                  <a:gd name="T2" fmla="*/ 1 w 1012"/>
                  <a:gd name="T3" fmla="*/ 0 h 1193"/>
                  <a:gd name="T4" fmla="*/ 1 w 1012"/>
                  <a:gd name="T5" fmla="*/ 0 h 1193"/>
                  <a:gd name="T6" fmla="*/ 1 w 1012"/>
                  <a:gd name="T7" fmla="*/ 0 h 1193"/>
                  <a:gd name="T8" fmla="*/ 1 w 1012"/>
                  <a:gd name="T9" fmla="*/ 0 h 1193"/>
                  <a:gd name="T10" fmla="*/ 1 w 1012"/>
                  <a:gd name="T11" fmla="*/ 0 h 1193"/>
                  <a:gd name="T12" fmla="*/ 1 w 1012"/>
                  <a:gd name="T13" fmla="*/ 0 h 1193"/>
                  <a:gd name="T14" fmla="*/ 1 w 1012"/>
                  <a:gd name="T15" fmla="*/ 0 h 1193"/>
                  <a:gd name="T16" fmla="*/ 1 w 1012"/>
                  <a:gd name="T17" fmla="*/ 0 h 1193"/>
                  <a:gd name="T18" fmla="*/ 1 w 1012"/>
                  <a:gd name="T19" fmla="*/ 0 h 1193"/>
                  <a:gd name="T20" fmla="*/ 1 w 1012"/>
                  <a:gd name="T21" fmla="*/ 0 h 1193"/>
                  <a:gd name="T22" fmla="*/ 1 w 1012"/>
                  <a:gd name="T23" fmla="*/ 0 h 1193"/>
                  <a:gd name="T24" fmla="*/ 1 w 1012"/>
                  <a:gd name="T25" fmla="*/ 0 h 1193"/>
                  <a:gd name="T26" fmla="*/ 1 w 1012"/>
                  <a:gd name="T27" fmla="*/ 0 h 1193"/>
                  <a:gd name="T28" fmla="*/ 1 w 1012"/>
                  <a:gd name="T29" fmla="*/ 0 h 1193"/>
                  <a:gd name="T30" fmla="*/ 1 w 1012"/>
                  <a:gd name="T31" fmla="*/ 0 h 1193"/>
                  <a:gd name="T32" fmla="*/ 1 w 1012"/>
                  <a:gd name="T33" fmla="*/ 0 h 1193"/>
                  <a:gd name="T34" fmla="*/ 0 w 1012"/>
                  <a:gd name="T35" fmla="*/ 0 h 1193"/>
                  <a:gd name="T36" fmla="*/ 1 w 1012"/>
                  <a:gd name="T37" fmla="*/ 0 h 1193"/>
                  <a:gd name="T38" fmla="*/ 1 w 1012"/>
                  <a:gd name="T39" fmla="*/ 0 h 1193"/>
                  <a:gd name="T40" fmla="*/ 1 w 1012"/>
                  <a:gd name="T41" fmla="*/ 0 h 1193"/>
                  <a:gd name="T42" fmla="*/ 1 w 1012"/>
                  <a:gd name="T43" fmla="*/ 0 h 1193"/>
                  <a:gd name="T44" fmla="*/ 1 w 1012"/>
                  <a:gd name="T45" fmla="*/ 0 h 1193"/>
                  <a:gd name="T46" fmla="*/ 1 w 1012"/>
                  <a:gd name="T47" fmla="*/ 0 h 1193"/>
                  <a:gd name="T48" fmla="*/ 1 w 1012"/>
                  <a:gd name="T49" fmla="*/ 0 h 1193"/>
                  <a:gd name="T50" fmla="*/ 1 w 1012"/>
                  <a:gd name="T51" fmla="*/ 0 h 1193"/>
                  <a:gd name="T52" fmla="*/ 1 w 1012"/>
                  <a:gd name="T53" fmla="*/ 0 h 1193"/>
                  <a:gd name="T54" fmla="*/ 1 w 1012"/>
                  <a:gd name="T55" fmla="*/ 0 h 1193"/>
                  <a:gd name="T56" fmla="*/ 1 w 1012"/>
                  <a:gd name="T57" fmla="*/ 0 h 1193"/>
                  <a:gd name="T58" fmla="*/ 1 w 1012"/>
                  <a:gd name="T59" fmla="*/ 0 h 1193"/>
                  <a:gd name="T60" fmla="*/ 1 w 1012"/>
                  <a:gd name="T61" fmla="*/ 0 h 1193"/>
                  <a:gd name="T62" fmla="*/ 1 w 1012"/>
                  <a:gd name="T63" fmla="*/ 0 h 1193"/>
                  <a:gd name="T64" fmla="*/ 1 w 1012"/>
                  <a:gd name="T65" fmla="*/ 0 h 1193"/>
                  <a:gd name="T66" fmla="*/ 1 w 1012"/>
                  <a:gd name="T67" fmla="*/ 0 h 1193"/>
                  <a:gd name="T68" fmla="*/ 1 w 1012"/>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2"/>
                  <a:gd name="T106" fmla="*/ 0 h 1193"/>
                  <a:gd name="T107" fmla="*/ 1012 w 1012"/>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2" h="1193">
                    <a:moveTo>
                      <a:pt x="1012" y="1085"/>
                    </a:moveTo>
                    <a:lnTo>
                      <a:pt x="918" y="1078"/>
                    </a:lnTo>
                    <a:lnTo>
                      <a:pt x="827" y="1065"/>
                    </a:lnTo>
                    <a:lnTo>
                      <a:pt x="738" y="1037"/>
                    </a:lnTo>
                    <a:lnTo>
                      <a:pt x="654" y="1000"/>
                    </a:lnTo>
                    <a:lnTo>
                      <a:pt x="574" y="954"/>
                    </a:lnTo>
                    <a:lnTo>
                      <a:pt x="498" y="899"/>
                    </a:lnTo>
                    <a:lnTo>
                      <a:pt x="426" y="838"/>
                    </a:lnTo>
                    <a:lnTo>
                      <a:pt x="362" y="767"/>
                    </a:lnTo>
                    <a:lnTo>
                      <a:pt x="302" y="692"/>
                    </a:lnTo>
                    <a:lnTo>
                      <a:pt x="249" y="607"/>
                    </a:lnTo>
                    <a:lnTo>
                      <a:pt x="203" y="518"/>
                    </a:lnTo>
                    <a:lnTo>
                      <a:pt x="164" y="423"/>
                    </a:lnTo>
                    <a:lnTo>
                      <a:pt x="132" y="322"/>
                    </a:lnTo>
                    <a:lnTo>
                      <a:pt x="109" y="220"/>
                    </a:lnTo>
                    <a:lnTo>
                      <a:pt x="97" y="112"/>
                    </a:lnTo>
                    <a:lnTo>
                      <a:pt x="92" y="0"/>
                    </a:lnTo>
                    <a:lnTo>
                      <a:pt x="0" y="0"/>
                    </a:lnTo>
                    <a:lnTo>
                      <a:pt x="5" y="122"/>
                    </a:lnTo>
                    <a:lnTo>
                      <a:pt x="20" y="239"/>
                    </a:lnTo>
                    <a:lnTo>
                      <a:pt x="46" y="355"/>
                    </a:lnTo>
                    <a:lnTo>
                      <a:pt x="79" y="465"/>
                    </a:lnTo>
                    <a:lnTo>
                      <a:pt x="122" y="569"/>
                    </a:lnTo>
                    <a:lnTo>
                      <a:pt x="173" y="668"/>
                    </a:lnTo>
                    <a:lnTo>
                      <a:pt x="231" y="758"/>
                    </a:lnTo>
                    <a:lnTo>
                      <a:pt x="296" y="844"/>
                    </a:lnTo>
                    <a:lnTo>
                      <a:pt x="368" y="920"/>
                    </a:lnTo>
                    <a:lnTo>
                      <a:pt x="447" y="989"/>
                    </a:lnTo>
                    <a:lnTo>
                      <a:pt x="530" y="1049"/>
                    </a:lnTo>
                    <a:lnTo>
                      <a:pt x="619" y="1100"/>
                    </a:lnTo>
                    <a:lnTo>
                      <a:pt x="711" y="1139"/>
                    </a:lnTo>
                    <a:lnTo>
                      <a:pt x="811" y="1169"/>
                    </a:lnTo>
                    <a:lnTo>
                      <a:pt x="910" y="1187"/>
                    </a:lnTo>
                    <a:lnTo>
                      <a:pt x="1012" y="1193"/>
                    </a:lnTo>
                    <a:lnTo>
                      <a:pt x="1012" y="1085"/>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64" name="Freeform 13">
                <a:extLst>
                  <a:ext uri="{FF2B5EF4-FFF2-40B4-BE49-F238E27FC236}">
                    <a16:creationId xmlns:a16="http://schemas.microsoft.com/office/drawing/2014/main" id="{13499D4D-24CA-4C44-BABD-A313398C7628}"/>
                  </a:ext>
                </a:extLst>
              </p:cNvPr>
              <p:cNvSpPr>
                <a:spLocks/>
              </p:cNvSpPr>
              <p:nvPr/>
            </p:nvSpPr>
            <p:spPr bwMode="auto">
              <a:xfrm>
                <a:off x="401" y="3639"/>
                <a:ext cx="636" cy="374"/>
              </a:xfrm>
              <a:custGeom>
                <a:avLst/>
                <a:gdLst>
                  <a:gd name="T0" fmla="*/ 1 w 1271"/>
                  <a:gd name="T1" fmla="*/ 0 h 1495"/>
                  <a:gd name="T2" fmla="*/ 1 w 1271"/>
                  <a:gd name="T3" fmla="*/ 0 h 1495"/>
                  <a:gd name="T4" fmla="*/ 1 w 1271"/>
                  <a:gd name="T5" fmla="*/ 0 h 1495"/>
                  <a:gd name="T6" fmla="*/ 1 w 1271"/>
                  <a:gd name="T7" fmla="*/ 0 h 1495"/>
                  <a:gd name="T8" fmla="*/ 1 w 1271"/>
                  <a:gd name="T9" fmla="*/ 0 h 1495"/>
                  <a:gd name="T10" fmla="*/ 1 w 1271"/>
                  <a:gd name="T11" fmla="*/ 0 h 1495"/>
                  <a:gd name="T12" fmla="*/ 1 w 1271"/>
                  <a:gd name="T13" fmla="*/ 0 h 1495"/>
                  <a:gd name="T14" fmla="*/ 1 w 1271"/>
                  <a:gd name="T15" fmla="*/ 0 h 1495"/>
                  <a:gd name="T16" fmla="*/ 1 w 1271"/>
                  <a:gd name="T17" fmla="*/ 0 h 1495"/>
                  <a:gd name="T18" fmla="*/ 1 w 1271"/>
                  <a:gd name="T19" fmla="*/ 0 h 1495"/>
                  <a:gd name="T20" fmla="*/ 1 w 1271"/>
                  <a:gd name="T21" fmla="*/ 0 h 1495"/>
                  <a:gd name="T22" fmla="*/ 1 w 1271"/>
                  <a:gd name="T23" fmla="*/ 0 h 1495"/>
                  <a:gd name="T24" fmla="*/ 1 w 1271"/>
                  <a:gd name="T25" fmla="*/ 0 h 1495"/>
                  <a:gd name="T26" fmla="*/ 1 w 1271"/>
                  <a:gd name="T27" fmla="*/ 0 h 1495"/>
                  <a:gd name="T28" fmla="*/ 1 w 1271"/>
                  <a:gd name="T29" fmla="*/ 0 h 1495"/>
                  <a:gd name="T30" fmla="*/ 1 w 1271"/>
                  <a:gd name="T31" fmla="*/ 0 h 1495"/>
                  <a:gd name="T32" fmla="*/ 1 w 1271"/>
                  <a:gd name="T33" fmla="*/ 0 h 1495"/>
                  <a:gd name="T34" fmla="*/ 0 w 1271"/>
                  <a:gd name="T35" fmla="*/ 0 h 1495"/>
                  <a:gd name="T36" fmla="*/ 1 w 1271"/>
                  <a:gd name="T37" fmla="*/ 0 h 1495"/>
                  <a:gd name="T38" fmla="*/ 1 w 1271"/>
                  <a:gd name="T39" fmla="*/ 0 h 1495"/>
                  <a:gd name="T40" fmla="*/ 1 w 1271"/>
                  <a:gd name="T41" fmla="*/ 0 h 1495"/>
                  <a:gd name="T42" fmla="*/ 1 w 1271"/>
                  <a:gd name="T43" fmla="*/ 0 h 1495"/>
                  <a:gd name="T44" fmla="*/ 1 w 1271"/>
                  <a:gd name="T45" fmla="*/ 0 h 1495"/>
                  <a:gd name="T46" fmla="*/ 1 w 1271"/>
                  <a:gd name="T47" fmla="*/ 0 h 1495"/>
                  <a:gd name="T48" fmla="*/ 1 w 1271"/>
                  <a:gd name="T49" fmla="*/ 0 h 1495"/>
                  <a:gd name="T50" fmla="*/ 1 w 1271"/>
                  <a:gd name="T51" fmla="*/ 0 h 1495"/>
                  <a:gd name="T52" fmla="*/ 1 w 1271"/>
                  <a:gd name="T53" fmla="*/ 0 h 1495"/>
                  <a:gd name="T54" fmla="*/ 1 w 1271"/>
                  <a:gd name="T55" fmla="*/ 0 h 1495"/>
                  <a:gd name="T56" fmla="*/ 1 w 1271"/>
                  <a:gd name="T57" fmla="*/ 0 h 1495"/>
                  <a:gd name="T58" fmla="*/ 1 w 1271"/>
                  <a:gd name="T59" fmla="*/ 0 h 1495"/>
                  <a:gd name="T60" fmla="*/ 1 w 1271"/>
                  <a:gd name="T61" fmla="*/ 0 h 1495"/>
                  <a:gd name="T62" fmla="*/ 1 w 1271"/>
                  <a:gd name="T63" fmla="*/ 0 h 1495"/>
                  <a:gd name="T64" fmla="*/ 1 w 1271"/>
                  <a:gd name="T65" fmla="*/ 0 h 1495"/>
                  <a:gd name="T66" fmla="*/ 1 w 1271"/>
                  <a:gd name="T67" fmla="*/ 0 h 1495"/>
                  <a:gd name="T68" fmla="*/ 1 w 1271"/>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1"/>
                  <a:gd name="T106" fmla="*/ 0 h 1495"/>
                  <a:gd name="T107" fmla="*/ 1271 w 1271"/>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1" h="1495">
                    <a:moveTo>
                      <a:pt x="1271" y="1163"/>
                    </a:moveTo>
                    <a:lnTo>
                      <a:pt x="1168" y="1159"/>
                    </a:lnTo>
                    <a:lnTo>
                      <a:pt x="1071" y="1141"/>
                    </a:lnTo>
                    <a:lnTo>
                      <a:pt x="975" y="1112"/>
                    </a:lnTo>
                    <a:lnTo>
                      <a:pt x="888" y="1073"/>
                    </a:lnTo>
                    <a:lnTo>
                      <a:pt x="800" y="1023"/>
                    </a:lnTo>
                    <a:lnTo>
                      <a:pt x="716" y="965"/>
                    </a:lnTo>
                    <a:lnTo>
                      <a:pt x="642" y="898"/>
                    </a:lnTo>
                    <a:lnTo>
                      <a:pt x="571" y="822"/>
                    </a:lnTo>
                    <a:lnTo>
                      <a:pt x="508" y="742"/>
                    </a:lnTo>
                    <a:lnTo>
                      <a:pt x="451" y="650"/>
                    </a:lnTo>
                    <a:lnTo>
                      <a:pt x="401" y="554"/>
                    </a:lnTo>
                    <a:lnTo>
                      <a:pt x="359" y="453"/>
                    </a:lnTo>
                    <a:lnTo>
                      <a:pt x="326" y="346"/>
                    </a:lnTo>
                    <a:lnTo>
                      <a:pt x="302" y="236"/>
                    </a:lnTo>
                    <a:lnTo>
                      <a:pt x="287" y="119"/>
                    </a:lnTo>
                    <a:lnTo>
                      <a:pt x="283" y="0"/>
                    </a:lnTo>
                    <a:lnTo>
                      <a:pt x="0" y="0"/>
                    </a:lnTo>
                    <a:lnTo>
                      <a:pt x="6" y="152"/>
                    </a:lnTo>
                    <a:lnTo>
                      <a:pt x="27" y="301"/>
                    </a:lnTo>
                    <a:lnTo>
                      <a:pt x="57" y="442"/>
                    </a:lnTo>
                    <a:lnTo>
                      <a:pt x="101" y="582"/>
                    </a:lnTo>
                    <a:lnTo>
                      <a:pt x="153" y="710"/>
                    </a:lnTo>
                    <a:lnTo>
                      <a:pt x="218" y="835"/>
                    </a:lnTo>
                    <a:lnTo>
                      <a:pt x="291" y="948"/>
                    </a:lnTo>
                    <a:lnTo>
                      <a:pt x="372" y="1056"/>
                    </a:lnTo>
                    <a:lnTo>
                      <a:pt x="462" y="1154"/>
                    </a:lnTo>
                    <a:lnTo>
                      <a:pt x="562" y="1240"/>
                    </a:lnTo>
                    <a:lnTo>
                      <a:pt x="666" y="1314"/>
                    </a:lnTo>
                    <a:lnTo>
                      <a:pt x="776" y="1377"/>
                    </a:lnTo>
                    <a:lnTo>
                      <a:pt x="894" y="1429"/>
                    </a:lnTo>
                    <a:lnTo>
                      <a:pt x="1016" y="1464"/>
                    </a:lnTo>
                    <a:lnTo>
                      <a:pt x="1142" y="1488"/>
                    </a:lnTo>
                    <a:lnTo>
                      <a:pt x="1271" y="1495"/>
                    </a:lnTo>
                    <a:lnTo>
                      <a:pt x="1271" y="1163"/>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65" name="Freeform 14">
                <a:extLst>
                  <a:ext uri="{FF2B5EF4-FFF2-40B4-BE49-F238E27FC236}">
                    <a16:creationId xmlns:a16="http://schemas.microsoft.com/office/drawing/2014/main" id="{17FA6849-9C9D-460B-BB82-833C8EE6ACA2}"/>
                  </a:ext>
                </a:extLst>
              </p:cNvPr>
              <p:cNvSpPr>
                <a:spLocks/>
              </p:cNvSpPr>
              <p:nvPr/>
            </p:nvSpPr>
            <p:spPr bwMode="auto">
              <a:xfrm>
                <a:off x="368" y="3639"/>
                <a:ext cx="669" cy="393"/>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1 w 1337"/>
                  <a:gd name="T11" fmla="*/ 0 h 1572"/>
                  <a:gd name="T12" fmla="*/ 1 w 1337"/>
                  <a:gd name="T13" fmla="*/ 0 h 1572"/>
                  <a:gd name="T14" fmla="*/ 1 w 1337"/>
                  <a:gd name="T15" fmla="*/ 0 h 1572"/>
                  <a:gd name="T16" fmla="*/ 1 w 1337"/>
                  <a:gd name="T17" fmla="*/ 0 h 1572"/>
                  <a:gd name="T18" fmla="*/ 1 w 1337"/>
                  <a:gd name="T19" fmla="*/ 0 h 1572"/>
                  <a:gd name="T20" fmla="*/ 1 w 1337"/>
                  <a:gd name="T21" fmla="*/ 0 h 1572"/>
                  <a:gd name="T22" fmla="*/ 1 w 1337"/>
                  <a:gd name="T23" fmla="*/ 0 h 1572"/>
                  <a:gd name="T24" fmla="*/ 1 w 1337"/>
                  <a:gd name="T25" fmla="*/ 0 h 1572"/>
                  <a:gd name="T26" fmla="*/ 1 w 1337"/>
                  <a:gd name="T27" fmla="*/ 0 h 1572"/>
                  <a:gd name="T28" fmla="*/ 1 w 1337"/>
                  <a:gd name="T29" fmla="*/ 0 h 1572"/>
                  <a:gd name="T30" fmla="*/ 1 w 1337"/>
                  <a:gd name="T31" fmla="*/ 0 h 1572"/>
                  <a:gd name="T32" fmla="*/ 1 w 1337"/>
                  <a:gd name="T33" fmla="*/ 0 h 1572"/>
                  <a:gd name="T34" fmla="*/ 1 w 1337"/>
                  <a:gd name="T35" fmla="*/ 0 h 1572"/>
                  <a:gd name="T36" fmla="*/ 1 w 1337"/>
                  <a:gd name="T37" fmla="*/ 0 h 1572"/>
                  <a:gd name="T38" fmla="*/ 1 w 1337"/>
                  <a:gd name="T39" fmla="*/ 0 h 1572"/>
                  <a:gd name="T40" fmla="*/ 1 w 1337"/>
                  <a:gd name="T41" fmla="*/ 0 h 1572"/>
                  <a:gd name="T42" fmla="*/ 1 w 1337"/>
                  <a:gd name="T43" fmla="*/ 0 h 1572"/>
                  <a:gd name="T44" fmla="*/ 1 w 1337"/>
                  <a:gd name="T45" fmla="*/ 0 h 1572"/>
                  <a:gd name="T46" fmla="*/ 1 w 1337"/>
                  <a:gd name="T47" fmla="*/ 0 h 1572"/>
                  <a:gd name="T48" fmla="*/ 1 w 1337"/>
                  <a:gd name="T49" fmla="*/ 0 h 1572"/>
                  <a:gd name="T50" fmla="*/ 1 w 1337"/>
                  <a:gd name="T51" fmla="*/ 0 h 1572"/>
                  <a:gd name="T52" fmla="*/ 1 w 1337"/>
                  <a:gd name="T53" fmla="*/ 0 h 1572"/>
                  <a:gd name="T54" fmla="*/ 1 w 1337"/>
                  <a:gd name="T55" fmla="*/ 0 h 1572"/>
                  <a:gd name="T56" fmla="*/ 1 w 1337"/>
                  <a:gd name="T57" fmla="*/ 0 h 1572"/>
                  <a:gd name="T58" fmla="*/ 1 w 1337"/>
                  <a:gd name="T59" fmla="*/ 0 h 1572"/>
                  <a:gd name="T60" fmla="*/ 1 w 1337"/>
                  <a:gd name="T61" fmla="*/ 0 h 1572"/>
                  <a:gd name="T62" fmla="*/ 1 w 1337"/>
                  <a:gd name="T63" fmla="*/ 0 h 1572"/>
                  <a:gd name="T64" fmla="*/ 1 w 1337"/>
                  <a:gd name="T65" fmla="*/ 0 h 1572"/>
                  <a:gd name="T66" fmla="*/ 1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0"/>
                    </a:moveTo>
                    <a:lnTo>
                      <a:pt x="6" y="160"/>
                    </a:lnTo>
                    <a:lnTo>
                      <a:pt x="26" y="316"/>
                    </a:lnTo>
                    <a:lnTo>
                      <a:pt x="61" y="468"/>
                    </a:lnTo>
                    <a:lnTo>
                      <a:pt x="106" y="612"/>
                    </a:lnTo>
                    <a:lnTo>
                      <a:pt x="161" y="749"/>
                    </a:lnTo>
                    <a:lnTo>
                      <a:pt x="228" y="879"/>
                    </a:lnTo>
                    <a:lnTo>
                      <a:pt x="305" y="999"/>
                    </a:lnTo>
                    <a:lnTo>
                      <a:pt x="391" y="1112"/>
                    </a:lnTo>
                    <a:lnTo>
                      <a:pt x="487" y="1213"/>
                    </a:lnTo>
                    <a:lnTo>
                      <a:pt x="589" y="1304"/>
                    </a:lnTo>
                    <a:lnTo>
                      <a:pt x="700" y="1382"/>
                    </a:lnTo>
                    <a:lnTo>
                      <a:pt x="816" y="1447"/>
                    </a:lnTo>
                    <a:lnTo>
                      <a:pt x="939" y="1500"/>
                    </a:lnTo>
                    <a:lnTo>
                      <a:pt x="1068" y="1541"/>
                    </a:lnTo>
                    <a:lnTo>
                      <a:pt x="1201" y="1565"/>
                    </a:lnTo>
                    <a:lnTo>
                      <a:pt x="1337" y="1572"/>
                    </a:lnTo>
                    <a:lnTo>
                      <a:pt x="1337" y="1464"/>
                    </a:lnTo>
                    <a:lnTo>
                      <a:pt x="1209" y="1455"/>
                    </a:lnTo>
                    <a:lnTo>
                      <a:pt x="1084" y="1435"/>
                    </a:lnTo>
                    <a:lnTo>
                      <a:pt x="965" y="1398"/>
                    </a:lnTo>
                    <a:lnTo>
                      <a:pt x="852" y="1348"/>
                    </a:lnTo>
                    <a:lnTo>
                      <a:pt x="742" y="1286"/>
                    </a:lnTo>
                    <a:lnTo>
                      <a:pt x="641" y="1214"/>
                    </a:lnTo>
                    <a:lnTo>
                      <a:pt x="544" y="1130"/>
                    </a:lnTo>
                    <a:lnTo>
                      <a:pt x="456" y="1035"/>
                    </a:lnTo>
                    <a:lnTo>
                      <a:pt x="376" y="931"/>
                    </a:lnTo>
                    <a:lnTo>
                      <a:pt x="304" y="817"/>
                    </a:lnTo>
                    <a:lnTo>
                      <a:pt x="243" y="698"/>
                    </a:lnTo>
                    <a:lnTo>
                      <a:pt x="189" y="570"/>
                    </a:lnTo>
                    <a:lnTo>
                      <a:pt x="148" y="436"/>
                    </a:lnTo>
                    <a:lnTo>
                      <a:pt x="116" y="297"/>
                    </a:lnTo>
                    <a:lnTo>
                      <a:pt x="98" y="149"/>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66" name="Freeform 15">
                <a:extLst>
                  <a:ext uri="{FF2B5EF4-FFF2-40B4-BE49-F238E27FC236}">
                    <a16:creationId xmlns:a16="http://schemas.microsoft.com/office/drawing/2014/main" id="{44CDC0DF-5F70-4DFF-AE4C-F966646D2EA8}"/>
                  </a:ext>
                </a:extLst>
              </p:cNvPr>
              <p:cNvSpPr>
                <a:spLocks/>
              </p:cNvSpPr>
              <p:nvPr/>
            </p:nvSpPr>
            <p:spPr bwMode="auto">
              <a:xfrm>
                <a:off x="17" y="3423"/>
                <a:ext cx="889" cy="527"/>
              </a:xfrm>
              <a:custGeom>
                <a:avLst/>
                <a:gdLst>
                  <a:gd name="T0" fmla="*/ 1 w 1272"/>
                  <a:gd name="T1" fmla="*/ 0 h 1495"/>
                  <a:gd name="T2" fmla="*/ 1 w 1272"/>
                  <a:gd name="T3" fmla="*/ 0 h 1495"/>
                  <a:gd name="T4" fmla="*/ 1 w 1272"/>
                  <a:gd name="T5" fmla="*/ 0 h 1495"/>
                  <a:gd name="T6" fmla="*/ 1 w 1272"/>
                  <a:gd name="T7" fmla="*/ 0 h 1495"/>
                  <a:gd name="T8" fmla="*/ 1 w 1272"/>
                  <a:gd name="T9" fmla="*/ 0 h 1495"/>
                  <a:gd name="T10" fmla="*/ 1 w 1272"/>
                  <a:gd name="T11" fmla="*/ 0 h 1495"/>
                  <a:gd name="T12" fmla="*/ 1 w 1272"/>
                  <a:gd name="T13" fmla="*/ 0 h 1495"/>
                  <a:gd name="T14" fmla="*/ 1 w 1272"/>
                  <a:gd name="T15" fmla="*/ 0 h 1495"/>
                  <a:gd name="T16" fmla="*/ 1 w 1272"/>
                  <a:gd name="T17" fmla="*/ 0 h 1495"/>
                  <a:gd name="T18" fmla="*/ 1 w 1272"/>
                  <a:gd name="T19" fmla="*/ 0 h 1495"/>
                  <a:gd name="T20" fmla="*/ 1 w 1272"/>
                  <a:gd name="T21" fmla="*/ 0 h 1495"/>
                  <a:gd name="T22" fmla="*/ 1 w 1272"/>
                  <a:gd name="T23" fmla="*/ 0 h 1495"/>
                  <a:gd name="T24" fmla="*/ 1 w 1272"/>
                  <a:gd name="T25" fmla="*/ 0 h 1495"/>
                  <a:gd name="T26" fmla="*/ 1 w 1272"/>
                  <a:gd name="T27" fmla="*/ 0 h 1495"/>
                  <a:gd name="T28" fmla="*/ 1 w 1272"/>
                  <a:gd name="T29" fmla="*/ 0 h 1495"/>
                  <a:gd name="T30" fmla="*/ 1 w 1272"/>
                  <a:gd name="T31" fmla="*/ 0 h 1495"/>
                  <a:gd name="T32" fmla="*/ 0 w 1272"/>
                  <a:gd name="T33" fmla="*/ 0 h 1495"/>
                  <a:gd name="T34" fmla="*/ 0 w 1272"/>
                  <a:gd name="T35" fmla="*/ 0 h 1495"/>
                  <a:gd name="T36" fmla="*/ 1 w 1272"/>
                  <a:gd name="T37" fmla="*/ 0 h 1495"/>
                  <a:gd name="T38" fmla="*/ 1 w 1272"/>
                  <a:gd name="T39" fmla="*/ 0 h 1495"/>
                  <a:gd name="T40" fmla="*/ 1 w 1272"/>
                  <a:gd name="T41" fmla="*/ 0 h 1495"/>
                  <a:gd name="T42" fmla="*/ 1 w 1272"/>
                  <a:gd name="T43" fmla="*/ 0 h 1495"/>
                  <a:gd name="T44" fmla="*/ 1 w 1272"/>
                  <a:gd name="T45" fmla="*/ 0 h 1495"/>
                  <a:gd name="T46" fmla="*/ 1 w 1272"/>
                  <a:gd name="T47" fmla="*/ 0 h 1495"/>
                  <a:gd name="T48" fmla="*/ 1 w 1272"/>
                  <a:gd name="T49" fmla="*/ 0 h 1495"/>
                  <a:gd name="T50" fmla="*/ 1 w 1272"/>
                  <a:gd name="T51" fmla="*/ 0 h 1495"/>
                  <a:gd name="T52" fmla="*/ 1 w 1272"/>
                  <a:gd name="T53" fmla="*/ 0 h 1495"/>
                  <a:gd name="T54" fmla="*/ 1 w 1272"/>
                  <a:gd name="T55" fmla="*/ 0 h 1495"/>
                  <a:gd name="T56" fmla="*/ 1 w 1272"/>
                  <a:gd name="T57" fmla="*/ 0 h 1495"/>
                  <a:gd name="T58" fmla="*/ 2 w 1272"/>
                  <a:gd name="T59" fmla="*/ 0 h 1495"/>
                  <a:gd name="T60" fmla="*/ 2 w 1272"/>
                  <a:gd name="T61" fmla="*/ 0 h 1495"/>
                  <a:gd name="T62" fmla="*/ 2 w 1272"/>
                  <a:gd name="T63" fmla="*/ 0 h 1495"/>
                  <a:gd name="T64" fmla="*/ 2 w 1272"/>
                  <a:gd name="T65" fmla="*/ 0 h 1495"/>
                  <a:gd name="T66" fmla="*/ 2 w 1272"/>
                  <a:gd name="T67" fmla="*/ 0 h 1495"/>
                  <a:gd name="T68" fmla="*/ 1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2"/>
                  <a:gd name="T106" fmla="*/ 0 h 1495"/>
                  <a:gd name="T107" fmla="*/ 1272 w 1272"/>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67" name="Freeform 16">
                <a:extLst>
                  <a:ext uri="{FF2B5EF4-FFF2-40B4-BE49-F238E27FC236}">
                    <a16:creationId xmlns:a16="http://schemas.microsoft.com/office/drawing/2014/main" id="{FDAA942E-67E4-4D64-8076-F4459C351F8A}"/>
                  </a:ext>
                </a:extLst>
              </p:cNvPr>
              <p:cNvSpPr>
                <a:spLocks/>
              </p:cNvSpPr>
              <p:nvPr/>
            </p:nvSpPr>
            <p:spPr bwMode="auto">
              <a:xfrm>
                <a:off x="17" y="3423"/>
                <a:ext cx="937" cy="554"/>
              </a:xfrm>
              <a:custGeom>
                <a:avLst/>
                <a:gdLst>
                  <a:gd name="T0" fmla="*/ 0 w 1338"/>
                  <a:gd name="T1" fmla="*/ 0 h 1572"/>
                  <a:gd name="T2" fmla="*/ 1 w 1338"/>
                  <a:gd name="T3" fmla="*/ 0 h 1572"/>
                  <a:gd name="T4" fmla="*/ 1 w 1338"/>
                  <a:gd name="T5" fmla="*/ 0 h 1572"/>
                  <a:gd name="T6" fmla="*/ 1 w 1338"/>
                  <a:gd name="T7" fmla="*/ 0 h 1572"/>
                  <a:gd name="T8" fmla="*/ 1 w 1338"/>
                  <a:gd name="T9" fmla="*/ 0 h 1572"/>
                  <a:gd name="T10" fmla="*/ 1 w 1338"/>
                  <a:gd name="T11" fmla="*/ 0 h 1572"/>
                  <a:gd name="T12" fmla="*/ 1 w 1338"/>
                  <a:gd name="T13" fmla="*/ 0 h 1572"/>
                  <a:gd name="T14" fmla="*/ 1 w 1338"/>
                  <a:gd name="T15" fmla="*/ 0 h 1572"/>
                  <a:gd name="T16" fmla="*/ 1 w 1338"/>
                  <a:gd name="T17" fmla="*/ 0 h 1572"/>
                  <a:gd name="T18" fmla="*/ 2 w 1338"/>
                  <a:gd name="T19" fmla="*/ 0 h 1572"/>
                  <a:gd name="T20" fmla="*/ 2 w 1338"/>
                  <a:gd name="T21" fmla="*/ 0 h 1572"/>
                  <a:gd name="T22" fmla="*/ 2 w 1338"/>
                  <a:gd name="T23" fmla="*/ 0 h 1572"/>
                  <a:gd name="T24" fmla="*/ 2 w 1338"/>
                  <a:gd name="T25" fmla="*/ 0 h 1572"/>
                  <a:gd name="T26" fmla="*/ 2 w 1338"/>
                  <a:gd name="T27" fmla="*/ 0 h 1572"/>
                  <a:gd name="T28" fmla="*/ 2 w 1338"/>
                  <a:gd name="T29" fmla="*/ 0 h 1572"/>
                  <a:gd name="T30" fmla="*/ 2 w 1338"/>
                  <a:gd name="T31" fmla="*/ 0 h 1572"/>
                  <a:gd name="T32" fmla="*/ 2 w 1338"/>
                  <a:gd name="T33" fmla="*/ 0 h 1572"/>
                  <a:gd name="T34" fmla="*/ 2 w 1338"/>
                  <a:gd name="T35" fmla="*/ 0 h 1572"/>
                  <a:gd name="T36" fmla="*/ 2 w 1338"/>
                  <a:gd name="T37" fmla="*/ 0 h 1572"/>
                  <a:gd name="T38" fmla="*/ 2 w 1338"/>
                  <a:gd name="T39" fmla="*/ 0 h 1572"/>
                  <a:gd name="T40" fmla="*/ 2 w 1338"/>
                  <a:gd name="T41" fmla="*/ 0 h 1572"/>
                  <a:gd name="T42" fmla="*/ 2 w 1338"/>
                  <a:gd name="T43" fmla="*/ 0 h 1572"/>
                  <a:gd name="T44" fmla="*/ 2 w 1338"/>
                  <a:gd name="T45" fmla="*/ 0 h 1572"/>
                  <a:gd name="T46" fmla="*/ 2 w 1338"/>
                  <a:gd name="T47" fmla="*/ 0 h 1572"/>
                  <a:gd name="T48" fmla="*/ 1 w 1338"/>
                  <a:gd name="T49" fmla="*/ 0 h 1572"/>
                  <a:gd name="T50" fmla="*/ 1 w 1338"/>
                  <a:gd name="T51" fmla="*/ 0 h 1572"/>
                  <a:gd name="T52" fmla="*/ 1 w 1338"/>
                  <a:gd name="T53" fmla="*/ 0 h 1572"/>
                  <a:gd name="T54" fmla="*/ 1 w 1338"/>
                  <a:gd name="T55" fmla="*/ 0 h 1572"/>
                  <a:gd name="T56" fmla="*/ 1 w 1338"/>
                  <a:gd name="T57" fmla="*/ 0 h 1572"/>
                  <a:gd name="T58" fmla="*/ 1 w 1338"/>
                  <a:gd name="T59" fmla="*/ 0 h 1572"/>
                  <a:gd name="T60" fmla="*/ 1 w 1338"/>
                  <a:gd name="T61" fmla="*/ 0 h 1572"/>
                  <a:gd name="T62" fmla="*/ 1 w 1338"/>
                  <a:gd name="T63" fmla="*/ 0 h 1572"/>
                  <a:gd name="T64" fmla="*/ 1 w 1338"/>
                  <a:gd name="T65" fmla="*/ 0 h 1572"/>
                  <a:gd name="T66" fmla="*/ 0 w 1338"/>
                  <a:gd name="T67" fmla="*/ 0 h 1572"/>
                  <a:gd name="T68" fmla="*/ 0 w 1338"/>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8"/>
                  <a:gd name="T106" fmla="*/ 0 h 1572"/>
                  <a:gd name="T107" fmla="*/ 1338 w 1338"/>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68" name="Freeform 17">
                <a:extLst>
                  <a:ext uri="{FF2B5EF4-FFF2-40B4-BE49-F238E27FC236}">
                    <a16:creationId xmlns:a16="http://schemas.microsoft.com/office/drawing/2014/main" id="{F046B5AE-1274-49C8-8F6C-4DF43BDA057C}"/>
                  </a:ext>
                </a:extLst>
              </p:cNvPr>
              <p:cNvSpPr>
                <a:spLocks/>
              </p:cNvSpPr>
              <p:nvPr/>
            </p:nvSpPr>
            <p:spPr bwMode="auto">
              <a:xfrm>
                <a:off x="17" y="3423"/>
                <a:ext cx="823" cy="488"/>
              </a:xfrm>
              <a:custGeom>
                <a:avLst/>
                <a:gdLst>
                  <a:gd name="T0" fmla="*/ 1 w 1176"/>
                  <a:gd name="T1" fmla="*/ 0 h 1383"/>
                  <a:gd name="T2" fmla="*/ 1 w 1176"/>
                  <a:gd name="T3" fmla="*/ 0 h 1383"/>
                  <a:gd name="T4" fmla="*/ 1 w 1176"/>
                  <a:gd name="T5" fmla="*/ 0 h 1383"/>
                  <a:gd name="T6" fmla="*/ 1 w 1176"/>
                  <a:gd name="T7" fmla="*/ 0 h 1383"/>
                  <a:gd name="T8" fmla="*/ 1 w 1176"/>
                  <a:gd name="T9" fmla="*/ 0 h 1383"/>
                  <a:gd name="T10" fmla="*/ 1 w 1176"/>
                  <a:gd name="T11" fmla="*/ 0 h 1383"/>
                  <a:gd name="T12" fmla="*/ 1 w 1176"/>
                  <a:gd name="T13" fmla="*/ 0 h 1383"/>
                  <a:gd name="T14" fmla="*/ 1 w 1176"/>
                  <a:gd name="T15" fmla="*/ 0 h 1383"/>
                  <a:gd name="T16" fmla="*/ 1 w 1176"/>
                  <a:gd name="T17" fmla="*/ 0 h 1383"/>
                  <a:gd name="T18" fmla="*/ 1 w 1176"/>
                  <a:gd name="T19" fmla="*/ 0 h 1383"/>
                  <a:gd name="T20" fmla="*/ 1 w 1176"/>
                  <a:gd name="T21" fmla="*/ 0 h 1383"/>
                  <a:gd name="T22" fmla="*/ 1 w 1176"/>
                  <a:gd name="T23" fmla="*/ 0 h 1383"/>
                  <a:gd name="T24" fmla="*/ 1 w 1176"/>
                  <a:gd name="T25" fmla="*/ 0 h 1383"/>
                  <a:gd name="T26" fmla="*/ 1 w 1176"/>
                  <a:gd name="T27" fmla="*/ 0 h 1383"/>
                  <a:gd name="T28" fmla="*/ 1 w 1176"/>
                  <a:gd name="T29" fmla="*/ 0 h 1383"/>
                  <a:gd name="T30" fmla="*/ 1 w 1176"/>
                  <a:gd name="T31" fmla="*/ 0 h 1383"/>
                  <a:gd name="T32" fmla="*/ 0 w 1176"/>
                  <a:gd name="T33" fmla="*/ 0 h 1383"/>
                  <a:gd name="T34" fmla="*/ 0 w 1176"/>
                  <a:gd name="T35" fmla="*/ 0 h 1383"/>
                  <a:gd name="T36" fmla="*/ 1 w 1176"/>
                  <a:gd name="T37" fmla="*/ 0 h 1383"/>
                  <a:gd name="T38" fmla="*/ 1 w 1176"/>
                  <a:gd name="T39" fmla="*/ 0 h 1383"/>
                  <a:gd name="T40" fmla="*/ 1 w 1176"/>
                  <a:gd name="T41" fmla="*/ 0 h 1383"/>
                  <a:gd name="T42" fmla="*/ 1 w 1176"/>
                  <a:gd name="T43" fmla="*/ 0 h 1383"/>
                  <a:gd name="T44" fmla="*/ 1 w 1176"/>
                  <a:gd name="T45" fmla="*/ 0 h 1383"/>
                  <a:gd name="T46" fmla="*/ 1 w 1176"/>
                  <a:gd name="T47" fmla="*/ 0 h 1383"/>
                  <a:gd name="T48" fmla="*/ 1 w 1176"/>
                  <a:gd name="T49" fmla="*/ 0 h 1383"/>
                  <a:gd name="T50" fmla="*/ 1 w 1176"/>
                  <a:gd name="T51" fmla="*/ 0 h 1383"/>
                  <a:gd name="T52" fmla="*/ 1 w 1176"/>
                  <a:gd name="T53" fmla="*/ 0 h 1383"/>
                  <a:gd name="T54" fmla="*/ 1 w 1176"/>
                  <a:gd name="T55" fmla="*/ 0 h 1383"/>
                  <a:gd name="T56" fmla="*/ 1 w 1176"/>
                  <a:gd name="T57" fmla="*/ 0 h 1383"/>
                  <a:gd name="T58" fmla="*/ 1 w 1176"/>
                  <a:gd name="T59" fmla="*/ 0 h 1383"/>
                  <a:gd name="T60" fmla="*/ 1 w 1176"/>
                  <a:gd name="T61" fmla="*/ 0 h 1383"/>
                  <a:gd name="T62" fmla="*/ 1 w 1176"/>
                  <a:gd name="T63" fmla="*/ 0 h 1383"/>
                  <a:gd name="T64" fmla="*/ 2 w 1176"/>
                  <a:gd name="T65" fmla="*/ 0 h 1383"/>
                  <a:gd name="T66" fmla="*/ 2 w 1176"/>
                  <a:gd name="T67" fmla="*/ 0 h 1383"/>
                  <a:gd name="T68" fmla="*/ 1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3"/>
                  <a:gd name="T107" fmla="*/ 1176 w 1176"/>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69" name="Freeform 18">
                <a:extLst>
                  <a:ext uri="{FF2B5EF4-FFF2-40B4-BE49-F238E27FC236}">
                    <a16:creationId xmlns:a16="http://schemas.microsoft.com/office/drawing/2014/main" id="{738627D6-16AB-4A80-AC1E-6E2236962E56}"/>
                  </a:ext>
                </a:extLst>
              </p:cNvPr>
              <p:cNvSpPr>
                <a:spLocks/>
              </p:cNvSpPr>
              <p:nvPr/>
            </p:nvSpPr>
            <p:spPr bwMode="auto">
              <a:xfrm>
                <a:off x="19" y="3416"/>
                <a:ext cx="708" cy="431"/>
              </a:xfrm>
              <a:custGeom>
                <a:avLst/>
                <a:gdLst>
                  <a:gd name="T0" fmla="*/ 1 w 1011"/>
                  <a:gd name="T1" fmla="*/ 0 h 1223"/>
                  <a:gd name="T2" fmla="*/ 1 w 1011"/>
                  <a:gd name="T3" fmla="*/ 0 h 1223"/>
                  <a:gd name="T4" fmla="*/ 1 w 1011"/>
                  <a:gd name="T5" fmla="*/ 0 h 1223"/>
                  <a:gd name="T6" fmla="*/ 1 w 1011"/>
                  <a:gd name="T7" fmla="*/ 0 h 1223"/>
                  <a:gd name="T8" fmla="*/ 1 w 1011"/>
                  <a:gd name="T9" fmla="*/ 0 h 1223"/>
                  <a:gd name="T10" fmla="*/ 1 w 1011"/>
                  <a:gd name="T11" fmla="*/ 0 h 1223"/>
                  <a:gd name="T12" fmla="*/ 1 w 1011"/>
                  <a:gd name="T13" fmla="*/ 0 h 1223"/>
                  <a:gd name="T14" fmla="*/ 1 w 1011"/>
                  <a:gd name="T15" fmla="*/ 0 h 1223"/>
                  <a:gd name="T16" fmla="*/ 1 w 1011"/>
                  <a:gd name="T17" fmla="*/ 0 h 1223"/>
                  <a:gd name="T18" fmla="*/ 1 w 1011"/>
                  <a:gd name="T19" fmla="*/ 0 h 1223"/>
                  <a:gd name="T20" fmla="*/ 1 w 1011"/>
                  <a:gd name="T21" fmla="*/ 0 h 1223"/>
                  <a:gd name="T22" fmla="*/ 1 w 1011"/>
                  <a:gd name="T23" fmla="*/ 0 h 1223"/>
                  <a:gd name="T24" fmla="*/ 1 w 1011"/>
                  <a:gd name="T25" fmla="*/ 0 h 1223"/>
                  <a:gd name="T26" fmla="*/ 1 w 1011"/>
                  <a:gd name="T27" fmla="*/ 0 h 1223"/>
                  <a:gd name="T28" fmla="*/ 1 w 1011"/>
                  <a:gd name="T29" fmla="*/ 0 h 1223"/>
                  <a:gd name="T30" fmla="*/ 1 w 1011"/>
                  <a:gd name="T31" fmla="*/ 0 h 1223"/>
                  <a:gd name="T32" fmla="*/ 0 w 1011"/>
                  <a:gd name="T33" fmla="*/ 0 h 1223"/>
                  <a:gd name="T34" fmla="*/ 0 w 1011"/>
                  <a:gd name="T35" fmla="*/ 0 h 1223"/>
                  <a:gd name="T36" fmla="*/ 1 w 1011"/>
                  <a:gd name="T37" fmla="*/ 0 h 1223"/>
                  <a:gd name="T38" fmla="*/ 1 w 1011"/>
                  <a:gd name="T39" fmla="*/ 0 h 1223"/>
                  <a:gd name="T40" fmla="*/ 1 w 1011"/>
                  <a:gd name="T41" fmla="*/ 0 h 1223"/>
                  <a:gd name="T42" fmla="*/ 1 w 1011"/>
                  <a:gd name="T43" fmla="*/ 0 h 1223"/>
                  <a:gd name="T44" fmla="*/ 1 w 1011"/>
                  <a:gd name="T45" fmla="*/ 0 h 1223"/>
                  <a:gd name="T46" fmla="*/ 1 w 1011"/>
                  <a:gd name="T47" fmla="*/ 0 h 1223"/>
                  <a:gd name="T48" fmla="*/ 1 w 1011"/>
                  <a:gd name="T49" fmla="*/ 0 h 1223"/>
                  <a:gd name="T50" fmla="*/ 1 w 1011"/>
                  <a:gd name="T51" fmla="*/ 0 h 1223"/>
                  <a:gd name="T52" fmla="*/ 1 w 1011"/>
                  <a:gd name="T53" fmla="*/ 0 h 1223"/>
                  <a:gd name="T54" fmla="*/ 1 w 1011"/>
                  <a:gd name="T55" fmla="*/ 0 h 1223"/>
                  <a:gd name="T56" fmla="*/ 1 w 1011"/>
                  <a:gd name="T57" fmla="*/ 0 h 1223"/>
                  <a:gd name="T58" fmla="*/ 1 w 1011"/>
                  <a:gd name="T59" fmla="*/ 0 h 1223"/>
                  <a:gd name="T60" fmla="*/ 1 w 1011"/>
                  <a:gd name="T61" fmla="*/ 0 h 1223"/>
                  <a:gd name="T62" fmla="*/ 2 w 1011"/>
                  <a:gd name="T63" fmla="*/ 0 h 1223"/>
                  <a:gd name="T64" fmla="*/ 2 w 1011"/>
                  <a:gd name="T65" fmla="*/ 0 h 1223"/>
                  <a:gd name="T66" fmla="*/ 2 w 1011"/>
                  <a:gd name="T67" fmla="*/ 0 h 1223"/>
                  <a:gd name="T68" fmla="*/ 1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1"/>
                  <a:gd name="T106" fmla="*/ 0 h 1223"/>
                  <a:gd name="T107" fmla="*/ 1011 w 1011"/>
                  <a:gd name="T108" fmla="*/ 1223 h 1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pic>
            <p:nvPicPr>
              <p:cNvPr id="30770" name="Picture 19" descr="POINTSTA">
                <a:extLst>
                  <a:ext uri="{FF2B5EF4-FFF2-40B4-BE49-F238E27FC236}">
                    <a16:creationId xmlns:a16="http://schemas.microsoft.com/office/drawing/2014/main" id="{2CF89F28-C60B-42FA-89B3-6FBC1A9DF45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 y="3912"/>
                <a:ext cx="366"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0771" name="Picture 20" descr="POINTSTA">
                <a:extLst>
                  <a:ext uri="{FF2B5EF4-FFF2-40B4-BE49-F238E27FC236}">
                    <a16:creationId xmlns:a16="http://schemas.microsoft.com/office/drawing/2014/main" id="{668CFF2A-0CC6-426B-B0BD-D0FEBC689B5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 y="3960"/>
                <a:ext cx="275"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0772" name="Picture 21" descr="POINTSTA">
                <a:extLst>
                  <a:ext uri="{FF2B5EF4-FFF2-40B4-BE49-F238E27FC236}">
                    <a16:creationId xmlns:a16="http://schemas.microsoft.com/office/drawing/2014/main" id="{E15075D5-9390-450E-B678-4F98B4278EF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 y="3654"/>
                <a:ext cx="36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0773" name="Picture 22" descr="POINTSTA">
                <a:extLst>
                  <a:ext uri="{FF2B5EF4-FFF2-40B4-BE49-F238E27FC236}">
                    <a16:creationId xmlns:a16="http://schemas.microsoft.com/office/drawing/2014/main" id="{D5BB395D-CB82-40A9-85FD-25DE8C26808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3984"/>
                <a:ext cx="21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30774" name="Freeform 23">
                <a:extLst>
                  <a:ext uri="{FF2B5EF4-FFF2-40B4-BE49-F238E27FC236}">
                    <a16:creationId xmlns:a16="http://schemas.microsoft.com/office/drawing/2014/main" id="{8EF3E440-05E1-41CA-A3C6-804CAA62963E}"/>
                  </a:ext>
                </a:extLst>
              </p:cNvPr>
              <p:cNvSpPr>
                <a:spLocks/>
              </p:cNvSpPr>
              <p:nvPr/>
            </p:nvSpPr>
            <p:spPr bwMode="auto">
              <a:xfrm>
                <a:off x="164" y="3565"/>
                <a:ext cx="937" cy="554"/>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1 w 1337"/>
                  <a:gd name="T11" fmla="*/ 0 h 1572"/>
                  <a:gd name="T12" fmla="*/ 1 w 1337"/>
                  <a:gd name="T13" fmla="*/ 0 h 1572"/>
                  <a:gd name="T14" fmla="*/ 1 w 1337"/>
                  <a:gd name="T15" fmla="*/ 0 h 1572"/>
                  <a:gd name="T16" fmla="*/ 1 w 1337"/>
                  <a:gd name="T17" fmla="*/ 0 h 1572"/>
                  <a:gd name="T18" fmla="*/ 2 w 1337"/>
                  <a:gd name="T19" fmla="*/ 0 h 1572"/>
                  <a:gd name="T20" fmla="*/ 2 w 1337"/>
                  <a:gd name="T21" fmla="*/ 0 h 1572"/>
                  <a:gd name="T22" fmla="*/ 2 w 1337"/>
                  <a:gd name="T23" fmla="*/ 0 h 1572"/>
                  <a:gd name="T24" fmla="*/ 2 w 1337"/>
                  <a:gd name="T25" fmla="*/ 0 h 1572"/>
                  <a:gd name="T26" fmla="*/ 2 w 1337"/>
                  <a:gd name="T27" fmla="*/ 0 h 1572"/>
                  <a:gd name="T28" fmla="*/ 2 w 1337"/>
                  <a:gd name="T29" fmla="*/ 0 h 1572"/>
                  <a:gd name="T30" fmla="*/ 2 w 1337"/>
                  <a:gd name="T31" fmla="*/ 0 h 1572"/>
                  <a:gd name="T32" fmla="*/ 2 w 1337"/>
                  <a:gd name="T33" fmla="*/ 0 h 1572"/>
                  <a:gd name="T34" fmla="*/ 2 w 1337"/>
                  <a:gd name="T35" fmla="*/ 0 h 1572"/>
                  <a:gd name="T36" fmla="*/ 2 w 1337"/>
                  <a:gd name="T37" fmla="*/ 0 h 1572"/>
                  <a:gd name="T38" fmla="*/ 2 w 1337"/>
                  <a:gd name="T39" fmla="*/ 0 h 1572"/>
                  <a:gd name="T40" fmla="*/ 2 w 1337"/>
                  <a:gd name="T41" fmla="*/ 0 h 1572"/>
                  <a:gd name="T42" fmla="*/ 2 w 1337"/>
                  <a:gd name="T43" fmla="*/ 0 h 1572"/>
                  <a:gd name="T44" fmla="*/ 2 w 1337"/>
                  <a:gd name="T45" fmla="*/ 0 h 1572"/>
                  <a:gd name="T46" fmla="*/ 2 w 1337"/>
                  <a:gd name="T47" fmla="*/ 0 h 1572"/>
                  <a:gd name="T48" fmla="*/ 1 w 1337"/>
                  <a:gd name="T49" fmla="*/ 0 h 1572"/>
                  <a:gd name="T50" fmla="*/ 1 w 1337"/>
                  <a:gd name="T51" fmla="*/ 0 h 1572"/>
                  <a:gd name="T52" fmla="*/ 1 w 1337"/>
                  <a:gd name="T53" fmla="*/ 0 h 1572"/>
                  <a:gd name="T54" fmla="*/ 1 w 1337"/>
                  <a:gd name="T55" fmla="*/ 0 h 1572"/>
                  <a:gd name="T56" fmla="*/ 1 w 1337"/>
                  <a:gd name="T57" fmla="*/ 0 h 1572"/>
                  <a:gd name="T58" fmla="*/ 1 w 1337"/>
                  <a:gd name="T59" fmla="*/ 0 h 1572"/>
                  <a:gd name="T60" fmla="*/ 1 w 1337"/>
                  <a:gd name="T61" fmla="*/ 0 h 1572"/>
                  <a:gd name="T62" fmla="*/ 1 w 1337"/>
                  <a:gd name="T63" fmla="*/ 0 h 1572"/>
                  <a:gd name="T64" fmla="*/ 1 w 1337"/>
                  <a:gd name="T65" fmla="*/ 0 h 1572"/>
                  <a:gd name="T66" fmla="*/ 0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75" name="Freeform 24">
                <a:extLst>
                  <a:ext uri="{FF2B5EF4-FFF2-40B4-BE49-F238E27FC236}">
                    <a16:creationId xmlns:a16="http://schemas.microsoft.com/office/drawing/2014/main" id="{C60A43ED-1B92-4FB6-BC82-6213E56C6F31}"/>
                  </a:ext>
                </a:extLst>
              </p:cNvPr>
              <p:cNvSpPr>
                <a:spLocks/>
              </p:cNvSpPr>
              <p:nvPr/>
            </p:nvSpPr>
            <p:spPr bwMode="auto">
              <a:xfrm>
                <a:off x="164" y="3565"/>
                <a:ext cx="824" cy="488"/>
              </a:xfrm>
              <a:custGeom>
                <a:avLst/>
                <a:gdLst>
                  <a:gd name="T0" fmla="*/ 2 w 1176"/>
                  <a:gd name="T1" fmla="*/ 0 h 1382"/>
                  <a:gd name="T2" fmla="*/ 2 w 1176"/>
                  <a:gd name="T3" fmla="*/ 0 h 1382"/>
                  <a:gd name="T4" fmla="*/ 2 w 1176"/>
                  <a:gd name="T5" fmla="*/ 0 h 1382"/>
                  <a:gd name="T6" fmla="*/ 2 w 1176"/>
                  <a:gd name="T7" fmla="*/ 0 h 1382"/>
                  <a:gd name="T8" fmla="*/ 2 w 1176"/>
                  <a:gd name="T9" fmla="*/ 0 h 1382"/>
                  <a:gd name="T10" fmla="*/ 1 w 1176"/>
                  <a:gd name="T11" fmla="*/ 0 h 1382"/>
                  <a:gd name="T12" fmla="*/ 1 w 1176"/>
                  <a:gd name="T13" fmla="*/ 0 h 1382"/>
                  <a:gd name="T14" fmla="*/ 1 w 1176"/>
                  <a:gd name="T15" fmla="*/ 0 h 1382"/>
                  <a:gd name="T16" fmla="*/ 1 w 1176"/>
                  <a:gd name="T17" fmla="*/ 0 h 1382"/>
                  <a:gd name="T18" fmla="*/ 1 w 1176"/>
                  <a:gd name="T19" fmla="*/ 0 h 1382"/>
                  <a:gd name="T20" fmla="*/ 1 w 1176"/>
                  <a:gd name="T21" fmla="*/ 0 h 1382"/>
                  <a:gd name="T22" fmla="*/ 1 w 1176"/>
                  <a:gd name="T23" fmla="*/ 0 h 1382"/>
                  <a:gd name="T24" fmla="*/ 1 w 1176"/>
                  <a:gd name="T25" fmla="*/ 0 h 1382"/>
                  <a:gd name="T26" fmla="*/ 1 w 1176"/>
                  <a:gd name="T27" fmla="*/ 0 h 1382"/>
                  <a:gd name="T28" fmla="*/ 1 w 1176"/>
                  <a:gd name="T29" fmla="*/ 0 h 1382"/>
                  <a:gd name="T30" fmla="*/ 1 w 1176"/>
                  <a:gd name="T31" fmla="*/ 0 h 1382"/>
                  <a:gd name="T32" fmla="*/ 0 w 1176"/>
                  <a:gd name="T33" fmla="*/ 0 h 1382"/>
                  <a:gd name="T34" fmla="*/ 0 w 1176"/>
                  <a:gd name="T35" fmla="*/ 0 h 1382"/>
                  <a:gd name="T36" fmla="*/ 1 w 1176"/>
                  <a:gd name="T37" fmla="*/ 0 h 1382"/>
                  <a:gd name="T38" fmla="*/ 1 w 1176"/>
                  <a:gd name="T39" fmla="*/ 0 h 1382"/>
                  <a:gd name="T40" fmla="*/ 1 w 1176"/>
                  <a:gd name="T41" fmla="*/ 0 h 1382"/>
                  <a:gd name="T42" fmla="*/ 1 w 1176"/>
                  <a:gd name="T43" fmla="*/ 0 h 1382"/>
                  <a:gd name="T44" fmla="*/ 1 w 1176"/>
                  <a:gd name="T45" fmla="*/ 0 h 1382"/>
                  <a:gd name="T46" fmla="*/ 1 w 1176"/>
                  <a:gd name="T47" fmla="*/ 0 h 1382"/>
                  <a:gd name="T48" fmla="*/ 1 w 1176"/>
                  <a:gd name="T49" fmla="*/ 0 h 1382"/>
                  <a:gd name="T50" fmla="*/ 1 w 1176"/>
                  <a:gd name="T51" fmla="*/ 0 h 1382"/>
                  <a:gd name="T52" fmla="*/ 1 w 1176"/>
                  <a:gd name="T53" fmla="*/ 0 h 1382"/>
                  <a:gd name="T54" fmla="*/ 2 w 1176"/>
                  <a:gd name="T55" fmla="*/ 0 h 1382"/>
                  <a:gd name="T56" fmla="*/ 2 w 1176"/>
                  <a:gd name="T57" fmla="*/ 0 h 1382"/>
                  <a:gd name="T58" fmla="*/ 2 w 1176"/>
                  <a:gd name="T59" fmla="*/ 0 h 1382"/>
                  <a:gd name="T60" fmla="*/ 2 w 1176"/>
                  <a:gd name="T61" fmla="*/ 0 h 1382"/>
                  <a:gd name="T62" fmla="*/ 2 w 1176"/>
                  <a:gd name="T63" fmla="*/ 0 h 1382"/>
                  <a:gd name="T64" fmla="*/ 2 w 1176"/>
                  <a:gd name="T65" fmla="*/ 0 h 1382"/>
                  <a:gd name="T66" fmla="*/ 2 w 1176"/>
                  <a:gd name="T67" fmla="*/ 0 h 1382"/>
                  <a:gd name="T68" fmla="*/ 2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2"/>
                  <a:gd name="T107" fmla="*/ 1176 w 1176"/>
                  <a:gd name="T108" fmla="*/ 1382 h 13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76" name="Freeform 25">
                <a:extLst>
                  <a:ext uri="{FF2B5EF4-FFF2-40B4-BE49-F238E27FC236}">
                    <a16:creationId xmlns:a16="http://schemas.microsoft.com/office/drawing/2014/main" id="{AA76E6F5-1722-4913-B41B-7CD203C38759}"/>
                  </a:ext>
                </a:extLst>
              </p:cNvPr>
              <p:cNvSpPr>
                <a:spLocks/>
              </p:cNvSpPr>
              <p:nvPr/>
            </p:nvSpPr>
            <p:spPr bwMode="auto">
              <a:xfrm>
                <a:off x="164" y="3565"/>
                <a:ext cx="710" cy="420"/>
              </a:xfrm>
              <a:custGeom>
                <a:avLst/>
                <a:gdLst>
                  <a:gd name="T0" fmla="*/ 1 w 1014"/>
                  <a:gd name="T1" fmla="*/ 0 h 1193"/>
                  <a:gd name="T2" fmla="*/ 1 w 1014"/>
                  <a:gd name="T3" fmla="*/ 0 h 1193"/>
                  <a:gd name="T4" fmla="*/ 1 w 1014"/>
                  <a:gd name="T5" fmla="*/ 0 h 1193"/>
                  <a:gd name="T6" fmla="*/ 1 w 1014"/>
                  <a:gd name="T7" fmla="*/ 0 h 1193"/>
                  <a:gd name="T8" fmla="*/ 1 w 1014"/>
                  <a:gd name="T9" fmla="*/ 0 h 1193"/>
                  <a:gd name="T10" fmla="*/ 1 w 1014"/>
                  <a:gd name="T11" fmla="*/ 0 h 1193"/>
                  <a:gd name="T12" fmla="*/ 1 w 1014"/>
                  <a:gd name="T13" fmla="*/ 0 h 1193"/>
                  <a:gd name="T14" fmla="*/ 1 w 1014"/>
                  <a:gd name="T15" fmla="*/ 0 h 1193"/>
                  <a:gd name="T16" fmla="*/ 1 w 1014"/>
                  <a:gd name="T17" fmla="*/ 0 h 1193"/>
                  <a:gd name="T18" fmla="*/ 1 w 1014"/>
                  <a:gd name="T19" fmla="*/ 0 h 1193"/>
                  <a:gd name="T20" fmla="*/ 1 w 1014"/>
                  <a:gd name="T21" fmla="*/ 0 h 1193"/>
                  <a:gd name="T22" fmla="*/ 1 w 1014"/>
                  <a:gd name="T23" fmla="*/ 0 h 1193"/>
                  <a:gd name="T24" fmla="*/ 1 w 1014"/>
                  <a:gd name="T25" fmla="*/ 0 h 1193"/>
                  <a:gd name="T26" fmla="*/ 1 w 1014"/>
                  <a:gd name="T27" fmla="*/ 0 h 1193"/>
                  <a:gd name="T28" fmla="*/ 1 w 1014"/>
                  <a:gd name="T29" fmla="*/ 0 h 1193"/>
                  <a:gd name="T30" fmla="*/ 1 w 1014"/>
                  <a:gd name="T31" fmla="*/ 0 h 1193"/>
                  <a:gd name="T32" fmla="*/ 0 w 1014"/>
                  <a:gd name="T33" fmla="*/ 0 h 1193"/>
                  <a:gd name="T34" fmla="*/ 0 w 1014"/>
                  <a:gd name="T35" fmla="*/ 0 h 1193"/>
                  <a:gd name="T36" fmla="*/ 1 w 1014"/>
                  <a:gd name="T37" fmla="*/ 0 h 1193"/>
                  <a:gd name="T38" fmla="*/ 1 w 1014"/>
                  <a:gd name="T39" fmla="*/ 0 h 1193"/>
                  <a:gd name="T40" fmla="*/ 1 w 1014"/>
                  <a:gd name="T41" fmla="*/ 0 h 1193"/>
                  <a:gd name="T42" fmla="*/ 1 w 1014"/>
                  <a:gd name="T43" fmla="*/ 0 h 1193"/>
                  <a:gd name="T44" fmla="*/ 1 w 1014"/>
                  <a:gd name="T45" fmla="*/ 0 h 1193"/>
                  <a:gd name="T46" fmla="*/ 1 w 1014"/>
                  <a:gd name="T47" fmla="*/ 0 h 1193"/>
                  <a:gd name="T48" fmla="*/ 1 w 1014"/>
                  <a:gd name="T49" fmla="*/ 0 h 1193"/>
                  <a:gd name="T50" fmla="*/ 1 w 1014"/>
                  <a:gd name="T51" fmla="*/ 0 h 1193"/>
                  <a:gd name="T52" fmla="*/ 1 w 1014"/>
                  <a:gd name="T53" fmla="*/ 0 h 1193"/>
                  <a:gd name="T54" fmla="*/ 1 w 1014"/>
                  <a:gd name="T55" fmla="*/ 0 h 1193"/>
                  <a:gd name="T56" fmla="*/ 1 w 1014"/>
                  <a:gd name="T57" fmla="*/ 0 h 1193"/>
                  <a:gd name="T58" fmla="*/ 1 w 1014"/>
                  <a:gd name="T59" fmla="*/ 0 h 1193"/>
                  <a:gd name="T60" fmla="*/ 1 w 1014"/>
                  <a:gd name="T61" fmla="*/ 0 h 1193"/>
                  <a:gd name="T62" fmla="*/ 2 w 1014"/>
                  <a:gd name="T63" fmla="*/ 0 h 1193"/>
                  <a:gd name="T64" fmla="*/ 2 w 1014"/>
                  <a:gd name="T65" fmla="*/ 0 h 1193"/>
                  <a:gd name="T66" fmla="*/ 2 w 1014"/>
                  <a:gd name="T67" fmla="*/ 0 h 1193"/>
                  <a:gd name="T68" fmla="*/ 1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4"/>
                  <a:gd name="T106" fmla="*/ 0 h 1193"/>
                  <a:gd name="T107" fmla="*/ 1014 w 1014"/>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pic>
            <p:nvPicPr>
              <p:cNvPr id="30777" name="Picture 26" descr="POINTSTA">
                <a:extLst>
                  <a:ext uri="{FF2B5EF4-FFF2-40B4-BE49-F238E27FC236}">
                    <a16:creationId xmlns:a16="http://schemas.microsoft.com/office/drawing/2014/main" id="{8BCCDAB0-39E4-423C-ADC8-ABC4BC8D81B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 y="3504"/>
                <a:ext cx="768"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0778" name="Picture 27" descr="POINTSTA">
                <a:extLst>
                  <a:ext uri="{FF2B5EF4-FFF2-40B4-BE49-F238E27FC236}">
                    <a16:creationId xmlns:a16="http://schemas.microsoft.com/office/drawing/2014/main" id="{D07D7ECC-9685-4195-8E34-D04182C76B5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3870"/>
                <a:ext cx="488"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nvGrpSpPr>
            <p:cNvPr id="30754" name="Group 28">
              <a:extLst>
                <a:ext uri="{FF2B5EF4-FFF2-40B4-BE49-F238E27FC236}">
                  <a16:creationId xmlns:a16="http://schemas.microsoft.com/office/drawing/2014/main" id="{BEEAAD01-2DF0-4740-92B7-99E5351B4ED2}"/>
                </a:ext>
              </a:extLst>
            </p:cNvPr>
            <p:cNvGrpSpPr>
              <a:grpSpLocks/>
            </p:cNvGrpSpPr>
            <p:nvPr/>
          </p:nvGrpSpPr>
          <p:grpSpPr bwMode="auto">
            <a:xfrm>
              <a:off x="288" y="2256"/>
              <a:ext cx="624" cy="1419"/>
              <a:chOff x="288" y="2256"/>
              <a:chExt cx="624" cy="1419"/>
            </a:xfrm>
          </p:grpSpPr>
          <p:pic>
            <p:nvPicPr>
              <p:cNvPr id="30755" name="Picture 29" descr="POINTSTA">
                <a:extLst>
                  <a:ext uri="{FF2B5EF4-FFF2-40B4-BE49-F238E27FC236}">
                    <a16:creationId xmlns:a16="http://schemas.microsoft.com/office/drawing/2014/main" id="{69D45374-99BB-4536-8B71-39B12CB340A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2387"/>
                <a:ext cx="1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0756" name="Picture 30" descr="POINTSTA">
                <a:extLst>
                  <a:ext uri="{FF2B5EF4-FFF2-40B4-BE49-F238E27FC236}">
                    <a16:creationId xmlns:a16="http://schemas.microsoft.com/office/drawing/2014/main" id="{66939D55-611C-40DE-AA00-B2F2C770101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 y="3342"/>
                <a:ext cx="324"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0757" name="Picture 31" descr="POINTSTA">
                <a:extLst>
                  <a:ext uri="{FF2B5EF4-FFF2-40B4-BE49-F238E27FC236}">
                    <a16:creationId xmlns:a16="http://schemas.microsoft.com/office/drawing/2014/main" id="{C9162FD4-389E-4B90-A319-865C8C3E7A5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3196"/>
                <a:ext cx="43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0758" name="Picture 32" descr="POINTSTA">
                <a:extLst>
                  <a:ext uri="{FF2B5EF4-FFF2-40B4-BE49-F238E27FC236}">
                    <a16:creationId xmlns:a16="http://schemas.microsoft.com/office/drawing/2014/main" id="{6418B2EA-D415-4C17-8D6D-AC54434EF17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2936"/>
                <a:ext cx="43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0759" name="Picture 33" descr="POINTSTA">
                <a:extLst>
                  <a:ext uri="{FF2B5EF4-FFF2-40B4-BE49-F238E27FC236}">
                    <a16:creationId xmlns:a16="http://schemas.microsoft.com/office/drawing/2014/main" id="{24BFFDA3-D181-4EF4-B711-F0818DE349F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2668"/>
                <a:ext cx="240"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0760" name="Picture 34" descr="POINTSTA">
                <a:extLst>
                  <a:ext uri="{FF2B5EF4-FFF2-40B4-BE49-F238E27FC236}">
                    <a16:creationId xmlns:a16="http://schemas.microsoft.com/office/drawing/2014/main" id="{29415710-A925-4F63-9563-800CD0330FA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2256"/>
                <a:ext cx="19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grpSp>
        <p:nvGrpSpPr>
          <p:cNvPr id="30723" name="Group 35">
            <a:extLst>
              <a:ext uri="{FF2B5EF4-FFF2-40B4-BE49-F238E27FC236}">
                <a16:creationId xmlns:a16="http://schemas.microsoft.com/office/drawing/2014/main" id="{102EACEB-02AF-41D8-96F2-D8060C5C2188}"/>
              </a:ext>
            </a:extLst>
          </p:cNvPr>
          <p:cNvGrpSpPr>
            <a:grpSpLocks/>
          </p:cNvGrpSpPr>
          <p:nvPr/>
        </p:nvGrpSpPr>
        <p:grpSpPr bwMode="auto">
          <a:xfrm rot="16200000">
            <a:off x="8735219" y="4980781"/>
            <a:ext cx="1905000" cy="2459038"/>
            <a:chOff x="17" y="2256"/>
            <a:chExt cx="1829" cy="2064"/>
          </a:xfrm>
        </p:grpSpPr>
        <p:grpSp>
          <p:nvGrpSpPr>
            <p:cNvPr id="30727" name="Group 36">
              <a:extLst>
                <a:ext uri="{FF2B5EF4-FFF2-40B4-BE49-F238E27FC236}">
                  <a16:creationId xmlns:a16="http://schemas.microsoft.com/office/drawing/2014/main" id="{06EA621B-6F5F-4DD9-940D-9589279C0BD7}"/>
                </a:ext>
              </a:extLst>
            </p:cNvPr>
            <p:cNvGrpSpPr>
              <a:grpSpLocks/>
            </p:cNvGrpSpPr>
            <p:nvPr/>
          </p:nvGrpSpPr>
          <p:grpSpPr bwMode="auto">
            <a:xfrm>
              <a:off x="17" y="3416"/>
              <a:ext cx="1829" cy="904"/>
              <a:chOff x="17" y="3416"/>
              <a:chExt cx="1829" cy="904"/>
            </a:xfrm>
          </p:grpSpPr>
          <p:sp>
            <p:nvSpPr>
              <p:cNvPr id="30735" name="Freeform 37">
                <a:extLst>
                  <a:ext uri="{FF2B5EF4-FFF2-40B4-BE49-F238E27FC236}">
                    <a16:creationId xmlns:a16="http://schemas.microsoft.com/office/drawing/2014/main" id="{F8C998C3-D209-472E-8D19-87FF92A199A7}"/>
                  </a:ext>
                </a:extLst>
              </p:cNvPr>
              <p:cNvSpPr>
                <a:spLocks/>
              </p:cNvSpPr>
              <p:nvPr/>
            </p:nvSpPr>
            <p:spPr bwMode="auto">
              <a:xfrm>
                <a:off x="601" y="3776"/>
                <a:ext cx="668" cy="393"/>
              </a:xfrm>
              <a:custGeom>
                <a:avLst/>
                <a:gdLst>
                  <a:gd name="T0" fmla="*/ 0 w 1336"/>
                  <a:gd name="T1" fmla="*/ 0 h 1572"/>
                  <a:gd name="T2" fmla="*/ 1 w 1336"/>
                  <a:gd name="T3" fmla="*/ 0 h 1572"/>
                  <a:gd name="T4" fmla="*/ 1 w 1336"/>
                  <a:gd name="T5" fmla="*/ 0 h 1572"/>
                  <a:gd name="T6" fmla="*/ 1 w 1336"/>
                  <a:gd name="T7" fmla="*/ 0 h 1572"/>
                  <a:gd name="T8" fmla="*/ 1 w 1336"/>
                  <a:gd name="T9" fmla="*/ 0 h 1572"/>
                  <a:gd name="T10" fmla="*/ 1 w 1336"/>
                  <a:gd name="T11" fmla="*/ 0 h 1572"/>
                  <a:gd name="T12" fmla="*/ 1 w 1336"/>
                  <a:gd name="T13" fmla="*/ 0 h 1572"/>
                  <a:gd name="T14" fmla="*/ 1 w 1336"/>
                  <a:gd name="T15" fmla="*/ 0 h 1572"/>
                  <a:gd name="T16" fmla="*/ 1 w 1336"/>
                  <a:gd name="T17" fmla="*/ 0 h 1572"/>
                  <a:gd name="T18" fmla="*/ 1 w 1336"/>
                  <a:gd name="T19" fmla="*/ 0 h 1572"/>
                  <a:gd name="T20" fmla="*/ 1 w 1336"/>
                  <a:gd name="T21" fmla="*/ 0 h 1572"/>
                  <a:gd name="T22" fmla="*/ 1 w 1336"/>
                  <a:gd name="T23" fmla="*/ 0 h 1572"/>
                  <a:gd name="T24" fmla="*/ 1 w 1336"/>
                  <a:gd name="T25" fmla="*/ 0 h 1572"/>
                  <a:gd name="T26" fmla="*/ 1 w 1336"/>
                  <a:gd name="T27" fmla="*/ 0 h 1572"/>
                  <a:gd name="T28" fmla="*/ 1 w 1336"/>
                  <a:gd name="T29" fmla="*/ 0 h 1572"/>
                  <a:gd name="T30" fmla="*/ 1 w 1336"/>
                  <a:gd name="T31" fmla="*/ 0 h 1572"/>
                  <a:gd name="T32" fmla="*/ 1 w 1336"/>
                  <a:gd name="T33" fmla="*/ 0 h 1572"/>
                  <a:gd name="T34" fmla="*/ 1 w 1336"/>
                  <a:gd name="T35" fmla="*/ 0 h 1572"/>
                  <a:gd name="T36" fmla="*/ 1 w 1336"/>
                  <a:gd name="T37" fmla="*/ 0 h 1572"/>
                  <a:gd name="T38" fmla="*/ 1 w 1336"/>
                  <a:gd name="T39" fmla="*/ 0 h 1572"/>
                  <a:gd name="T40" fmla="*/ 1 w 1336"/>
                  <a:gd name="T41" fmla="*/ 0 h 1572"/>
                  <a:gd name="T42" fmla="*/ 1 w 1336"/>
                  <a:gd name="T43" fmla="*/ 0 h 1572"/>
                  <a:gd name="T44" fmla="*/ 1 w 1336"/>
                  <a:gd name="T45" fmla="*/ 0 h 1572"/>
                  <a:gd name="T46" fmla="*/ 1 w 1336"/>
                  <a:gd name="T47" fmla="*/ 0 h 1572"/>
                  <a:gd name="T48" fmla="*/ 1 w 1336"/>
                  <a:gd name="T49" fmla="*/ 0 h 1572"/>
                  <a:gd name="T50" fmla="*/ 1 w 1336"/>
                  <a:gd name="T51" fmla="*/ 0 h 1572"/>
                  <a:gd name="T52" fmla="*/ 1 w 1336"/>
                  <a:gd name="T53" fmla="*/ 0 h 1572"/>
                  <a:gd name="T54" fmla="*/ 1 w 1336"/>
                  <a:gd name="T55" fmla="*/ 0 h 1572"/>
                  <a:gd name="T56" fmla="*/ 1 w 1336"/>
                  <a:gd name="T57" fmla="*/ 0 h 1572"/>
                  <a:gd name="T58" fmla="*/ 1 w 1336"/>
                  <a:gd name="T59" fmla="*/ 0 h 1572"/>
                  <a:gd name="T60" fmla="*/ 1 w 1336"/>
                  <a:gd name="T61" fmla="*/ 0 h 1572"/>
                  <a:gd name="T62" fmla="*/ 1 w 1336"/>
                  <a:gd name="T63" fmla="*/ 0 h 1572"/>
                  <a:gd name="T64" fmla="*/ 1 w 1336"/>
                  <a:gd name="T65" fmla="*/ 0 h 1572"/>
                  <a:gd name="T66" fmla="*/ 1 w 1336"/>
                  <a:gd name="T67" fmla="*/ 0 h 1572"/>
                  <a:gd name="T68" fmla="*/ 0 w 1336"/>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6"/>
                  <a:gd name="T106" fmla="*/ 0 h 1572"/>
                  <a:gd name="T107" fmla="*/ 1336 w 1336"/>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6" h="1572">
                    <a:moveTo>
                      <a:pt x="0" y="0"/>
                    </a:moveTo>
                    <a:lnTo>
                      <a:pt x="6" y="160"/>
                    </a:lnTo>
                    <a:lnTo>
                      <a:pt x="27" y="316"/>
                    </a:lnTo>
                    <a:lnTo>
                      <a:pt x="61" y="468"/>
                    </a:lnTo>
                    <a:lnTo>
                      <a:pt x="106" y="612"/>
                    </a:lnTo>
                    <a:lnTo>
                      <a:pt x="162" y="749"/>
                    </a:lnTo>
                    <a:lnTo>
                      <a:pt x="228" y="879"/>
                    </a:lnTo>
                    <a:lnTo>
                      <a:pt x="305" y="999"/>
                    </a:lnTo>
                    <a:lnTo>
                      <a:pt x="391" y="1112"/>
                    </a:lnTo>
                    <a:lnTo>
                      <a:pt x="488" y="1213"/>
                    </a:lnTo>
                    <a:lnTo>
                      <a:pt x="589" y="1304"/>
                    </a:lnTo>
                    <a:lnTo>
                      <a:pt x="700" y="1382"/>
                    </a:lnTo>
                    <a:lnTo>
                      <a:pt x="817" y="1448"/>
                    </a:lnTo>
                    <a:lnTo>
                      <a:pt x="939" y="1501"/>
                    </a:lnTo>
                    <a:lnTo>
                      <a:pt x="1067" y="1540"/>
                    </a:lnTo>
                    <a:lnTo>
                      <a:pt x="1201" y="1564"/>
                    </a:lnTo>
                    <a:lnTo>
                      <a:pt x="1336" y="1572"/>
                    </a:lnTo>
                    <a:lnTo>
                      <a:pt x="1336" y="1464"/>
                    </a:lnTo>
                    <a:lnTo>
                      <a:pt x="1209" y="1455"/>
                    </a:lnTo>
                    <a:lnTo>
                      <a:pt x="1085" y="1435"/>
                    </a:lnTo>
                    <a:lnTo>
                      <a:pt x="966" y="1398"/>
                    </a:lnTo>
                    <a:lnTo>
                      <a:pt x="852" y="1348"/>
                    </a:lnTo>
                    <a:lnTo>
                      <a:pt x="743" y="1286"/>
                    </a:lnTo>
                    <a:lnTo>
                      <a:pt x="641" y="1215"/>
                    </a:lnTo>
                    <a:lnTo>
                      <a:pt x="544" y="1130"/>
                    </a:lnTo>
                    <a:lnTo>
                      <a:pt x="456" y="1036"/>
                    </a:lnTo>
                    <a:lnTo>
                      <a:pt x="376" y="931"/>
                    </a:lnTo>
                    <a:lnTo>
                      <a:pt x="304" y="818"/>
                    </a:lnTo>
                    <a:lnTo>
                      <a:pt x="243" y="698"/>
                    </a:lnTo>
                    <a:lnTo>
                      <a:pt x="190" y="571"/>
                    </a:lnTo>
                    <a:lnTo>
                      <a:pt x="148" y="436"/>
                    </a:lnTo>
                    <a:lnTo>
                      <a:pt x="117" y="297"/>
                    </a:lnTo>
                    <a:lnTo>
                      <a:pt x="98" y="150"/>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vert="eaVert"/>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36" name="Freeform 38">
                <a:extLst>
                  <a:ext uri="{FF2B5EF4-FFF2-40B4-BE49-F238E27FC236}">
                    <a16:creationId xmlns:a16="http://schemas.microsoft.com/office/drawing/2014/main" id="{758E2C76-AC7B-49B0-B393-79FE6BFD2BA0}"/>
                  </a:ext>
                </a:extLst>
              </p:cNvPr>
              <p:cNvSpPr>
                <a:spLocks/>
              </p:cNvSpPr>
              <p:nvPr/>
            </p:nvSpPr>
            <p:spPr bwMode="auto">
              <a:xfrm>
                <a:off x="682" y="3776"/>
                <a:ext cx="587" cy="346"/>
              </a:xfrm>
              <a:custGeom>
                <a:avLst/>
                <a:gdLst>
                  <a:gd name="T0" fmla="*/ 1 w 1174"/>
                  <a:gd name="T1" fmla="*/ 0 h 1383"/>
                  <a:gd name="T2" fmla="*/ 1 w 1174"/>
                  <a:gd name="T3" fmla="*/ 0 h 1383"/>
                  <a:gd name="T4" fmla="*/ 1 w 1174"/>
                  <a:gd name="T5" fmla="*/ 0 h 1383"/>
                  <a:gd name="T6" fmla="*/ 1 w 1174"/>
                  <a:gd name="T7" fmla="*/ 0 h 1383"/>
                  <a:gd name="T8" fmla="*/ 1 w 1174"/>
                  <a:gd name="T9" fmla="*/ 0 h 1383"/>
                  <a:gd name="T10" fmla="*/ 1 w 1174"/>
                  <a:gd name="T11" fmla="*/ 0 h 1383"/>
                  <a:gd name="T12" fmla="*/ 1 w 1174"/>
                  <a:gd name="T13" fmla="*/ 0 h 1383"/>
                  <a:gd name="T14" fmla="*/ 1 w 1174"/>
                  <a:gd name="T15" fmla="*/ 0 h 1383"/>
                  <a:gd name="T16" fmla="*/ 1 w 1174"/>
                  <a:gd name="T17" fmla="*/ 0 h 1383"/>
                  <a:gd name="T18" fmla="*/ 1 w 1174"/>
                  <a:gd name="T19" fmla="*/ 0 h 1383"/>
                  <a:gd name="T20" fmla="*/ 1 w 1174"/>
                  <a:gd name="T21" fmla="*/ 0 h 1383"/>
                  <a:gd name="T22" fmla="*/ 1 w 1174"/>
                  <a:gd name="T23" fmla="*/ 0 h 1383"/>
                  <a:gd name="T24" fmla="*/ 1 w 1174"/>
                  <a:gd name="T25" fmla="*/ 0 h 1383"/>
                  <a:gd name="T26" fmla="*/ 1 w 1174"/>
                  <a:gd name="T27" fmla="*/ 0 h 1383"/>
                  <a:gd name="T28" fmla="*/ 1 w 1174"/>
                  <a:gd name="T29" fmla="*/ 0 h 1383"/>
                  <a:gd name="T30" fmla="*/ 1 w 1174"/>
                  <a:gd name="T31" fmla="*/ 0 h 1383"/>
                  <a:gd name="T32" fmla="*/ 1 w 1174"/>
                  <a:gd name="T33" fmla="*/ 0 h 1383"/>
                  <a:gd name="T34" fmla="*/ 0 w 1174"/>
                  <a:gd name="T35" fmla="*/ 0 h 1383"/>
                  <a:gd name="T36" fmla="*/ 1 w 1174"/>
                  <a:gd name="T37" fmla="*/ 0 h 1383"/>
                  <a:gd name="T38" fmla="*/ 1 w 1174"/>
                  <a:gd name="T39" fmla="*/ 0 h 1383"/>
                  <a:gd name="T40" fmla="*/ 1 w 1174"/>
                  <a:gd name="T41" fmla="*/ 0 h 1383"/>
                  <a:gd name="T42" fmla="*/ 1 w 1174"/>
                  <a:gd name="T43" fmla="*/ 0 h 1383"/>
                  <a:gd name="T44" fmla="*/ 1 w 1174"/>
                  <a:gd name="T45" fmla="*/ 0 h 1383"/>
                  <a:gd name="T46" fmla="*/ 1 w 1174"/>
                  <a:gd name="T47" fmla="*/ 0 h 1383"/>
                  <a:gd name="T48" fmla="*/ 1 w 1174"/>
                  <a:gd name="T49" fmla="*/ 0 h 1383"/>
                  <a:gd name="T50" fmla="*/ 1 w 1174"/>
                  <a:gd name="T51" fmla="*/ 0 h 1383"/>
                  <a:gd name="T52" fmla="*/ 1 w 1174"/>
                  <a:gd name="T53" fmla="*/ 0 h 1383"/>
                  <a:gd name="T54" fmla="*/ 1 w 1174"/>
                  <a:gd name="T55" fmla="*/ 0 h 1383"/>
                  <a:gd name="T56" fmla="*/ 1 w 1174"/>
                  <a:gd name="T57" fmla="*/ 0 h 1383"/>
                  <a:gd name="T58" fmla="*/ 1 w 1174"/>
                  <a:gd name="T59" fmla="*/ 0 h 1383"/>
                  <a:gd name="T60" fmla="*/ 1 w 1174"/>
                  <a:gd name="T61" fmla="*/ 0 h 1383"/>
                  <a:gd name="T62" fmla="*/ 1 w 1174"/>
                  <a:gd name="T63" fmla="*/ 0 h 1383"/>
                  <a:gd name="T64" fmla="*/ 1 w 1174"/>
                  <a:gd name="T65" fmla="*/ 0 h 1383"/>
                  <a:gd name="T66" fmla="*/ 1 w 1174"/>
                  <a:gd name="T67" fmla="*/ 0 h 1383"/>
                  <a:gd name="T68" fmla="*/ 1 w 1174"/>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4"/>
                  <a:gd name="T106" fmla="*/ 0 h 1383"/>
                  <a:gd name="T107" fmla="*/ 1174 w 1174"/>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4" h="1383">
                    <a:moveTo>
                      <a:pt x="1174" y="1275"/>
                    </a:moveTo>
                    <a:lnTo>
                      <a:pt x="1064" y="1269"/>
                    </a:lnTo>
                    <a:lnTo>
                      <a:pt x="956" y="1250"/>
                    </a:lnTo>
                    <a:lnTo>
                      <a:pt x="853" y="1220"/>
                    </a:lnTo>
                    <a:lnTo>
                      <a:pt x="753" y="1175"/>
                    </a:lnTo>
                    <a:lnTo>
                      <a:pt x="659" y="1121"/>
                    </a:lnTo>
                    <a:lnTo>
                      <a:pt x="569" y="1060"/>
                    </a:lnTo>
                    <a:lnTo>
                      <a:pt x="484" y="985"/>
                    </a:lnTo>
                    <a:lnTo>
                      <a:pt x="408" y="903"/>
                    </a:lnTo>
                    <a:lnTo>
                      <a:pt x="339" y="814"/>
                    </a:lnTo>
                    <a:lnTo>
                      <a:pt x="276" y="714"/>
                    </a:lnTo>
                    <a:lnTo>
                      <a:pt x="223" y="611"/>
                    </a:lnTo>
                    <a:lnTo>
                      <a:pt x="177" y="499"/>
                    </a:lnTo>
                    <a:lnTo>
                      <a:pt x="139" y="382"/>
                    </a:lnTo>
                    <a:lnTo>
                      <a:pt x="113" y="259"/>
                    </a:lnTo>
                    <a:lnTo>
                      <a:pt x="97" y="131"/>
                    </a:lnTo>
                    <a:lnTo>
                      <a:pt x="92" y="0"/>
                    </a:lnTo>
                    <a:lnTo>
                      <a:pt x="0" y="0"/>
                    </a:lnTo>
                    <a:lnTo>
                      <a:pt x="5" y="141"/>
                    </a:lnTo>
                    <a:lnTo>
                      <a:pt x="24" y="278"/>
                    </a:lnTo>
                    <a:lnTo>
                      <a:pt x="52" y="411"/>
                    </a:lnTo>
                    <a:lnTo>
                      <a:pt x="92" y="540"/>
                    </a:lnTo>
                    <a:lnTo>
                      <a:pt x="141" y="661"/>
                    </a:lnTo>
                    <a:lnTo>
                      <a:pt x="200" y="775"/>
                    </a:lnTo>
                    <a:lnTo>
                      <a:pt x="269" y="881"/>
                    </a:lnTo>
                    <a:lnTo>
                      <a:pt x="344" y="979"/>
                    </a:lnTo>
                    <a:lnTo>
                      <a:pt x="427" y="1068"/>
                    </a:lnTo>
                    <a:lnTo>
                      <a:pt x="517" y="1149"/>
                    </a:lnTo>
                    <a:lnTo>
                      <a:pt x="615" y="1217"/>
                    </a:lnTo>
                    <a:lnTo>
                      <a:pt x="718" y="1275"/>
                    </a:lnTo>
                    <a:lnTo>
                      <a:pt x="826" y="1322"/>
                    </a:lnTo>
                    <a:lnTo>
                      <a:pt x="940" y="1354"/>
                    </a:lnTo>
                    <a:lnTo>
                      <a:pt x="1056" y="1377"/>
                    </a:lnTo>
                    <a:lnTo>
                      <a:pt x="1174" y="1383"/>
                    </a:lnTo>
                    <a:lnTo>
                      <a:pt x="1174" y="1275"/>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vert="eaVert"/>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37" name="Freeform 39">
                <a:extLst>
                  <a:ext uri="{FF2B5EF4-FFF2-40B4-BE49-F238E27FC236}">
                    <a16:creationId xmlns:a16="http://schemas.microsoft.com/office/drawing/2014/main" id="{4016DD55-996B-4A6D-8E97-CBE8F532DFC7}"/>
                  </a:ext>
                </a:extLst>
              </p:cNvPr>
              <p:cNvSpPr>
                <a:spLocks/>
              </p:cNvSpPr>
              <p:nvPr/>
            </p:nvSpPr>
            <p:spPr bwMode="auto">
              <a:xfrm>
                <a:off x="763" y="3776"/>
                <a:ext cx="506" cy="299"/>
              </a:xfrm>
              <a:custGeom>
                <a:avLst/>
                <a:gdLst>
                  <a:gd name="T0" fmla="*/ 1 w 1012"/>
                  <a:gd name="T1" fmla="*/ 0 h 1193"/>
                  <a:gd name="T2" fmla="*/ 1 w 1012"/>
                  <a:gd name="T3" fmla="*/ 0 h 1193"/>
                  <a:gd name="T4" fmla="*/ 1 w 1012"/>
                  <a:gd name="T5" fmla="*/ 0 h 1193"/>
                  <a:gd name="T6" fmla="*/ 1 w 1012"/>
                  <a:gd name="T7" fmla="*/ 0 h 1193"/>
                  <a:gd name="T8" fmla="*/ 1 w 1012"/>
                  <a:gd name="T9" fmla="*/ 0 h 1193"/>
                  <a:gd name="T10" fmla="*/ 1 w 1012"/>
                  <a:gd name="T11" fmla="*/ 0 h 1193"/>
                  <a:gd name="T12" fmla="*/ 1 w 1012"/>
                  <a:gd name="T13" fmla="*/ 0 h 1193"/>
                  <a:gd name="T14" fmla="*/ 1 w 1012"/>
                  <a:gd name="T15" fmla="*/ 0 h 1193"/>
                  <a:gd name="T16" fmla="*/ 1 w 1012"/>
                  <a:gd name="T17" fmla="*/ 0 h 1193"/>
                  <a:gd name="T18" fmla="*/ 1 w 1012"/>
                  <a:gd name="T19" fmla="*/ 0 h 1193"/>
                  <a:gd name="T20" fmla="*/ 1 w 1012"/>
                  <a:gd name="T21" fmla="*/ 0 h 1193"/>
                  <a:gd name="T22" fmla="*/ 1 w 1012"/>
                  <a:gd name="T23" fmla="*/ 0 h 1193"/>
                  <a:gd name="T24" fmla="*/ 1 w 1012"/>
                  <a:gd name="T25" fmla="*/ 0 h 1193"/>
                  <a:gd name="T26" fmla="*/ 1 w 1012"/>
                  <a:gd name="T27" fmla="*/ 0 h 1193"/>
                  <a:gd name="T28" fmla="*/ 1 w 1012"/>
                  <a:gd name="T29" fmla="*/ 0 h 1193"/>
                  <a:gd name="T30" fmla="*/ 1 w 1012"/>
                  <a:gd name="T31" fmla="*/ 0 h 1193"/>
                  <a:gd name="T32" fmla="*/ 1 w 1012"/>
                  <a:gd name="T33" fmla="*/ 0 h 1193"/>
                  <a:gd name="T34" fmla="*/ 0 w 1012"/>
                  <a:gd name="T35" fmla="*/ 0 h 1193"/>
                  <a:gd name="T36" fmla="*/ 1 w 1012"/>
                  <a:gd name="T37" fmla="*/ 0 h 1193"/>
                  <a:gd name="T38" fmla="*/ 1 w 1012"/>
                  <a:gd name="T39" fmla="*/ 0 h 1193"/>
                  <a:gd name="T40" fmla="*/ 1 w 1012"/>
                  <a:gd name="T41" fmla="*/ 0 h 1193"/>
                  <a:gd name="T42" fmla="*/ 1 w 1012"/>
                  <a:gd name="T43" fmla="*/ 0 h 1193"/>
                  <a:gd name="T44" fmla="*/ 1 w 1012"/>
                  <a:gd name="T45" fmla="*/ 0 h 1193"/>
                  <a:gd name="T46" fmla="*/ 1 w 1012"/>
                  <a:gd name="T47" fmla="*/ 0 h 1193"/>
                  <a:gd name="T48" fmla="*/ 1 w 1012"/>
                  <a:gd name="T49" fmla="*/ 0 h 1193"/>
                  <a:gd name="T50" fmla="*/ 1 w 1012"/>
                  <a:gd name="T51" fmla="*/ 0 h 1193"/>
                  <a:gd name="T52" fmla="*/ 1 w 1012"/>
                  <a:gd name="T53" fmla="*/ 0 h 1193"/>
                  <a:gd name="T54" fmla="*/ 1 w 1012"/>
                  <a:gd name="T55" fmla="*/ 0 h 1193"/>
                  <a:gd name="T56" fmla="*/ 1 w 1012"/>
                  <a:gd name="T57" fmla="*/ 0 h 1193"/>
                  <a:gd name="T58" fmla="*/ 1 w 1012"/>
                  <a:gd name="T59" fmla="*/ 0 h 1193"/>
                  <a:gd name="T60" fmla="*/ 1 w 1012"/>
                  <a:gd name="T61" fmla="*/ 0 h 1193"/>
                  <a:gd name="T62" fmla="*/ 1 w 1012"/>
                  <a:gd name="T63" fmla="*/ 0 h 1193"/>
                  <a:gd name="T64" fmla="*/ 1 w 1012"/>
                  <a:gd name="T65" fmla="*/ 0 h 1193"/>
                  <a:gd name="T66" fmla="*/ 1 w 1012"/>
                  <a:gd name="T67" fmla="*/ 0 h 1193"/>
                  <a:gd name="T68" fmla="*/ 1 w 1012"/>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2"/>
                  <a:gd name="T106" fmla="*/ 0 h 1193"/>
                  <a:gd name="T107" fmla="*/ 1012 w 1012"/>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2" h="1193">
                    <a:moveTo>
                      <a:pt x="1012" y="1085"/>
                    </a:moveTo>
                    <a:lnTo>
                      <a:pt x="918" y="1078"/>
                    </a:lnTo>
                    <a:lnTo>
                      <a:pt x="827" y="1065"/>
                    </a:lnTo>
                    <a:lnTo>
                      <a:pt x="738" y="1037"/>
                    </a:lnTo>
                    <a:lnTo>
                      <a:pt x="654" y="1000"/>
                    </a:lnTo>
                    <a:lnTo>
                      <a:pt x="574" y="954"/>
                    </a:lnTo>
                    <a:lnTo>
                      <a:pt x="498" y="899"/>
                    </a:lnTo>
                    <a:lnTo>
                      <a:pt x="426" y="838"/>
                    </a:lnTo>
                    <a:lnTo>
                      <a:pt x="362" y="767"/>
                    </a:lnTo>
                    <a:lnTo>
                      <a:pt x="302" y="692"/>
                    </a:lnTo>
                    <a:lnTo>
                      <a:pt x="249" y="607"/>
                    </a:lnTo>
                    <a:lnTo>
                      <a:pt x="203" y="518"/>
                    </a:lnTo>
                    <a:lnTo>
                      <a:pt x="164" y="423"/>
                    </a:lnTo>
                    <a:lnTo>
                      <a:pt x="132" y="322"/>
                    </a:lnTo>
                    <a:lnTo>
                      <a:pt x="109" y="220"/>
                    </a:lnTo>
                    <a:lnTo>
                      <a:pt x="97" y="112"/>
                    </a:lnTo>
                    <a:lnTo>
                      <a:pt x="92" y="0"/>
                    </a:lnTo>
                    <a:lnTo>
                      <a:pt x="0" y="0"/>
                    </a:lnTo>
                    <a:lnTo>
                      <a:pt x="5" y="122"/>
                    </a:lnTo>
                    <a:lnTo>
                      <a:pt x="20" y="239"/>
                    </a:lnTo>
                    <a:lnTo>
                      <a:pt x="46" y="355"/>
                    </a:lnTo>
                    <a:lnTo>
                      <a:pt x="79" y="465"/>
                    </a:lnTo>
                    <a:lnTo>
                      <a:pt x="122" y="569"/>
                    </a:lnTo>
                    <a:lnTo>
                      <a:pt x="173" y="668"/>
                    </a:lnTo>
                    <a:lnTo>
                      <a:pt x="231" y="758"/>
                    </a:lnTo>
                    <a:lnTo>
                      <a:pt x="296" y="844"/>
                    </a:lnTo>
                    <a:lnTo>
                      <a:pt x="368" y="920"/>
                    </a:lnTo>
                    <a:lnTo>
                      <a:pt x="447" y="989"/>
                    </a:lnTo>
                    <a:lnTo>
                      <a:pt x="530" y="1049"/>
                    </a:lnTo>
                    <a:lnTo>
                      <a:pt x="619" y="1100"/>
                    </a:lnTo>
                    <a:lnTo>
                      <a:pt x="711" y="1139"/>
                    </a:lnTo>
                    <a:lnTo>
                      <a:pt x="811" y="1169"/>
                    </a:lnTo>
                    <a:lnTo>
                      <a:pt x="910" y="1187"/>
                    </a:lnTo>
                    <a:lnTo>
                      <a:pt x="1012" y="1193"/>
                    </a:lnTo>
                    <a:lnTo>
                      <a:pt x="1012" y="1085"/>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vert="eaVert"/>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38" name="Freeform 40">
                <a:extLst>
                  <a:ext uri="{FF2B5EF4-FFF2-40B4-BE49-F238E27FC236}">
                    <a16:creationId xmlns:a16="http://schemas.microsoft.com/office/drawing/2014/main" id="{78BCA5DF-04DE-4532-89F5-B151B0D93AC9}"/>
                  </a:ext>
                </a:extLst>
              </p:cNvPr>
              <p:cNvSpPr>
                <a:spLocks/>
              </p:cNvSpPr>
              <p:nvPr/>
            </p:nvSpPr>
            <p:spPr bwMode="auto">
              <a:xfrm>
                <a:off x="401" y="3639"/>
                <a:ext cx="636" cy="374"/>
              </a:xfrm>
              <a:custGeom>
                <a:avLst/>
                <a:gdLst>
                  <a:gd name="T0" fmla="*/ 1 w 1271"/>
                  <a:gd name="T1" fmla="*/ 0 h 1495"/>
                  <a:gd name="T2" fmla="*/ 1 w 1271"/>
                  <a:gd name="T3" fmla="*/ 0 h 1495"/>
                  <a:gd name="T4" fmla="*/ 1 w 1271"/>
                  <a:gd name="T5" fmla="*/ 0 h 1495"/>
                  <a:gd name="T6" fmla="*/ 1 w 1271"/>
                  <a:gd name="T7" fmla="*/ 0 h 1495"/>
                  <a:gd name="T8" fmla="*/ 1 w 1271"/>
                  <a:gd name="T9" fmla="*/ 0 h 1495"/>
                  <a:gd name="T10" fmla="*/ 1 w 1271"/>
                  <a:gd name="T11" fmla="*/ 0 h 1495"/>
                  <a:gd name="T12" fmla="*/ 1 w 1271"/>
                  <a:gd name="T13" fmla="*/ 0 h 1495"/>
                  <a:gd name="T14" fmla="*/ 1 w 1271"/>
                  <a:gd name="T15" fmla="*/ 0 h 1495"/>
                  <a:gd name="T16" fmla="*/ 1 w 1271"/>
                  <a:gd name="T17" fmla="*/ 0 h 1495"/>
                  <a:gd name="T18" fmla="*/ 1 w 1271"/>
                  <a:gd name="T19" fmla="*/ 0 h 1495"/>
                  <a:gd name="T20" fmla="*/ 1 w 1271"/>
                  <a:gd name="T21" fmla="*/ 0 h 1495"/>
                  <a:gd name="T22" fmla="*/ 1 w 1271"/>
                  <a:gd name="T23" fmla="*/ 0 h 1495"/>
                  <a:gd name="T24" fmla="*/ 1 w 1271"/>
                  <a:gd name="T25" fmla="*/ 0 h 1495"/>
                  <a:gd name="T26" fmla="*/ 1 w 1271"/>
                  <a:gd name="T27" fmla="*/ 0 h 1495"/>
                  <a:gd name="T28" fmla="*/ 1 w 1271"/>
                  <a:gd name="T29" fmla="*/ 0 h 1495"/>
                  <a:gd name="T30" fmla="*/ 1 w 1271"/>
                  <a:gd name="T31" fmla="*/ 0 h 1495"/>
                  <a:gd name="T32" fmla="*/ 1 w 1271"/>
                  <a:gd name="T33" fmla="*/ 0 h 1495"/>
                  <a:gd name="T34" fmla="*/ 0 w 1271"/>
                  <a:gd name="T35" fmla="*/ 0 h 1495"/>
                  <a:gd name="T36" fmla="*/ 1 w 1271"/>
                  <a:gd name="T37" fmla="*/ 0 h 1495"/>
                  <a:gd name="T38" fmla="*/ 1 w 1271"/>
                  <a:gd name="T39" fmla="*/ 0 h 1495"/>
                  <a:gd name="T40" fmla="*/ 1 w 1271"/>
                  <a:gd name="T41" fmla="*/ 0 h 1495"/>
                  <a:gd name="T42" fmla="*/ 1 w 1271"/>
                  <a:gd name="T43" fmla="*/ 0 h 1495"/>
                  <a:gd name="T44" fmla="*/ 1 w 1271"/>
                  <a:gd name="T45" fmla="*/ 0 h 1495"/>
                  <a:gd name="T46" fmla="*/ 1 w 1271"/>
                  <a:gd name="T47" fmla="*/ 0 h 1495"/>
                  <a:gd name="T48" fmla="*/ 1 w 1271"/>
                  <a:gd name="T49" fmla="*/ 0 h 1495"/>
                  <a:gd name="T50" fmla="*/ 1 w 1271"/>
                  <a:gd name="T51" fmla="*/ 0 h 1495"/>
                  <a:gd name="T52" fmla="*/ 1 w 1271"/>
                  <a:gd name="T53" fmla="*/ 0 h 1495"/>
                  <a:gd name="T54" fmla="*/ 1 w 1271"/>
                  <a:gd name="T55" fmla="*/ 0 h 1495"/>
                  <a:gd name="T56" fmla="*/ 1 w 1271"/>
                  <a:gd name="T57" fmla="*/ 0 h 1495"/>
                  <a:gd name="T58" fmla="*/ 1 w 1271"/>
                  <a:gd name="T59" fmla="*/ 0 h 1495"/>
                  <a:gd name="T60" fmla="*/ 1 w 1271"/>
                  <a:gd name="T61" fmla="*/ 0 h 1495"/>
                  <a:gd name="T62" fmla="*/ 1 w 1271"/>
                  <a:gd name="T63" fmla="*/ 0 h 1495"/>
                  <a:gd name="T64" fmla="*/ 1 w 1271"/>
                  <a:gd name="T65" fmla="*/ 0 h 1495"/>
                  <a:gd name="T66" fmla="*/ 1 w 1271"/>
                  <a:gd name="T67" fmla="*/ 0 h 1495"/>
                  <a:gd name="T68" fmla="*/ 1 w 1271"/>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1"/>
                  <a:gd name="T106" fmla="*/ 0 h 1495"/>
                  <a:gd name="T107" fmla="*/ 1271 w 1271"/>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1" h="1495">
                    <a:moveTo>
                      <a:pt x="1271" y="1163"/>
                    </a:moveTo>
                    <a:lnTo>
                      <a:pt x="1168" y="1159"/>
                    </a:lnTo>
                    <a:lnTo>
                      <a:pt x="1071" y="1141"/>
                    </a:lnTo>
                    <a:lnTo>
                      <a:pt x="975" y="1112"/>
                    </a:lnTo>
                    <a:lnTo>
                      <a:pt x="888" y="1073"/>
                    </a:lnTo>
                    <a:lnTo>
                      <a:pt x="800" y="1023"/>
                    </a:lnTo>
                    <a:lnTo>
                      <a:pt x="716" y="965"/>
                    </a:lnTo>
                    <a:lnTo>
                      <a:pt x="642" y="898"/>
                    </a:lnTo>
                    <a:lnTo>
                      <a:pt x="571" y="822"/>
                    </a:lnTo>
                    <a:lnTo>
                      <a:pt x="508" y="742"/>
                    </a:lnTo>
                    <a:lnTo>
                      <a:pt x="451" y="650"/>
                    </a:lnTo>
                    <a:lnTo>
                      <a:pt x="401" y="554"/>
                    </a:lnTo>
                    <a:lnTo>
                      <a:pt x="359" y="453"/>
                    </a:lnTo>
                    <a:lnTo>
                      <a:pt x="326" y="346"/>
                    </a:lnTo>
                    <a:lnTo>
                      <a:pt x="302" y="236"/>
                    </a:lnTo>
                    <a:lnTo>
                      <a:pt x="287" y="119"/>
                    </a:lnTo>
                    <a:lnTo>
                      <a:pt x="283" y="0"/>
                    </a:lnTo>
                    <a:lnTo>
                      <a:pt x="0" y="0"/>
                    </a:lnTo>
                    <a:lnTo>
                      <a:pt x="6" y="152"/>
                    </a:lnTo>
                    <a:lnTo>
                      <a:pt x="27" y="301"/>
                    </a:lnTo>
                    <a:lnTo>
                      <a:pt x="57" y="442"/>
                    </a:lnTo>
                    <a:lnTo>
                      <a:pt x="101" y="582"/>
                    </a:lnTo>
                    <a:lnTo>
                      <a:pt x="153" y="710"/>
                    </a:lnTo>
                    <a:lnTo>
                      <a:pt x="218" y="835"/>
                    </a:lnTo>
                    <a:lnTo>
                      <a:pt x="291" y="948"/>
                    </a:lnTo>
                    <a:lnTo>
                      <a:pt x="372" y="1056"/>
                    </a:lnTo>
                    <a:lnTo>
                      <a:pt x="462" y="1154"/>
                    </a:lnTo>
                    <a:lnTo>
                      <a:pt x="562" y="1240"/>
                    </a:lnTo>
                    <a:lnTo>
                      <a:pt x="666" y="1314"/>
                    </a:lnTo>
                    <a:lnTo>
                      <a:pt x="776" y="1377"/>
                    </a:lnTo>
                    <a:lnTo>
                      <a:pt x="894" y="1429"/>
                    </a:lnTo>
                    <a:lnTo>
                      <a:pt x="1016" y="1464"/>
                    </a:lnTo>
                    <a:lnTo>
                      <a:pt x="1142" y="1488"/>
                    </a:lnTo>
                    <a:lnTo>
                      <a:pt x="1271" y="1495"/>
                    </a:lnTo>
                    <a:lnTo>
                      <a:pt x="1271" y="1163"/>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vert="eaVert"/>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39" name="Freeform 41">
                <a:extLst>
                  <a:ext uri="{FF2B5EF4-FFF2-40B4-BE49-F238E27FC236}">
                    <a16:creationId xmlns:a16="http://schemas.microsoft.com/office/drawing/2014/main" id="{514C0E0B-05C4-40BC-A5C4-BD50A8D3EC4D}"/>
                  </a:ext>
                </a:extLst>
              </p:cNvPr>
              <p:cNvSpPr>
                <a:spLocks/>
              </p:cNvSpPr>
              <p:nvPr/>
            </p:nvSpPr>
            <p:spPr bwMode="auto">
              <a:xfrm>
                <a:off x="368" y="3639"/>
                <a:ext cx="669" cy="393"/>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1 w 1337"/>
                  <a:gd name="T11" fmla="*/ 0 h 1572"/>
                  <a:gd name="T12" fmla="*/ 1 w 1337"/>
                  <a:gd name="T13" fmla="*/ 0 h 1572"/>
                  <a:gd name="T14" fmla="*/ 1 w 1337"/>
                  <a:gd name="T15" fmla="*/ 0 h 1572"/>
                  <a:gd name="T16" fmla="*/ 1 w 1337"/>
                  <a:gd name="T17" fmla="*/ 0 h 1572"/>
                  <a:gd name="T18" fmla="*/ 1 w 1337"/>
                  <a:gd name="T19" fmla="*/ 0 h 1572"/>
                  <a:gd name="T20" fmla="*/ 1 w 1337"/>
                  <a:gd name="T21" fmla="*/ 0 h 1572"/>
                  <a:gd name="T22" fmla="*/ 1 w 1337"/>
                  <a:gd name="T23" fmla="*/ 0 h 1572"/>
                  <a:gd name="T24" fmla="*/ 1 w 1337"/>
                  <a:gd name="T25" fmla="*/ 0 h 1572"/>
                  <a:gd name="T26" fmla="*/ 1 w 1337"/>
                  <a:gd name="T27" fmla="*/ 0 h 1572"/>
                  <a:gd name="T28" fmla="*/ 1 w 1337"/>
                  <a:gd name="T29" fmla="*/ 0 h 1572"/>
                  <a:gd name="T30" fmla="*/ 1 w 1337"/>
                  <a:gd name="T31" fmla="*/ 0 h 1572"/>
                  <a:gd name="T32" fmla="*/ 1 w 1337"/>
                  <a:gd name="T33" fmla="*/ 0 h 1572"/>
                  <a:gd name="T34" fmla="*/ 1 w 1337"/>
                  <a:gd name="T35" fmla="*/ 0 h 1572"/>
                  <a:gd name="T36" fmla="*/ 1 w 1337"/>
                  <a:gd name="T37" fmla="*/ 0 h 1572"/>
                  <a:gd name="T38" fmla="*/ 1 w 1337"/>
                  <a:gd name="T39" fmla="*/ 0 h 1572"/>
                  <a:gd name="T40" fmla="*/ 1 w 1337"/>
                  <a:gd name="T41" fmla="*/ 0 h 1572"/>
                  <a:gd name="T42" fmla="*/ 1 w 1337"/>
                  <a:gd name="T43" fmla="*/ 0 h 1572"/>
                  <a:gd name="T44" fmla="*/ 1 w 1337"/>
                  <a:gd name="T45" fmla="*/ 0 h 1572"/>
                  <a:gd name="T46" fmla="*/ 1 w 1337"/>
                  <a:gd name="T47" fmla="*/ 0 h 1572"/>
                  <a:gd name="T48" fmla="*/ 1 w 1337"/>
                  <a:gd name="T49" fmla="*/ 0 h 1572"/>
                  <a:gd name="T50" fmla="*/ 1 w 1337"/>
                  <a:gd name="T51" fmla="*/ 0 h 1572"/>
                  <a:gd name="T52" fmla="*/ 1 w 1337"/>
                  <a:gd name="T53" fmla="*/ 0 h 1572"/>
                  <a:gd name="T54" fmla="*/ 1 w 1337"/>
                  <a:gd name="T55" fmla="*/ 0 h 1572"/>
                  <a:gd name="T56" fmla="*/ 1 w 1337"/>
                  <a:gd name="T57" fmla="*/ 0 h 1572"/>
                  <a:gd name="T58" fmla="*/ 1 w 1337"/>
                  <a:gd name="T59" fmla="*/ 0 h 1572"/>
                  <a:gd name="T60" fmla="*/ 1 w 1337"/>
                  <a:gd name="T61" fmla="*/ 0 h 1572"/>
                  <a:gd name="T62" fmla="*/ 1 w 1337"/>
                  <a:gd name="T63" fmla="*/ 0 h 1572"/>
                  <a:gd name="T64" fmla="*/ 1 w 1337"/>
                  <a:gd name="T65" fmla="*/ 0 h 1572"/>
                  <a:gd name="T66" fmla="*/ 1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0"/>
                    </a:moveTo>
                    <a:lnTo>
                      <a:pt x="6" y="160"/>
                    </a:lnTo>
                    <a:lnTo>
                      <a:pt x="26" y="316"/>
                    </a:lnTo>
                    <a:lnTo>
                      <a:pt x="61" y="468"/>
                    </a:lnTo>
                    <a:lnTo>
                      <a:pt x="106" y="612"/>
                    </a:lnTo>
                    <a:lnTo>
                      <a:pt x="161" y="749"/>
                    </a:lnTo>
                    <a:lnTo>
                      <a:pt x="228" y="879"/>
                    </a:lnTo>
                    <a:lnTo>
                      <a:pt x="305" y="999"/>
                    </a:lnTo>
                    <a:lnTo>
                      <a:pt x="391" y="1112"/>
                    </a:lnTo>
                    <a:lnTo>
                      <a:pt x="487" y="1213"/>
                    </a:lnTo>
                    <a:lnTo>
                      <a:pt x="589" y="1304"/>
                    </a:lnTo>
                    <a:lnTo>
                      <a:pt x="700" y="1382"/>
                    </a:lnTo>
                    <a:lnTo>
                      <a:pt x="816" y="1447"/>
                    </a:lnTo>
                    <a:lnTo>
                      <a:pt x="939" y="1500"/>
                    </a:lnTo>
                    <a:lnTo>
                      <a:pt x="1068" y="1541"/>
                    </a:lnTo>
                    <a:lnTo>
                      <a:pt x="1201" y="1565"/>
                    </a:lnTo>
                    <a:lnTo>
                      <a:pt x="1337" y="1572"/>
                    </a:lnTo>
                    <a:lnTo>
                      <a:pt x="1337" y="1464"/>
                    </a:lnTo>
                    <a:lnTo>
                      <a:pt x="1209" y="1455"/>
                    </a:lnTo>
                    <a:lnTo>
                      <a:pt x="1084" y="1435"/>
                    </a:lnTo>
                    <a:lnTo>
                      <a:pt x="965" y="1398"/>
                    </a:lnTo>
                    <a:lnTo>
                      <a:pt x="852" y="1348"/>
                    </a:lnTo>
                    <a:lnTo>
                      <a:pt x="742" y="1286"/>
                    </a:lnTo>
                    <a:lnTo>
                      <a:pt x="641" y="1214"/>
                    </a:lnTo>
                    <a:lnTo>
                      <a:pt x="544" y="1130"/>
                    </a:lnTo>
                    <a:lnTo>
                      <a:pt x="456" y="1035"/>
                    </a:lnTo>
                    <a:lnTo>
                      <a:pt x="376" y="931"/>
                    </a:lnTo>
                    <a:lnTo>
                      <a:pt x="304" y="817"/>
                    </a:lnTo>
                    <a:lnTo>
                      <a:pt x="243" y="698"/>
                    </a:lnTo>
                    <a:lnTo>
                      <a:pt x="189" y="570"/>
                    </a:lnTo>
                    <a:lnTo>
                      <a:pt x="148" y="436"/>
                    </a:lnTo>
                    <a:lnTo>
                      <a:pt x="116" y="297"/>
                    </a:lnTo>
                    <a:lnTo>
                      <a:pt x="98" y="149"/>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vert="eaVert"/>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40" name="Freeform 42">
                <a:extLst>
                  <a:ext uri="{FF2B5EF4-FFF2-40B4-BE49-F238E27FC236}">
                    <a16:creationId xmlns:a16="http://schemas.microsoft.com/office/drawing/2014/main" id="{47339470-D733-45D4-9689-1BAE9A0CD20E}"/>
                  </a:ext>
                </a:extLst>
              </p:cNvPr>
              <p:cNvSpPr>
                <a:spLocks/>
              </p:cNvSpPr>
              <p:nvPr/>
            </p:nvSpPr>
            <p:spPr bwMode="auto">
              <a:xfrm>
                <a:off x="17" y="3423"/>
                <a:ext cx="889" cy="527"/>
              </a:xfrm>
              <a:custGeom>
                <a:avLst/>
                <a:gdLst>
                  <a:gd name="T0" fmla="*/ 1 w 1272"/>
                  <a:gd name="T1" fmla="*/ 0 h 1495"/>
                  <a:gd name="T2" fmla="*/ 1 w 1272"/>
                  <a:gd name="T3" fmla="*/ 0 h 1495"/>
                  <a:gd name="T4" fmla="*/ 1 w 1272"/>
                  <a:gd name="T5" fmla="*/ 0 h 1495"/>
                  <a:gd name="T6" fmla="*/ 1 w 1272"/>
                  <a:gd name="T7" fmla="*/ 0 h 1495"/>
                  <a:gd name="T8" fmla="*/ 1 w 1272"/>
                  <a:gd name="T9" fmla="*/ 0 h 1495"/>
                  <a:gd name="T10" fmla="*/ 1 w 1272"/>
                  <a:gd name="T11" fmla="*/ 0 h 1495"/>
                  <a:gd name="T12" fmla="*/ 1 w 1272"/>
                  <a:gd name="T13" fmla="*/ 0 h 1495"/>
                  <a:gd name="T14" fmla="*/ 1 w 1272"/>
                  <a:gd name="T15" fmla="*/ 0 h 1495"/>
                  <a:gd name="T16" fmla="*/ 1 w 1272"/>
                  <a:gd name="T17" fmla="*/ 0 h 1495"/>
                  <a:gd name="T18" fmla="*/ 1 w 1272"/>
                  <a:gd name="T19" fmla="*/ 0 h 1495"/>
                  <a:gd name="T20" fmla="*/ 1 w 1272"/>
                  <a:gd name="T21" fmla="*/ 0 h 1495"/>
                  <a:gd name="T22" fmla="*/ 1 w 1272"/>
                  <a:gd name="T23" fmla="*/ 0 h 1495"/>
                  <a:gd name="T24" fmla="*/ 1 w 1272"/>
                  <a:gd name="T25" fmla="*/ 0 h 1495"/>
                  <a:gd name="T26" fmla="*/ 1 w 1272"/>
                  <a:gd name="T27" fmla="*/ 0 h 1495"/>
                  <a:gd name="T28" fmla="*/ 1 w 1272"/>
                  <a:gd name="T29" fmla="*/ 0 h 1495"/>
                  <a:gd name="T30" fmla="*/ 1 w 1272"/>
                  <a:gd name="T31" fmla="*/ 0 h 1495"/>
                  <a:gd name="T32" fmla="*/ 0 w 1272"/>
                  <a:gd name="T33" fmla="*/ 0 h 1495"/>
                  <a:gd name="T34" fmla="*/ 0 w 1272"/>
                  <a:gd name="T35" fmla="*/ 0 h 1495"/>
                  <a:gd name="T36" fmla="*/ 1 w 1272"/>
                  <a:gd name="T37" fmla="*/ 0 h 1495"/>
                  <a:gd name="T38" fmla="*/ 1 w 1272"/>
                  <a:gd name="T39" fmla="*/ 0 h 1495"/>
                  <a:gd name="T40" fmla="*/ 1 w 1272"/>
                  <a:gd name="T41" fmla="*/ 0 h 1495"/>
                  <a:gd name="T42" fmla="*/ 1 w 1272"/>
                  <a:gd name="T43" fmla="*/ 0 h 1495"/>
                  <a:gd name="T44" fmla="*/ 1 w 1272"/>
                  <a:gd name="T45" fmla="*/ 0 h 1495"/>
                  <a:gd name="T46" fmla="*/ 1 w 1272"/>
                  <a:gd name="T47" fmla="*/ 0 h 1495"/>
                  <a:gd name="T48" fmla="*/ 1 w 1272"/>
                  <a:gd name="T49" fmla="*/ 0 h 1495"/>
                  <a:gd name="T50" fmla="*/ 1 w 1272"/>
                  <a:gd name="T51" fmla="*/ 0 h 1495"/>
                  <a:gd name="T52" fmla="*/ 1 w 1272"/>
                  <a:gd name="T53" fmla="*/ 0 h 1495"/>
                  <a:gd name="T54" fmla="*/ 1 w 1272"/>
                  <a:gd name="T55" fmla="*/ 0 h 1495"/>
                  <a:gd name="T56" fmla="*/ 1 w 1272"/>
                  <a:gd name="T57" fmla="*/ 0 h 1495"/>
                  <a:gd name="T58" fmla="*/ 2 w 1272"/>
                  <a:gd name="T59" fmla="*/ 0 h 1495"/>
                  <a:gd name="T60" fmla="*/ 2 w 1272"/>
                  <a:gd name="T61" fmla="*/ 0 h 1495"/>
                  <a:gd name="T62" fmla="*/ 2 w 1272"/>
                  <a:gd name="T63" fmla="*/ 0 h 1495"/>
                  <a:gd name="T64" fmla="*/ 2 w 1272"/>
                  <a:gd name="T65" fmla="*/ 0 h 1495"/>
                  <a:gd name="T66" fmla="*/ 2 w 1272"/>
                  <a:gd name="T67" fmla="*/ 0 h 1495"/>
                  <a:gd name="T68" fmla="*/ 1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2"/>
                  <a:gd name="T106" fmla="*/ 0 h 1495"/>
                  <a:gd name="T107" fmla="*/ 1272 w 1272"/>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41" name="Freeform 43">
                <a:extLst>
                  <a:ext uri="{FF2B5EF4-FFF2-40B4-BE49-F238E27FC236}">
                    <a16:creationId xmlns:a16="http://schemas.microsoft.com/office/drawing/2014/main" id="{AFEBBB65-C696-455D-A3E4-FA2C092EE547}"/>
                  </a:ext>
                </a:extLst>
              </p:cNvPr>
              <p:cNvSpPr>
                <a:spLocks/>
              </p:cNvSpPr>
              <p:nvPr/>
            </p:nvSpPr>
            <p:spPr bwMode="auto">
              <a:xfrm>
                <a:off x="17" y="3423"/>
                <a:ext cx="937" cy="554"/>
              </a:xfrm>
              <a:custGeom>
                <a:avLst/>
                <a:gdLst>
                  <a:gd name="T0" fmla="*/ 0 w 1338"/>
                  <a:gd name="T1" fmla="*/ 0 h 1572"/>
                  <a:gd name="T2" fmla="*/ 1 w 1338"/>
                  <a:gd name="T3" fmla="*/ 0 h 1572"/>
                  <a:gd name="T4" fmla="*/ 1 w 1338"/>
                  <a:gd name="T5" fmla="*/ 0 h 1572"/>
                  <a:gd name="T6" fmla="*/ 1 w 1338"/>
                  <a:gd name="T7" fmla="*/ 0 h 1572"/>
                  <a:gd name="T8" fmla="*/ 1 w 1338"/>
                  <a:gd name="T9" fmla="*/ 0 h 1572"/>
                  <a:gd name="T10" fmla="*/ 1 w 1338"/>
                  <a:gd name="T11" fmla="*/ 0 h 1572"/>
                  <a:gd name="T12" fmla="*/ 1 w 1338"/>
                  <a:gd name="T13" fmla="*/ 0 h 1572"/>
                  <a:gd name="T14" fmla="*/ 1 w 1338"/>
                  <a:gd name="T15" fmla="*/ 0 h 1572"/>
                  <a:gd name="T16" fmla="*/ 1 w 1338"/>
                  <a:gd name="T17" fmla="*/ 0 h 1572"/>
                  <a:gd name="T18" fmla="*/ 2 w 1338"/>
                  <a:gd name="T19" fmla="*/ 0 h 1572"/>
                  <a:gd name="T20" fmla="*/ 2 w 1338"/>
                  <a:gd name="T21" fmla="*/ 0 h 1572"/>
                  <a:gd name="T22" fmla="*/ 2 w 1338"/>
                  <a:gd name="T23" fmla="*/ 0 h 1572"/>
                  <a:gd name="T24" fmla="*/ 2 w 1338"/>
                  <a:gd name="T25" fmla="*/ 0 h 1572"/>
                  <a:gd name="T26" fmla="*/ 2 w 1338"/>
                  <a:gd name="T27" fmla="*/ 0 h 1572"/>
                  <a:gd name="T28" fmla="*/ 2 w 1338"/>
                  <a:gd name="T29" fmla="*/ 0 h 1572"/>
                  <a:gd name="T30" fmla="*/ 2 w 1338"/>
                  <a:gd name="T31" fmla="*/ 0 h 1572"/>
                  <a:gd name="T32" fmla="*/ 2 w 1338"/>
                  <a:gd name="T33" fmla="*/ 0 h 1572"/>
                  <a:gd name="T34" fmla="*/ 2 w 1338"/>
                  <a:gd name="T35" fmla="*/ 0 h 1572"/>
                  <a:gd name="T36" fmla="*/ 2 w 1338"/>
                  <a:gd name="T37" fmla="*/ 0 h 1572"/>
                  <a:gd name="T38" fmla="*/ 2 w 1338"/>
                  <a:gd name="T39" fmla="*/ 0 h 1572"/>
                  <a:gd name="T40" fmla="*/ 2 w 1338"/>
                  <a:gd name="T41" fmla="*/ 0 h 1572"/>
                  <a:gd name="T42" fmla="*/ 2 w 1338"/>
                  <a:gd name="T43" fmla="*/ 0 h 1572"/>
                  <a:gd name="T44" fmla="*/ 2 w 1338"/>
                  <a:gd name="T45" fmla="*/ 0 h 1572"/>
                  <a:gd name="T46" fmla="*/ 2 w 1338"/>
                  <a:gd name="T47" fmla="*/ 0 h 1572"/>
                  <a:gd name="T48" fmla="*/ 1 w 1338"/>
                  <a:gd name="T49" fmla="*/ 0 h 1572"/>
                  <a:gd name="T50" fmla="*/ 1 w 1338"/>
                  <a:gd name="T51" fmla="*/ 0 h 1572"/>
                  <a:gd name="T52" fmla="*/ 1 w 1338"/>
                  <a:gd name="T53" fmla="*/ 0 h 1572"/>
                  <a:gd name="T54" fmla="*/ 1 w 1338"/>
                  <a:gd name="T55" fmla="*/ 0 h 1572"/>
                  <a:gd name="T56" fmla="*/ 1 w 1338"/>
                  <a:gd name="T57" fmla="*/ 0 h 1572"/>
                  <a:gd name="T58" fmla="*/ 1 w 1338"/>
                  <a:gd name="T59" fmla="*/ 0 h 1572"/>
                  <a:gd name="T60" fmla="*/ 1 w 1338"/>
                  <a:gd name="T61" fmla="*/ 0 h 1572"/>
                  <a:gd name="T62" fmla="*/ 1 w 1338"/>
                  <a:gd name="T63" fmla="*/ 0 h 1572"/>
                  <a:gd name="T64" fmla="*/ 1 w 1338"/>
                  <a:gd name="T65" fmla="*/ 0 h 1572"/>
                  <a:gd name="T66" fmla="*/ 0 w 1338"/>
                  <a:gd name="T67" fmla="*/ 0 h 1572"/>
                  <a:gd name="T68" fmla="*/ 0 w 1338"/>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8"/>
                  <a:gd name="T106" fmla="*/ 0 h 1572"/>
                  <a:gd name="T107" fmla="*/ 1338 w 1338"/>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42" name="Freeform 44">
                <a:extLst>
                  <a:ext uri="{FF2B5EF4-FFF2-40B4-BE49-F238E27FC236}">
                    <a16:creationId xmlns:a16="http://schemas.microsoft.com/office/drawing/2014/main" id="{D4044DB2-C8D5-475D-A93D-FD0EEF147E9B}"/>
                  </a:ext>
                </a:extLst>
              </p:cNvPr>
              <p:cNvSpPr>
                <a:spLocks/>
              </p:cNvSpPr>
              <p:nvPr/>
            </p:nvSpPr>
            <p:spPr bwMode="auto">
              <a:xfrm>
                <a:off x="17" y="3423"/>
                <a:ext cx="823" cy="488"/>
              </a:xfrm>
              <a:custGeom>
                <a:avLst/>
                <a:gdLst>
                  <a:gd name="T0" fmla="*/ 1 w 1176"/>
                  <a:gd name="T1" fmla="*/ 0 h 1383"/>
                  <a:gd name="T2" fmla="*/ 1 w 1176"/>
                  <a:gd name="T3" fmla="*/ 0 h 1383"/>
                  <a:gd name="T4" fmla="*/ 1 w 1176"/>
                  <a:gd name="T5" fmla="*/ 0 h 1383"/>
                  <a:gd name="T6" fmla="*/ 1 w 1176"/>
                  <a:gd name="T7" fmla="*/ 0 h 1383"/>
                  <a:gd name="T8" fmla="*/ 1 w 1176"/>
                  <a:gd name="T9" fmla="*/ 0 h 1383"/>
                  <a:gd name="T10" fmla="*/ 1 w 1176"/>
                  <a:gd name="T11" fmla="*/ 0 h 1383"/>
                  <a:gd name="T12" fmla="*/ 1 w 1176"/>
                  <a:gd name="T13" fmla="*/ 0 h 1383"/>
                  <a:gd name="T14" fmla="*/ 1 w 1176"/>
                  <a:gd name="T15" fmla="*/ 0 h 1383"/>
                  <a:gd name="T16" fmla="*/ 1 w 1176"/>
                  <a:gd name="T17" fmla="*/ 0 h 1383"/>
                  <a:gd name="T18" fmla="*/ 1 w 1176"/>
                  <a:gd name="T19" fmla="*/ 0 h 1383"/>
                  <a:gd name="T20" fmla="*/ 1 w 1176"/>
                  <a:gd name="T21" fmla="*/ 0 h 1383"/>
                  <a:gd name="T22" fmla="*/ 1 w 1176"/>
                  <a:gd name="T23" fmla="*/ 0 h 1383"/>
                  <a:gd name="T24" fmla="*/ 1 w 1176"/>
                  <a:gd name="T25" fmla="*/ 0 h 1383"/>
                  <a:gd name="T26" fmla="*/ 1 w 1176"/>
                  <a:gd name="T27" fmla="*/ 0 h 1383"/>
                  <a:gd name="T28" fmla="*/ 1 w 1176"/>
                  <a:gd name="T29" fmla="*/ 0 h 1383"/>
                  <a:gd name="T30" fmla="*/ 1 w 1176"/>
                  <a:gd name="T31" fmla="*/ 0 h 1383"/>
                  <a:gd name="T32" fmla="*/ 0 w 1176"/>
                  <a:gd name="T33" fmla="*/ 0 h 1383"/>
                  <a:gd name="T34" fmla="*/ 0 w 1176"/>
                  <a:gd name="T35" fmla="*/ 0 h 1383"/>
                  <a:gd name="T36" fmla="*/ 1 w 1176"/>
                  <a:gd name="T37" fmla="*/ 0 h 1383"/>
                  <a:gd name="T38" fmla="*/ 1 w 1176"/>
                  <a:gd name="T39" fmla="*/ 0 h 1383"/>
                  <a:gd name="T40" fmla="*/ 1 w 1176"/>
                  <a:gd name="T41" fmla="*/ 0 h 1383"/>
                  <a:gd name="T42" fmla="*/ 1 w 1176"/>
                  <a:gd name="T43" fmla="*/ 0 h 1383"/>
                  <a:gd name="T44" fmla="*/ 1 w 1176"/>
                  <a:gd name="T45" fmla="*/ 0 h 1383"/>
                  <a:gd name="T46" fmla="*/ 1 w 1176"/>
                  <a:gd name="T47" fmla="*/ 0 h 1383"/>
                  <a:gd name="T48" fmla="*/ 1 w 1176"/>
                  <a:gd name="T49" fmla="*/ 0 h 1383"/>
                  <a:gd name="T50" fmla="*/ 1 w 1176"/>
                  <a:gd name="T51" fmla="*/ 0 h 1383"/>
                  <a:gd name="T52" fmla="*/ 1 w 1176"/>
                  <a:gd name="T53" fmla="*/ 0 h 1383"/>
                  <a:gd name="T54" fmla="*/ 1 w 1176"/>
                  <a:gd name="T55" fmla="*/ 0 h 1383"/>
                  <a:gd name="T56" fmla="*/ 1 w 1176"/>
                  <a:gd name="T57" fmla="*/ 0 h 1383"/>
                  <a:gd name="T58" fmla="*/ 1 w 1176"/>
                  <a:gd name="T59" fmla="*/ 0 h 1383"/>
                  <a:gd name="T60" fmla="*/ 1 w 1176"/>
                  <a:gd name="T61" fmla="*/ 0 h 1383"/>
                  <a:gd name="T62" fmla="*/ 1 w 1176"/>
                  <a:gd name="T63" fmla="*/ 0 h 1383"/>
                  <a:gd name="T64" fmla="*/ 2 w 1176"/>
                  <a:gd name="T65" fmla="*/ 0 h 1383"/>
                  <a:gd name="T66" fmla="*/ 2 w 1176"/>
                  <a:gd name="T67" fmla="*/ 0 h 1383"/>
                  <a:gd name="T68" fmla="*/ 1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3"/>
                  <a:gd name="T107" fmla="*/ 1176 w 1176"/>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43" name="Freeform 45">
                <a:extLst>
                  <a:ext uri="{FF2B5EF4-FFF2-40B4-BE49-F238E27FC236}">
                    <a16:creationId xmlns:a16="http://schemas.microsoft.com/office/drawing/2014/main" id="{44175201-5314-42E1-9D9E-0E03782DA4D3}"/>
                  </a:ext>
                </a:extLst>
              </p:cNvPr>
              <p:cNvSpPr>
                <a:spLocks/>
              </p:cNvSpPr>
              <p:nvPr/>
            </p:nvSpPr>
            <p:spPr bwMode="auto">
              <a:xfrm>
                <a:off x="19" y="3416"/>
                <a:ext cx="708" cy="431"/>
              </a:xfrm>
              <a:custGeom>
                <a:avLst/>
                <a:gdLst>
                  <a:gd name="T0" fmla="*/ 1 w 1011"/>
                  <a:gd name="T1" fmla="*/ 0 h 1223"/>
                  <a:gd name="T2" fmla="*/ 1 w 1011"/>
                  <a:gd name="T3" fmla="*/ 0 h 1223"/>
                  <a:gd name="T4" fmla="*/ 1 w 1011"/>
                  <a:gd name="T5" fmla="*/ 0 h 1223"/>
                  <a:gd name="T6" fmla="*/ 1 w 1011"/>
                  <a:gd name="T7" fmla="*/ 0 h 1223"/>
                  <a:gd name="T8" fmla="*/ 1 w 1011"/>
                  <a:gd name="T9" fmla="*/ 0 h 1223"/>
                  <a:gd name="T10" fmla="*/ 1 w 1011"/>
                  <a:gd name="T11" fmla="*/ 0 h 1223"/>
                  <a:gd name="T12" fmla="*/ 1 w 1011"/>
                  <a:gd name="T13" fmla="*/ 0 h 1223"/>
                  <a:gd name="T14" fmla="*/ 1 w 1011"/>
                  <a:gd name="T15" fmla="*/ 0 h 1223"/>
                  <a:gd name="T16" fmla="*/ 1 w 1011"/>
                  <a:gd name="T17" fmla="*/ 0 h 1223"/>
                  <a:gd name="T18" fmla="*/ 1 w 1011"/>
                  <a:gd name="T19" fmla="*/ 0 h 1223"/>
                  <a:gd name="T20" fmla="*/ 1 w 1011"/>
                  <a:gd name="T21" fmla="*/ 0 h 1223"/>
                  <a:gd name="T22" fmla="*/ 1 w 1011"/>
                  <a:gd name="T23" fmla="*/ 0 h 1223"/>
                  <a:gd name="T24" fmla="*/ 1 w 1011"/>
                  <a:gd name="T25" fmla="*/ 0 h 1223"/>
                  <a:gd name="T26" fmla="*/ 1 w 1011"/>
                  <a:gd name="T27" fmla="*/ 0 h 1223"/>
                  <a:gd name="T28" fmla="*/ 1 w 1011"/>
                  <a:gd name="T29" fmla="*/ 0 h 1223"/>
                  <a:gd name="T30" fmla="*/ 1 w 1011"/>
                  <a:gd name="T31" fmla="*/ 0 h 1223"/>
                  <a:gd name="T32" fmla="*/ 0 w 1011"/>
                  <a:gd name="T33" fmla="*/ 0 h 1223"/>
                  <a:gd name="T34" fmla="*/ 0 w 1011"/>
                  <a:gd name="T35" fmla="*/ 0 h 1223"/>
                  <a:gd name="T36" fmla="*/ 1 w 1011"/>
                  <a:gd name="T37" fmla="*/ 0 h 1223"/>
                  <a:gd name="T38" fmla="*/ 1 w 1011"/>
                  <a:gd name="T39" fmla="*/ 0 h 1223"/>
                  <a:gd name="T40" fmla="*/ 1 w 1011"/>
                  <a:gd name="T41" fmla="*/ 0 h 1223"/>
                  <a:gd name="T42" fmla="*/ 1 w 1011"/>
                  <a:gd name="T43" fmla="*/ 0 h 1223"/>
                  <a:gd name="T44" fmla="*/ 1 w 1011"/>
                  <a:gd name="T45" fmla="*/ 0 h 1223"/>
                  <a:gd name="T46" fmla="*/ 1 w 1011"/>
                  <a:gd name="T47" fmla="*/ 0 h 1223"/>
                  <a:gd name="T48" fmla="*/ 1 w 1011"/>
                  <a:gd name="T49" fmla="*/ 0 h 1223"/>
                  <a:gd name="T50" fmla="*/ 1 w 1011"/>
                  <a:gd name="T51" fmla="*/ 0 h 1223"/>
                  <a:gd name="T52" fmla="*/ 1 w 1011"/>
                  <a:gd name="T53" fmla="*/ 0 h 1223"/>
                  <a:gd name="T54" fmla="*/ 1 w 1011"/>
                  <a:gd name="T55" fmla="*/ 0 h 1223"/>
                  <a:gd name="T56" fmla="*/ 1 w 1011"/>
                  <a:gd name="T57" fmla="*/ 0 h 1223"/>
                  <a:gd name="T58" fmla="*/ 1 w 1011"/>
                  <a:gd name="T59" fmla="*/ 0 h 1223"/>
                  <a:gd name="T60" fmla="*/ 1 w 1011"/>
                  <a:gd name="T61" fmla="*/ 0 h 1223"/>
                  <a:gd name="T62" fmla="*/ 2 w 1011"/>
                  <a:gd name="T63" fmla="*/ 0 h 1223"/>
                  <a:gd name="T64" fmla="*/ 2 w 1011"/>
                  <a:gd name="T65" fmla="*/ 0 h 1223"/>
                  <a:gd name="T66" fmla="*/ 2 w 1011"/>
                  <a:gd name="T67" fmla="*/ 0 h 1223"/>
                  <a:gd name="T68" fmla="*/ 1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1"/>
                  <a:gd name="T106" fmla="*/ 0 h 1223"/>
                  <a:gd name="T107" fmla="*/ 1011 w 1011"/>
                  <a:gd name="T108" fmla="*/ 1223 h 1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pic>
            <p:nvPicPr>
              <p:cNvPr id="30744" name="Picture 46" descr="POINTSTA">
                <a:extLst>
                  <a:ext uri="{FF2B5EF4-FFF2-40B4-BE49-F238E27FC236}">
                    <a16:creationId xmlns:a16="http://schemas.microsoft.com/office/drawing/2014/main" id="{5229748D-535D-47A0-B4D3-6A8451B650C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 y="3912"/>
                <a:ext cx="366"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0745" name="Picture 47" descr="POINTSTA">
                <a:extLst>
                  <a:ext uri="{FF2B5EF4-FFF2-40B4-BE49-F238E27FC236}">
                    <a16:creationId xmlns:a16="http://schemas.microsoft.com/office/drawing/2014/main" id="{7631DDCC-699E-4CBE-9B5E-59B9331708B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 y="3960"/>
                <a:ext cx="275"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0746" name="Picture 48" descr="POINTSTA">
                <a:extLst>
                  <a:ext uri="{FF2B5EF4-FFF2-40B4-BE49-F238E27FC236}">
                    <a16:creationId xmlns:a16="http://schemas.microsoft.com/office/drawing/2014/main" id="{B06D69F8-A5D5-4DDE-88C8-A119206C5C9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 y="3654"/>
                <a:ext cx="36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0747" name="Picture 49" descr="POINTSTA">
                <a:extLst>
                  <a:ext uri="{FF2B5EF4-FFF2-40B4-BE49-F238E27FC236}">
                    <a16:creationId xmlns:a16="http://schemas.microsoft.com/office/drawing/2014/main" id="{311CCF66-B505-41F3-A7F2-A1029A000FD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3984"/>
                <a:ext cx="21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30748" name="Freeform 50">
                <a:extLst>
                  <a:ext uri="{FF2B5EF4-FFF2-40B4-BE49-F238E27FC236}">
                    <a16:creationId xmlns:a16="http://schemas.microsoft.com/office/drawing/2014/main" id="{01259D9E-2DD3-4C58-8EF5-3DF83F763EBC}"/>
                  </a:ext>
                </a:extLst>
              </p:cNvPr>
              <p:cNvSpPr>
                <a:spLocks/>
              </p:cNvSpPr>
              <p:nvPr/>
            </p:nvSpPr>
            <p:spPr bwMode="auto">
              <a:xfrm>
                <a:off x="164" y="3565"/>
                <a:ext cx="937" cy="554"/>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1 w 1337"/>
                  <a:gd name="T11" fmla="*/ 0 h 1572"/>
                  <a:gd name="T12" fmla="*/ 1 w 1337"/>
                  <a:gd name="T13" fmla="*/ 0 h 1572"/>
                  <a:gd name="T14" fmla="*/ 1 w 1337"/>
                  <a:gd name="T15" fmla="*/ 0 h 1572"/>
                  <a:gd name="T16" fmla="*/ 1 w 1337"/>
                  <a:gd name="T17" fmla="*/ 0 h 1572"/>
                  <a:gd name="T18" fmla="*/ 2 w 1337"/>
                  <a:gd name="T19" fmla="*/ 0 h 1572"/>
                  <a:gd name="T20" fmla="*/ 2 w 1337"/>
                  <a:gd name="T21" fmla="*/ 0 h 1572"/>
                  <a:gd name="T22" fmla="*/ 2 w 1337"/>
                  <a:gd name="T23" fmla="*/ 0 h 1572"/>
                  <a:gd name="T24" fmla="*/ 2 w 1337"/>
                  <a:gd name="T25" fmla="*/ 0 h 1572"/>
                  <a:gd name="T26" fmla="*/ 2 w 1337"/>
                  <a:gd name="T27" fmla="*/ 0 h 1572"/>
                  <a:gd name="T28" fmla="*/ 2 w 1337"/>
                  <a:gd name="T29" fmla="*/ 0 h 1572"/>
                  <a:gd name="T30" fmla="*/ 2 w 1337"/>
                  <a:gd name="T31" fmla="*/ 0 h 1572"/>
                  <a:gd name="T32" fmla="*/ 2 w 1337"/>
                  <a:gd name="T33" fmla="*/ 0 h 1572"/>
                  <a:gd name="T34" fmla="*/ 2 w 1337"/>
                  <a:gd name="T35" fmla="*/ 0 h 1572"/>
                  <a:gd name="T36" fmla="*/ 2 w 1337"/>
                  <a:gd name="T37" fmla="*/ 0 h 1572"/>
                  <a:gd name="T38" fmla="*/ 2 w 1337"/>
                  <a:gd name="T39" fmla="*/ 0 h 1572"/>
                  <a:gd name="T40" fmla="*/ 2 w 1337"/>
                  <a:gd name="T41" fmla="*/ 0 h 1572"/>
                  <a:gd name="T42" fmla="*/ 2 w 1337"/>
                  <a:gd name="T43" fmla="*/ 0 h 1572"/>
                  <a:gd name="T44" fmla="*/ 2 w 1337"/>
                  <a:gd name="T45" fmla="*/ 0 h 1572"/>
                  <a:gd name="T46" fmla="*/ 2 w 1337"/>
                  <a:gd name="T47" fmla="*/ 0 h 1572"/>
                  <a:gd name="T48" fmla="*/ 1 w 1337"/>
                  <a:gd name="T49" fmla="*/ 0 h 1572"/>
                  <a:gd name="T50" fmla="*/ 1 w 1337"/>
                  <a:gd name="T51" fmla="*/ 0 h 1572"/>
                  <a:gd name="T52" fmla="*/ 1 w 1337"/>
                  <a:gd name="T53" fmla="*/ 0 h 1572"/>
                  <a:gd name="T54" fmla="*/ 1 w 1337"/>
                  <a:gd name="T55" fmla="*/ 0 h 1572"/>
                  <a:gd name="T56" fmla="*/ 1 w 1337"/>
                  <a:gd name="T57" fmla="*/ 0 h 1572"/>
                  <a:gd name="T58" fmla="*/ 1 w 1337"/>
                  <a:gd name="T59" fmla="*/ 0 h 1572"/>
                  <a:gd name="T60" fmla="*/ 1 w 1337"/>
                  <a:gd name="T61" fmla="*/ 0 h 1572"/>
                  <a:gd name="T62" fmla="*/ 1 w 1337"/>
                  <a:gd name="T63" fmla="*/ 0 h 1572"/>
                  <a:gd name="T64" fmla="*/ 1 w 1337"/>
                  <a:gd name="T65" fmla="*/ 0 h 1572"/>
                  <a:gd name="T66" fmla="*/ 0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49" name="Freeform 51">
                <a:extLst>
                  <a:ext uri="{FF2B5EF4-FFF2-40B4-BE49-F238E27FC236}">
                    <a16:creationId xmlns:a16="http://schemas.microsoft.com/office/drawing/2014/main" id="{51BBEC26-156E-4930-9A4B-8D77EE93B6E8}"/>
                  </a:ext>
                </a:extLst>
              </p:cNvPr>
              <p:cNvSpPr>
                <a:spLocks/>
              </p:cNvSpPr>
              <p:nvPr/>
            </p:nvSpPr>
            <p:spPr bwMode="auto">
              <a:xfrm>
                <a:off x="164" y="3565"/>
                <a:ext cx="824" cy="488"/>
              </a:xfrm>
              <a:custGeom>
                <a:avLst/>
                <a:gdLst>
                  <a:gd name="T0" fmla="*/ 2 w 1176"/>
                  <a:gd name="T1" fmla="*/ 0 h 1382"/>
                  <a:gd name="T2" fmla="*/ 2 w 1176"/>
                  <a:gd name="T3" fmla="*/ 0 h 1382"/>
                  <a:gd name="T4" fmla="*/ 2 w 1176"/>
                  <a:gd name="T5" fmla="*/ 0 h 1382"/>
                  <a:gd name="T6" fmla="*/ 2 w 1176"/>
                  <a:gd name="T7" fmla="*/ 0 h 1382"/>
                  <a:gd name="T8" fmla="*/ 2 w 1176"/>
                  <a:gd name="T9" fmla="*/ 0 h 1382"/>
                  <a:gd name="T10" fmla="*/ 1 w 1176"/>
                  <a:gd name="T11" fmla="*/ 0 h 1382"/>
                  <a:gd name="T12" fmla="*/ 1 w 1176"/>
                  <a:gd name="T13" fmla="*/ 0 h 1382"/>
                  <a:gd name="T14" fmla="*/ 1 w 1176"/>
                  <a:gd name="T15" fmla="*/ 0 h 1382"/>
                  <a:gd name="T16" fmla="*/ 1 w 1176"/>
                  <a:gd name="T17" fmla="*/ 0 h 1382"/>
                  <a:gd name="T18" fmla="*/ 1 w 1176"/>
                  <a:gd name="T19" fmla="*/ 0 h 1382"/>
                  <a:gd name="T20" fmla="*/ 1 w 1176"/>
                  <a:gd name="T21" fmla="*/ 0 h 1382"/>
                  <a:gd name="T22" fmla="*/ 1 w 1176"/>
                  <a:gd name="T23" fmla="*/ 0 h 1382"/>
                  <a:gd name="T24" fmla="*/ 1 w 1176"/>
                  <a:gd name="T25" fmla="*/ 0 h 1382"/>
                  <a:gd name="T26" fmla="*/ 1 w 1176"/>
                  <a:gd name="T27" fmla="*/ 0 h 1382"/>
                  <a:gd name="T28" fmla="*/ 1 w 1176"/>
                  <a:gd name="T29" fmla="*/ 0 h 1382"/>
                  <a:gd name="T30" fmla="*/ 1 w 1176"/>
                  <a:gd name="T31" fmla="*/ 0 h 1382"/>
                  <a:gd name="T32" fmla="*/ 0 w 1176"/>
                  <a:gd name="T33" fmla="*/ 0 h 1382"/>
                  <a:gd name="T34" fmla="*/ 0 w 1176"/>
                  <a:gd name="T35" fmla="*/ 0 h 1382"/>
                  <a:gd name="T36" fmla="*/ 1 w 1176"/>
                  <a:gd name="T37" fmla="*/ 0 h 1382"/>
                  <a:gd name="T38" fmla="*/ 1 w 1176"/>
                  <a:gd name="T39" fmla="*/ 0 h 1382"/>
                  <a:gd name="T40" fmla="*/ 1 w 1176"/>
                  <a:gd name="T41" fmla="*/ 0 h 1382"/>
                  <a:gd name="T42" fmla="*/ 1 w 1176"/>
                  <a:gd name="T43" fmla="*/ 0 h 1382"/>
                  <a:gd name="T44" fmla="*/ 1 w 1176"/>
                  <a:gd name="T45" fmla="*/ 0 h 1382"/>
                  <a:gd name="T46" fmla="*/ 1 w 1176"/>
                  <a:gd name="T47" fmla="*/ 0 h 1382"/>
                  <a:gd name="T48" fmla="*/ 1 w 1176"/>
                  <a:gd name="T49" fmla="*/ 0 h 1382"/>
                  <a:gd name="T50" fmla="*/ 1 w 1176"/>
                  <a:gd name="T51" fmla="*/ 0 h 1382"/>
                  <a:gd name="T52" fmla="*/ 1 w 1176"/>
                  <a:gd name="T53" fmla="*/ 0 h 1382"/>
                  <a:gd name="T54" fmla="*/ 2 w 1176"/>
                  <a:gd name="T55" fmla="*/ 0 h 1382"/>
                  <a:gd name="T56" fmla="*/ 2 w 1176"/>
                  <a:gd name="T57" fmla="*/ 0 h 1382"/>
                  <a:gd name="T58" fmla="*/ 2 w 1176"/>
                  <a:gd name="T59" fmla="*/ 0 h 1382"/>
                  <a:gd name="T60" fmla="*/ 2 w 1176"/>
                  <a:gd name="T61" fmla="*/ 0 h 1382"/>
                  <a:gd name="T62" fmla="*/ 2 w 1176"/>
                  <a:gd name="T63" fmla="*/ 0 h 1382"/>
                  <a:gd name="T64" fmla="*/ 2 w 1176"/>
                  <a:gd name="T65" fmla="*/ 0 h 1382"/>
                  <a:gd name="T66" fmla="*/ 2 w 1176"/>
                  <a:gd name="T67" fmla="*/ 0 h 1382"/>
                  <a:gd name="T68" fmla="*/ 2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2"/>
                  <a:gd name="T107" fmla="*/ 1176 w 1176"/>
                  <a:gd name="T108" fmla="*/ 1382 h 13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sp>
            <p:nvSpPr>
              <p:cNvPr id="30750" name="Freeform 52">
                <a:extLst>
                  <a:ext uri="{FF2B5EF4-FFF2-40B4-BE49-F238E27FC236}">
                    <a16:creationId xmlns:a16="http://schemas.microsoft.com/office/drawing/2014/main" id="{94951831-13DF-4A3D-876B-F4EF95370372}"/>
                  </a:ext>
                </a:extLst>
              </p:cNvPr>
              <p:cNvSpPr>
                <a:spLocks/>
              </p:cNvSpPr>
              <p:nvPr/>
            </p:nvSpPr>
            <p:spPr bwMode="auto">
              <a:xfrm>
                <a:off x="164" y="3565"/>
                <a:ext cx="710" cy="420"/>
              </a:xfrm>
              <a:custGeom>
                <a:avLst/>
                <a:gdLst>
                  <a:gd name="T0" fmla="*/ 1 w 1014"/>
                  <a:gd name="T1" fmla="*/ 0 h 1193"/>
                  <a:gd name="T2" fmla="*/ 1 w 1014"/>
                  <a:gd name="T3" fmla="*/ 0 h 1193"/>
                  <a:gd name="T4" fmla="*/ 1 w 1014"/>
                  <a:gd name="T5" fmla="*/ 0 h 1193"/>
                  <a:gd name="T6" fmla="*/ 1 w 1014"/>
                  <a:gd name="T7" fmla="*/ 0 h 1193"/>
                  <a:gd name="T8" fmla="*/ 1 w 1014"/>
                  <a:gd name="T9" fmla="*/ 0 h 1193"/>
                  <a:gd name="T10" fmla="*/ 1 w 1014"/>
                  <a:gd name="T11" fmla="*/ 0 h 1193"/>
                  <a:gd name="T12" fmla="*/ 1 w 1014"/>
                  <a:gd name="T13" fmla="*/ 0 h 1193"/>
                  <a:gd name="T14" fmla="*/ 1 w 1014"/>
                  <a:gd name="T15" fmla="*/ 0 h 1193"/>
                  <a:gd name="T16" fmla="*/ 1 w 1014"/>
                  <a:gd name="T17" fmla="*/ 0 h 1193"/>
                  <a:gd name="T18" fmla="*/ 1 w 1014"/>
                  <a:gd name="T19" fmla="*/ 0 h 1193"/>
                  <a:gd name="T20" fmla="*/ 1 w 1014"/>
                  <a:gd name="T21" fmla="*/ 0 h 1193"/>
                  <a:gd name="T22" fmla="*/ 1 w 1014"/>
                  <a:gd name="T23" fmla="*/ 0 h 1193"/>
                  <a:gd name="T24" fmla="*/ 1 w 1014"/>
                  <a:gd name="T25" fmla="*/ 0 h 1193"/>
                  <a:gd name="T26" fmla="*/ 1 w 1014"/>
                  <a:gd name="T27" fmla="*/ 0 h 1193"/>
                  <a:gd name="T28" fmla="*/ 1 w 1014"/>
                  <a:gd name="T29" fmla="*/ 0 h 1193"/>
                  <a:gd name="T30" fmla="*/ 1 w 1014"/>
                  <a:gd name="T31" fmla="*/ 0 h 1193"/>
                  <a:gd name="T32" fmla="*/ 0 w 1014"/>
                  <a:gd name="T33" fmla="*/ 0 h 1193"/>
                  <a:gd name="T34" fmla="*/ 0 w 1014"/>
                  <a:gd name="T35" fmla="*/ 0 h 1193"/>
                  <a:gd name="T36" fmla="*/ 1 w 1014"/>
                  <a:gd name="T37" fmla="*/ 0 h 1193"/>
                  <a:gd name="T38" fmla="*/ 1 w 1014"/>
                  <a:gd name="T39" fmla="*/ 0 h 1193"/>
                  <a:gd name="T40" fmla="*/ 1 w 1014"/>
                  <a:gd name="T41" fmla="*/ 0 h 1193"/>
                  <a:gd name="T42" fmla="*/ 1 w 1014"/>
                  <a:gd name="T43" fmla="*/ 0 h 1193"/>
                  <a:gd name="T44" fmla="*/ 1 w 1014"/>
                  <a:gd name="T45" fmla="*/ 0 h 1193"/>
                  <a:gd name="T46" fmla="*/ 1 w 1014"/>
                  <a:gd name="T47" fmla="*/ 0 h 1193"/>
                  <a:gd name="T48" fmla="*/ 1 w 1014"/>
                  <a:gd name="T49" fmla="*/ 0 h 1193"/>
                  <a:gd name="T50" fmla="*/ 1 w 1014"/>
                  <a:gd name="T51" fmla="*/ 0 h 1193"/>
                  <a:gd name="T52" fmla="*/ 1 w 1014"/>
                  <a:gd name="T53" fmla="*/ 0 h 1193"/>
                  <a:gd name="T54" fmla="*/ 1 w 1014"/>
                  <a:gd name="T55" fmla="*/ 0 h 1193"/>
                  <a:gd name="T56" fmla="*/ 1 w 1014"/>
                  <a:gd name="T57" fmla="*/ 0 h 1193"/>
                  <a:gd name="T58" fmla="*/ 1 w 1014"/>
                  <a:gd name="T59" fmla="*/ 0 h 1193"/>
                  <a:gd name="T60" fmla="*/ 1 w 1014"/>
                  <a:gd name="T61" fmla="*/ 0 h 1193"/>
                  <a:gd name="T62" fmla="*/ 2 w 1014"/>
                  <a:gd name="T63" fmla="*/ 0 h 1193"/>
                  <a:gd name="T64" fmla="*/ 2 w 1014"/>
                  <a:gd name="T65" fmla="*/ 0 h 1193"/>
                  <a:gd name="T66" fmla="*/ 2 w 1014"/>
                  <a:gd name="T67" fmla="*/ 0 h 1193"/>
                  <a:gd name="T68" fmla="*/ 1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4"/>
                  <a:gd name="T106" fmla="*/ 0 h 1193"/>
                  <a:gd name="T107" fmla="*/ 1014 w 1014"/>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3200">
                  <a:latin typeface="VNtimes new roman" pitchFamily="34" charset="0"/>
                </a:endParaRPr>
              </a:p>
            </p:txBody>
          </p:sp>
          <p:pic>
            <p:nvPicPr>
              <p:cNvPr id="30751" name="Picture 53" descr="POINTSTA">
                <a:extLst>
                  <a:ext uri="{FF2B5EF4-FFF2-40B4-BE49-F238E27FC236}">
                    <a16:creationId xmlns:a16="http://schemas.microsoft.com/office/drawing/2014/main" id="{E741AF20-A403-45C1-9D73-88EE727A818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 y="3504"/>
                <a:ext cx="768"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0752" name="Picture 54" descr="POINTSTA">
                <a:extLst>
                  <a:ext uri="{FF2B5EF4-FFF2-40B4-BE49-F238E27FC236}">
                    <a16:creationId xmlns:a16="http://schemas.microsoft.com/office/drawing/2014/main" id="{B38B4E4F-D25C-47F2-9BF9-86A9B6A6E81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3870"/>
                <a:ext cx="488"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nvGrpSpPr>
            <p:cNvPr id="30728" name="Group 55">
              <a:extLst>
                <a:ext uri="{FF2B5EF4-FFF2-40B4-BE49-F238E27FC236}">
                  <a16:creationId xmlns:a16="http://schemas.microsoft.com/office/drawing/2014/main" id="{AF41C22D-6BAD-4200-A486-3E17EA7C6000}"/>
                </a:ext>
              </a:extLst>
            </p:cNvPr>
            <p:cNvGrpSpPr>
              <a:grpSpLocks/>
            </p:cNvGrpSpPr>
            <p:nvPr/>
          </p:nvGrpSpPr>
          <p:grpSpPr bwMode="auto">
            <a:xfrm>
              <a:off x="288" y="2256"/>
              <a:ext cx="624" cy="1419"/>
              <a:chOff x="288" y="2256"/>
              <a:chExt cx="624" cy="1419"/>
            </a:xfrm>
          </p:grpSpPr>
          <p:pic>
            <p:nvPicPr>
              <p:cNvPr id="30729" name="Picture 56" descr="POINTSTA">
                <a:extLst>
                  <a:ext uri="{FF2B5EF4-FFF2-40B4-BE49-F238E27FC236}">
                    <a16:creationId xmlns:a16="http://schemas.microsoft.com/office/drawing/2014/main" id="{A3BD5920-F87F-448A-936C-A244B8ACBE6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2387"/>
                <a:ext cx="1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0730" name="Picture 57" descr="POINTSTA">
                <a:extLst>
                  <a:ext uri="{FF2B5EF4-FFF2-40B4-BE49-F238E27FC236}">
                    <a16:creationId xmlns:a16="http://schemas.microsoft.com/office/drawing/2014/main" id="{7D853052-C1D8-4E7F-8BA9-F872CB60AD3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 y="3342"/>
                <a:ext cx="324"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0731" name="Picture 58" descr="POINTSTA">
                <a:extLst>
                  <a:ext uri="{FF2B5EF4-FFF2-40B4-BE49-F238E27FC236}">
                    <a16:creationId xmlns:a16="http://schemas.microsoft.com/office/drawing/2014/main" id="{20937DC3-00B8-496E-B605-49477382F01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3196"/>
                <a:ext cx="43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0732" name="Picture 59" descr="POINTSTA">
                <a:extLst>
                  <a:ext uri="{FF2B5EF4-FFF2-40B4-BE49-F238E27FC236}">
                    <a16:creationId xmlns:a16="http://schemas.microsoft.com/office/drawing/2014/main" id="{F298B53B-B9EF-49FC-8C5D-86DC076A541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2936"/>
                <a:ext cx="43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0733" name="Picture 60" descr="POINTSTA">
                <a:extLst>
                  <a:ext uri="{FF2B5EF4-FFF2-40B4-BE49-F238E27FC236}">
                    <a16:creationId xmlns:a16="http://schemas.microsoft.com/office/drawing/2014/main" id="{76274059-D8B7-4C28-B11C-58E73C4CB27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2668"/>
                <a:ext cx="240"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30734" name="Picture 61" descr="POINTSTA">
                <a:extLst>
                  <a:ext uri="{FF2B5EF4-FFF2-40B4-BE49-F238E27FC236}">
                    <a16:creationId xmlns:a16="http://schemas.microsoft.com/office/drawing/2014/main" id="{B5B787AF-2EEE-4C6C-8AAE-B0EA8E7E1AC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2256"/>
                <a:ext cx="19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pic>
        <p:nvPicPr>
          <p:cNvPr id="30724" name="Picture 62" descr="POINSET2">
            <a:extLst>
              <a:ext uri="{FF2B5EF4-FFF2-40B4-BE49-F238E27FC236}">
                <a16:creationId xmlns:a16="http://schemas.microsoft.com/office/drawing/2014/main" id="{D7E100E7-A5A3-4277-B475-418A377630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155576"/>
            <a:ext cx="1662113"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3" descr="POINSET2">
            <a:extLst>
              <a:ext uri="{FF2B5EF4-FFF2-40B4-BE49-F238E27FC236}">
                <a16:creationId xmlns:a16="http://schemas.microsoft.com/office/drawing/2014/main" id="{EB69CEA2-9B56-43D5-93E6-7242B589BF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145588" y="211138"/>
            <a:ext cx="177165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9">
            <a:extLst>
              <a:ext uri="{FF2B5EF4-FFF2-40B4-BE49-F238E27FC236}">
                <a16:creationId xmlns:a16="http://schemas.microsoft.com/office/drawing/2014/main" id="{600F9416-DC42-4C3D-9B4D-7EED92B30D5C}"/>
              </a:ext>
            </a:extLst>
          </p:cNvPr>
          <p:cNvSpPr>
            <a:spLocks noChangeArrowheads="1" noChangeShapeType="1" noTextEdit="1"/>
          </p:cNvSpPr>
          <p:nvPr/>
        </p:nvSpPr>
        <p:spPr bwMode="auto">
          <a:xfrm>
            <a:off x="1881188" y="2000250"/>
            <a:ext cx="8405812" cy="2192338"/>
          </a:xfrm>
          <a:prstGeom prst="rect">
            <a:avLst/>
          </a:prstGeom>
        </p:spPr>
        <p:txBody>
          <a:bodyPr wrap="none" fromWordArt="1">
            <a:prstTxWarp prst="textDoubleWave1">
              <a:avLst>
                <a:gd name="adj1" fmla="val 6500"/>
                <a:gd name="adj2" fmla="val 0"/>
              </a:avLst>
            </a:prstTxWarp>
          </a:bodyPr>
          <a:lstStyle/>
          <a:p>
            <a:r>
              <a:rPr lang="en-US"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panose="02020603050405020304" pitchFamily="18" charset="0"/>
                <a:cs typeface="Times New Roman" panose="02020603050405020304" pitchFamily="18" charset="0"/>
              </a:rPr>
              <a:t>Chúc các em chăm ngoan, học giỏi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AC150D-4841-473D-BF99-F8944CB2330A}"/>
              </a:ext>
            </a:extLst>
          </p:cNvPr>
          <p:cNvSpPr>
            <a:spLocks noGrp="1"/>
          </p:cNvSpPr>
          <p:nvPr>
            <p:ph sz="quarter" idx="4294967295"/>
          </p:nvPr>
        </p:nvSpPr>
        <p:spPr>
          <a:xfrm>
            <a:off x="1905000" y="152400"/>
            <a:ext cx="3505200" cy="4724400"/>
          </a:xfrm>
        </p:spPr>
        <p:txBody>
          <a:bodyPr/>
          <a:lstStyle/>
          <a:p>
            <a:pPr eaLnBrk="1" hangingPunct="1">
              <a:buFont typeface="Wingdings" panose="05000000000000000000" pitchFamily="2" charset="2"/>
              <a:buChar char="v"/>
            </a:pPr>
            <a:r>
              <a:rPr lang="en-US" altLang="en-US">
                <a:solidFill>
                  <a:srgbClr val="FF0000"/>
                </a:solidFill>
                <a:cs typeface="Times New Roman" panose="02020603050405020304" pitchFamily="18" charset="0"/>
              </a:rPr>
              <a:t> Anh Núp được tỉnh cử đi đâu?</a:t>
            </a:r>
          </a:p>
          <a:p>
            <a:pPr eaLnBrk="1" hangingPunct="1">
              <a:buFont typeface="Wingdings" panose="05000000000000000000" pitchFamily="2" charset="2"/>
              <a:buChar char="v"/>
            </a:pPr>
            <a:r>
              <a:rPr lang="en-US" altLang="en-US">
                <a:solidFill>
                  <a:srgbClr val="FF0000"/>
                </a:solidFill>
                <a:cs typeface="Times New Roman" panose="02020603050405020304" pitchFamily="18" charset="0"/>
              </a:rPr>
              <a:t> Đại hội tặng dân làng Kông Hoa những gì?</a:t>
            </a:r>
          </a:p>
          <a:p>
            <a:pPr eaLnBrk="1" hangingPunct="1">
              <a:buFontTx/>
              <a:buNone/>
            </a:pPr>
            <a:endParaRPr lang="en-US" altLang="en-US">
              <a:solidFill>
                <a:srgbClr val="FF0000"/>
              </a:solidFill>
              <a:cs typeface="Times New Roman" panose="02020603050405020304" pitchFamily="18" charset="0"/>
            </a:endParaRPr>
          </a:p>
          <a:p>
            <a:pPr eaLnBrk="1" hangingPunct="1">
              <a:buFont typeface="Wingdings" panose="05000000000000000000" pitchFamily="2" charset="2"/>
              <a:buChar char="v"/>
            </a:pPr>
            <a:r>
              <a:rPr lang="en-US" altLang="en-US">
                <a:solidFill>
                  <a:srgbClr val="FF0000"/>
                </a:solidFill>
                <a:cs typeface="Times New Roman" panose="02020603050405020304" pitchFamily="18" charset="0"/>
              </a:rPr>
              <a:t>Khi xem những vật đó thái độ của mọi người ra sao?</a:t>
            </a:r>
          </a:p>
        </p:txBody>
      </p:sp>
      <p:sp>
        <p:nvSpPr>
          <p:cNvPr id="4" name="Content Placeholder 3">
            <a:extLst>
              <a:ext uri="{FF2B5EF4-FFF2-40B4-BE49-F238E27FC236}">
                <a16:creationId xmlns:a16="http://schemas.microsoft.com/office/drawing/2014/main" id="{340DCD4B-E955-4C61-BED2-B4A8561D86F8}"/>
              </a:ext>
            </a:extLst>
          </p:cNvPr>
          <p:cNvSpPr>
            <a:spLocks noGrp="1"/>
          </p:cNvSpPr>
          <p:nvPr>
            <p:ph sz="quarter" idx="4294967295"/>
          </p:nvPr>
        </p:nvSpPr>
        <p:spPr>
          <a:xfrm>
            <a:off x="5638800" y="152400"/>
            <a:ext cx="4800600" cy="6248400"/>
          </a:xfrm>
        </p:spPr>
        <p:txBody>
          <a:bodyPr/>
          <a:lstStyle/>
          <a:p>
            <a:pPr eaLnBrk="1" hangingPunct="1">
              <a:buFont typeface="Wingdings" panose="05000000000000000000" pitchFamily="2" charset="2"/>
              <a:buChar char="v"/>
            </a:pPr>
            <a:r>
              <a:rPr lang="en-US" altLang="en-US">
                <a:solidFill>
                  <a:srgbClr val="0000CC"/>
                </a:solidFill>
              </a:rPr>
              <a:t> </a:t>
            </a:r>
            <a:r>
              <a:rPr lang="en-US" altLang="en-US">
                <a:solidFill>
                  <a:srgbClr val="0000CC"/>
                </a:solidFill>
                <a:cs typeface="Times New Roman" panose="02020603050405020304" pitchFamily="18" charset="0"/>
              </a:rPr>
              <a:t>Anh Núp được tỉnh cử đi dự Đại hội thi đua</a:t>
            </a:r>
          </a:p>
          <a:p>
            <a:pPr eaLnBrk="1" hangingPunct="1">
              <a:buFont typeface="Wingdings" panose="05000000000000000000" pitchFamily="2" charset="2"/>
              <a:buChar char="v"/>
            </a:pPr>
            <a:r>
              <a:rPr lang="en-US" altLang="en-US">
                <a:solidFill>
                  <a:srgbClr val="0000CC"/>
                </a:solidFill>
                <a:cs typeface="Times New Roman" panose="02020603050405020304" pitchFamily="18" charset="0"/>
              </a:rPr>
              <a:t>Đại hội tặng dân làng Kông Hoa: một ảnh Bác Hồ vác cuốc đi làm rẫy, một bộ quần áo bằng lụa của Bác Hồ, một cây cờ có thêu chữ, một huân chương cho cả làng, một huân chương cho anh Núp.</a:t>
            </a:r>
          </a:p>
          <a:p>
            <a:pPr eaLnBrk="1" hangingPunct="1">
              <a:buFont typeface="Wingdings" panose="05000000000000000000" pitchFamily="2" charset="2"/>
              <a:buChar char="v"/>
            </a:pPr>
            <a:r>
              <a:rPr lang="en-US" altLang="en-US">
                <a:solidFill>
                  <a:srgbClr val="0000CC"/>
                </a:solidFill>
                <a:cs typeface="Times New Roman" panose="02020603050405020304" pitchFamily="18" charset="0"/>
              </a:rPr>
              <a:t>Mọi người rửa tay sạch rồi cầm lên từng thứ, xem đi, xem lại, xem đến nửa đêm.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amond(in)">
                                      <p:cBhvr>
                                        <p:cTn id="12" dur="10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ox(in)">
                                      <p:cBhvr>
                                        <p:cTn id="29" dur="1000"/>
                                        <p:tgtEl>
                                          <p:spTgt spid="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checkerboard(across)">
                                      <p:cBhvr>
                                        <p:cTn id="3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57AF847C-698D-4A12-87F3-9FF9E1ED042D}"/>
              </a:ext>
            </a:extLst>
          </p:cNvPr>
          <p:cNvSpPr>
            <a:spLocks noGrp="1"/>
          </p:cNvSpPr>
          <p:nvPr>
            <p:ph sz="quarter" idx="4294967295"/>
          </p:nvPr>
        </p:nvSpPr>
        <p:spPr>
          <a:xfrm>
            <a:off x="1981200" y="152400"/>
            <a:ext cx="8305800" cy="762000"/>
          </a:xfrm>
        </p:spPr>
        <p:txBody>
          <a:bodyPr/>
          <a:lstStyle/>
          <a:p>
            <a:pPr algn="ctr" eaLnBrk="1" hangingPunct="1">
              <a:buFontTx/>
              <a:buNone/>
            </a:pPr>
            <a:r>
              <a:rPr lang="en-US" altLang="en-US" sz="3600" b="1">
                <a:solidFill>
                  <a:srgbClr val="FF0000"/>
                </a:solidFill>
                <a:latin typeface="Times New Roman" panose="02020603050405020304" pitchFamily="18" charset="0"/>
                <a:cs typeface="Times New Roman" panose="02020603050405020304" pitchFamily="18" charset="0"/>
              </a:rPr>
              <a:t>Tập đọc: Cửa Tùng</a:t>
            </a:r>
            <a:endParaRPr lang="en-US" altLang="en-US" sz="360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457003C-1F88-4E97-B6BC-4B541A58C1BD}"/>
              </a:ext>
            </a:extLst>
          </p:cNvPr>
          <p:cNvSpPr/>
          <p:nvPr/>
        </p:nvSpPr>
        <p:spPr>
          <a:xfrm>
            <a:off x="1676400" y="838200"/>
            <a:ext cx="6781800" cy="12954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en-US" sz="3000">
                <a:solidFill>
                  <a:srgbClr val="FF0000"/>
                </a:solidFill>
                <a:latin typeface="Times New Roman" pitchFamily="18" charset="0"/>
                <a:cs typeface="Times New Roman" pitchFamily="18" charset="0"/>
              </a:rPr>
              <a:t>Em đã được đi chơi biển chưa?</a:t>
            </a:r>
          </a:p>
          <a:p>
            <a:pPr>
              <a:defRPr/>
            </a:pPr>
            <a:r>
              <a:rPr lang="en-US" sz="3000">
                <a:solidFill>
                  <a:srgbClr val="FF0000"/>
                </a:solidFill>
                <a:latin typeface="Times New Roman" pitchFamily="18" charset="0"/>
                <a:cs typeface="Times New Roman" pitchFamily="18" charset="0"/>
              </a:rPr>
              <a:t>Em thấy biển nơi đó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angTri3.jpg">
            <a:extLst>
              <a:ext uri="{FF2B5EF4-FFF2-40B4-BE49-F238E27FC236}">
                <a16:creationId xmlns:a16="http://schemas.microsoft.com/office/drawing/2014/main" id="{C88520FD-95EA-47B7-A121-6A82956843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
            <a:ext cx="8077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91126DF-84F0-4594-86D4-65AFF9EA9222}"/>
              </a:ext>
            </a:extLst>
          </p:cNvPr>
          <p:cNvSpPr txBox="1">
            <a:spLocks noChangeArrowheads="1"/>
          </p:cNvSpPr>
          <p:nvPr/>
        </p:nvSpPr>
        <p:spPr bwMode="auto">
          <a:xfrm>
            <a:off x="5029200" y="6303963"/>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latin typeface="Times New Roman" panose="02020603050405020304" pitchFamily="18" charset="0"/>
                <a:cs typeface="Times New Roman" panose="02020603050405020304" pitchFamily="18" charset="0"/>
              </a:rPr>
              <a:t>Cửa Tùng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359DC9-C18B-4017-8102-32303999E299}"/>
              </a:ext>
            </a:extLst>
          </p:cNvPr>
          <p:cNvSpPr txBox="1">
            <a:spLocks noChangeArrowheads="1"/>
          </p:cNvSpPr>
          <p:nvPr/>
        </p:nvSpPr>
        <p:spPr bwMode="auto">
          <a:xfrm>
            <a:off x="1981200" y="1219201"/>
            <a:ext cx="3200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u="sng">
                <a:solidFill>
                  <a:srgbClr val="FF0000"/>
                </a:solidFill>
                <a:latin typeface="Times New Roman" panose="02020603050405020304" pitchFamily="18" charset="0"/>
                <a:cs typeface="Times New Roman" panose="02020603050405020304" pitchFamily="18" charset="0"/>
              </a:rPr>
              <a:t>1. Luyện đọc</a:t>
            </a:r>
          </a:p>
        </p:txBody>
      </p:sp>
      <p:sp>
        <p:nvSpPr>
          <p:cNvPr id="5" name="TextBox 4">
            <a:extLst>
              <a:ext uri="{FF2B5EF4-FFF2-40B4-BE49-F238E27FC236}">
                <a16:creationId xmlns:a16="http://schemas.microsoft.com/office/drawing/2014/main" id="{C3F73FD5-AC61-4253-A8A7-2297E4D8D543}"/>
              </a:ext>
            </a:extLst>
          </p:cNvPr>
          <p:cNvSpPr txBox="1">
            <a:spLocks noChangeArrowheads="1"/>
          </p:cNvSpPr>
          <p:nvPr/>
        </p:nvSpPr>
        <p:spPr bwMode="auto">
          <a:xfrm>
            <a:off x="1981200" y="1828801"/>
            <a:ext cx="7543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i="1">
                <a:solidFill>
                  <a:srgbClr val="FF0000"/>
                </a:solidFill>
                <a:latin typeface="Times New Roman" panose="02020603050405020304" pitchFamily="18" charset="0"/>
                <a:cs typeface="Times New Roman" panose="02020603050405020304" pitchFamily="18" charset="0"/>
              </a:rPr>
              <a:t>Em có nhận xét gì về giọng đọc của bài?</a:t>
            </a:r>
          </a:p>
        </p:txBody>
      </p:sp>
      <p:sp>
        <p:nvSpPr>
          <p:cNvPr id="6" name="TextBox 5">
            <a:extLst>
              <a:ext uri="{FF2B5EF4-FFF2-40B4-BE49-F238E27FC236}">
                <a16:creationId xmlns:a16="http://schemas.microsoft.com/office/drawing/2014/main" id="{887A82DF-E0A2-4291-889E-69F4824A72D3}"/>
              </a:ext>
            </a:extLst>
          </p:cNvPr>
          <p:cNvSpPr txBox="1">
            <a:spLocks noChangeArrowheads="1"/>
          </p:cNvSpPr>
          <p:nvPr/>
        </p:nvSpPr>
        <p:spPr bwMode="auto">
          <a:xfrm>
            <a:off x="1905000" y="2438401"/>
            <a:ext cx="85344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en-US" altLang="en-US" sz="3000">
                <a:solidFill>
                  <a:srgbClr val="0000CC"/>
                </a:solidFill>
                <a:latin typeface="Times New Roman" panose="02020603050405020304" pitchFamily="18" charset="0"/>
                <a:cs typeface="Times New Roman" panose="02020603050405020304" pitchFamily="18" charset="0"/>
              </a:rPr>
              <a:t>- Đọc với giọng nhẹ nhàng, chậm rãi, tràn đầy cảm xúc ngưỡng mộ.</a:t>
            </a:r>
          </a:p>
          <a:p>
            <a:pPr eaLnBrk="1" hangingPunct="1">
              <a:buFont typeface="Arial" panose="020B0604020202020204" pitchFamily="34" charset="0"/>
              <a:buNone/>
            </a:pPr>
            <a:r>
              <a:rPr lang="en-US" altLang="en-US" sz="3000">
                <a:solidFill>
                  <a:srgbClr val="0000CC"/>
                </a:solidFill>
                <a:latin typeface="Times New Roman" panose="02020603050405020304" pitchFamily="18" charset="0"/>
                <a:cs typeface="Times New Roman" panose="02020603050405020304" pitchFamily="18" charset="0"/>
              </a:rPr>
              <a:t>- Nhấn giọng ở các từ gợi tả, gợi cảm: mướt màu xanh, rì rào gió thổi, biển cả mênh mông, bà Chúa của các bãi tắm, đỏ ối…</a:t>
            </a:r>
          </a:p>
        </p:txBody>
      </p:sp>
      <p:sp>
        <p:nvSpPr>
          <p:cNvPr id="12293" name="Content Placeholder 2">
            <a:extLst>
              <a:ext uri="{FF2B5EF4-FFF2-40B4-BE49-F238E27FC236}">
                <a16:creationId xmlns:a16="http://schemas.microsoft.com/office/drawing/2014/main" id="{BD9453DC-7AC3-4CEB-A05C-3A5984191FA6}"/>
              </a:ext>
            </a:extLst>
          </p:cNvPr>
          <p:cNvSpPr>
            <a:spLocks/>
          </p:cNvSpPr>
          <p:nvPr/>
        </p:nvSpPr>
        <p:spPr bwMode="auto">
          <a:xfrm>
            <a:off x="1981200" y="1524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600" b="1">
                <a:solidFill>
                  <a:srgbClr val="FF0000"/>
                </a:solidFill>
                <a:latin typeface="Times New Roman" panose="02020603050405020304" pitchFamily="18" charset="0"/>
                <a:cs typeface="Times New Roman" panose="02020603050405020304" pitchFamily="18" charset="0"/>
              </a:rPr>
              <a:t>Tập đọc: Cửa Tùng</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1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checkerboard(across)">
                                      <p:cBhvr>
                                        <p:cTn id="18" dur="1000"/>
                                        <p:tgtEl>
                                          <p:spTgt spid="6">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6B66DB-8372-40A3-994D-CD446C369EF1}"/>
              </a:ext>
            </a:extLst>
          </p:cNvPr>
          <p:cNvSpPr txBox="1">
            <a:spLocks noChangeArrowheads="1"/>
          </p:cNvSpPr>
          <p:nvPr/>
        </p:nvSpPr>
        <p:spPr bwMode="auto">
          <a:xfrm>
            <a:off x="1828800" y="1600201"/>
            <a:ext cx="8839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3000" b="1" u="sng">
                <a:solidFill>
                  <a:srgbClr val="FF0000"/>
                </a:solidFill>
                <a:latin typeface="Times New Roman" panose="02020603050405020304" pitchFamily="18" charset="0"/>
                <a:cs typeface="Times New Roman" panose="02020603050405020304" pitchFamily="18" charset="0"/>
              </a:rPr>
              <a:t> Từ khó:</a:t>
            </a:r>
            <a:r>
              <a:rPr lang="en-US" altLang="en-US" sz="3000">
                <a:latin typeface="Times New Roman" panose="02020603050405020304" pitchFamily="18" charset="0"/>
                <a:cs typeface="Times New Roman" panose="02020603050405020304" pitchFamily="18" charset="0"/>
              </a:rPr>
              <a:t> </a:t>
            </a:r>
          </a:p>
          <a:p>
            <a:pPr eaLnBrk="1" hangingPunct="1"/>
            <a:r>
              <a:rPr lang="en-US" altLang="en-US" sz="3000">
                <a:solidFill>
                  <a:srgbClr val="0000CC"/>
                </a:solidFill>
                <a:latin typeface="Times New Roman" panose="02020603050405020304" pitchFamily="18" charset="0"/>
                <a:cs typeface="Times New Roman" panose="02020603050405020304" pitchFamily="18" charset="0"/>
              </a:rPr>
              <a:t>dấu ấn, biển cả, mênh mông, mặt biển, sóng biển.</a:t>
            </a:r>
          </a:p>
        </p:txBody>
      </p:sp>
      <p:sp>
        <p:nvSpPr>
          <p:cNvPr id="6" name="TextBox 5">
            <a:extLst>
              <a:ext uri="{FF2B5EF4-FFF2-40B4-BE49-F238E27FC236}">
                <a16:creationId xmlns:a16="http://schemas.microsoft.com/office/drawing/2014/main" id="{7241C384-E8B9-4CF4-A05E-A1BB9B29495C}"/>
              </a:ext>
            </a:extLst>
          </p:cNvPr>
          <p:cNvSpPr txBox="1">
            <a:spLocks noChangeArrowheads="1"/>
          </p:cNvSpPr>
          <p:nvPr/>
        </p:nvSpPr>
        <p:spPr bwMode="auto">
          <a:xfrm>
            <a:off x="1828800" y="2590801"/>
            <a:ext cx="8458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3000">
                <a:solidFill>
                  <a:srgbClr val="FF0000"/>
                </a:solidFill>
                <a:latin typeface="Times New Roman" panose="02020603050405020304" pitchFamily="18" charset="0"/>
                <a:cs typeface="Times New Roman" panose="02020603050405020304" pitchFamily="18" charset="0"/>
              </a:rPr>
              <a:t> Bài này được chia làm bao nhiêu đoạn?</a:t>
            </a:r>
          </a:p>
          <a:p>
            <a:pPr eaLnBrk="1" hangingPunct="1"/>
            <a:r>
              <a:rPr lang="en-US" altLang="en-US" sz="3000">
                <a:solidFill>
                  <a:srgbClr val="0000CC"/>
                </a:solidFill>
                <a:latin typeface="Times New Roman" panose="02020603050405020304" pitchFamily="18" charset="0"/>
                <a:cs typeface="Times New Roman" panose="02020603050405020304" pitchFamily="18" charset="0"/>
              </a:rPr>
              <a:t>Đoạn 1: từ đầu đến “ rì rào gió thổi”</a:t>
            </a:r>
          </a:p>
          <a:p>
            <a:pPr eaLnBrk="1" hangingPunct="1"/>
            <a:r>
              <a:rPr lang="en-US" altLang="en-US" sz="3000">
                <a:solidFill>
                  <a:srgbClr val="0000CC"/>
                </a:solidFill>
                <a:latin typeface="Times New Roman" panose="02020603050405020304" pitchFamily="18" charset="0"/>
                <a:cs typeface="Times New Roman" panose="02020603050405020304" pitchFamily="18" charset="0"/>
              </a:rPr>
              <a:t>Đoạn 2: tiếp theo đến “ đổi sang màu xanh lục”</a:t>
            </a:r>
          </a:p>
          <a:p>
            <a:pPr eaLnBrk="1" hangingPunct="1"/>
            <a:r>
              <a:rPr lang="en-US" altLang="en-US" sz="3000">
                <a:solidFill>
                  <a:srgbClr val="0000CC"/>
                </a:solidFill>
                <a:latin typeface="Times New Roman" panose="02020603050405020304" pitchFamily="18" charset="0"/>
                <a:cs typeface="Times New Roman" panose="02020603050405020304" pitchFamily="18" charset="0"/>
              </a:rPr>
              <a:t>Đoạn 3: còn lại</a:t>
            </a:r>
          </a:p>
          <a:p>
            <a:pPr eaLnBrk="1" hangingPunct="1">
              <a:buFont typeface="Arial" panose="020B0604020202020204" pitchFamily="34" charset="0"/>
              <a:buChar char="•"/>
            </a:pPr>
            <a:r>
              <a:rPr lang="en-US" altLang="en-US" sz="3000">
                <a:solidFill>
                  <a:srgbClr val="FF0000"/>
                </a:solidFill>
                <a:latin typeface="Times New Roman" panose="02020603050405020304" pitchFamily="18" charset="0"/>
                <a:cs typeface="Times New Roman" panose="02020603050405020304" pitchFamily="18" charset="0"/>
              </a:rPr>
              <a:t> Luyện đọc đoạn:</a:t>
            </a:r>
          </a:p>
        </p:txBody>
      </p:sp>
      <p:sp>
        <p:nvSpPr>
          <p:cNvPr id="7" name="TextBox 6">
            <a:extLst>
              <a:ext uri="{FF2B5EF4-FFF2-40B4-BE49-F238E27FC236}">
                <a16:creationId xmlns:a16="http://schemas.microsoft.com/office/drawing/2014/main" id="{7694834E-F579-431C-997F-C2968912112E}"/>
              </a:ext>
            </a:extLst>
          </p:cNvPr>
          <p:cNvSpPr txBox="1">
            <a:spLocks noChangeArrowheads="1"/>
          </p:cNvSpPr>
          <p:nvPr/>
        </p:nvSpPr>
        <p:spPr bwMode="auto">
          <a:xfrm>
            <a:off x="1828800" y="1066801"/>
            <a:ext cx="3657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3000" b="1" u="sng">
                <a:solidFill>
                  <a:srgbClr val="FF0000"/>
                </a:solidFill>
                <a:latin typeface="Times New Roman" panose="02020603050405020304" pitchFamily="18" charset="0"/>
                <a:cs typeface="Times New Roman" panose="02020603050405020304" pitchFamily="18" charset="0"/>
              </a:rPr>
              <a:t> Luyện đọc câu:</a:t>
            </a:r>
          </a:p>
        </p:txBody>
      </p:sp>
      <p:sp>
        <p:nvSpPr>
          <p:cNvPr id="13317" name="Content Placeholder 2">
            <a:extLst>
              <a:ext uri="{FF2B5EF4-FFF2-40B4-BE49-F238E27FC236}">
                <a16:creationId xmlns:a16="http://schemas.microsoft.com/office/drawing/2014/main" id="{F6C85DD2-E6CE-4FB1-9BE7-09C0CA3A432F}"/>
              </a:ext>
            </a:extLst>
          </p:cNvPr>
          <p:cNvSpPr>
            <a:spLocks/>
          </p:cNvSpPr>
          <p:nvPr/>
        </p:nvSpPr>
        <p:spPr bwMode="auto">
          <a:xfrm>
            <a:off x="1981200" y="1524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600" b="1">
                <a:solidFill>
                  <a:srgbClr val="FF0000"/>
                </a:solidFill>
                <a:latin typeface="Times New Roman" panose="02020603050405020304" pitchFamily="18" charset="0"/>
                <a:cs typeface="Times New Roman" panose="02020603050405020304" pitchFamily="18" charset="0"/>
              </a:rPr>
              <a:t>Tập đọc: Cửa Tùng</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10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10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heckerboard(across)">
                                      <p:cBhvr>
                                        <p:cTn id="22" dur="1000"/>
                                        <p:tgtEl>
                                          <p:spTgt spid="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additive="base">
                                        <p:cTn id="3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additive="base">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 calcmode="lin" valueType="num">
                                      <p:cBhvr additive="base">
                                        <p:cTn id="4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C64DBF-A521-430B-94B3-3CDE49BC9791}"/>
              </a:ext>
            </a:extLst>
          </p:cNvPr>
          <p:cNvSpPr txBox="1">
            <a:spLocks noChangeArrowheads="1"/>
          </p:cNvSpPr>
          <p:nvPr/>
        </p:nvSpPr>
        <p:spPr bwMode="auto">
          <a:xfrm>
            <a:off x="1828800" y="914400"/>
            <a:ext cx="8610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rgbClr val="0000CC"/>
                </a:solidFill>
                <a:latin typeface="Times New Roman" panose="02020603050405020304" pitchFamily="18" charset="0"/>
                <a:cs typeface="Times New Roman" panose="02020603050405020304" pitchFamily="18" charset="0"/>
              </a:rPr>
              <a:t>Thuyền chúng tôi đang xuôi dòng Bến Hải</a:t>
            </a:r>
            <a:r>
              <a:rPr lang="en-US" altLang="en-US" sz="3600">
                <a:latin typeface="Times New Roman" panose="02020603050405020304" pitchFamily="18" charset="0"/>
                <a:cs typeface="Times New Roman" panose="02020603050405020304" pitchFamily="18" charset="0"/>
              </a:rPr>
              <a:t> </a:t>
            </a:r>
            <a:r>
              <a:rPr lang="en-US" altLang="en-US" sz="3600">
                <a:solidFill>
                  <a:srgbClr val="FF0000"/>
                </a:solidFill>
                <a:latin typeface="Times New Roman" panose="02020603050405020304" pitchFamily="18" charset="0"/>
                <a:cs typeface="Times New Roman" panose="02020603050405020304" pitchFamily="18" charset="0"/>
              </a:rPr>
              <a:t>// </a:t>
            </a:r>
            <a:r>
              <a:rPr lang="en-US" altLang="en-US" sz="3600">
                <a:solidFill>
                  <a:srgbClr val="0000CC"/>
                </a:solidFill>
                <a:latin typeface="Times New Roman" panose="02020603050405020304" pitchFamily="18" charset="0"/>
                <a:cs typeface="Times New Roman" panose="02020603050405020304" pitchFamily="18" charset="0"/>
              </a:rPr>
              <a:t>- con sông in đậm dấu ấn lịch sử một thời chống Mĩ cứu</a:t>
            </a:r>
            <a:r>
              <a:rPr lang="en-US" altLang="en-US" sz="3600">
                <a:latin typeface="Times New Roman" panose="02020603050405020304" pitchFamily="18" charset="0"/>
                <a:cs typeface="Times New Roman" panose="02020603050405020304" pitchFamily="18" charset="0"/>
              </a:rPr>
              <a:t> </a:t>
            </a:r>
            <a:r>
              <a:rPr lang="en-US" altLang="en-US" sz="3600">
                <a:solidFill>
                  <a:srgbClr val="0000CC"/>
                </a:solidFill>
                <a:latin typeface="Times New Roman" panose="02020603050405020304" pitchFamily="18" charset="0"/>
                <a:cs typeface="Times New Roman" panose="02020603050405020304" pitchFamily="18" charset="0"/>
              </a:rPr>
              <a:t>nước.</a:t>
            </a:r>
            <a:r>
              <a:rPr lang="en-US" altLang="en-US" sz="3600">
                <a:latin typeface="Times New Roman" panose="02020603050405020304" pitchFamily="18" charset="0"/>
                <a:cs typeface="Times New Roman" panose="02020603050405020304" pitchFamily="18" charset="0"/>
              </a:rPr>
              <a:t> </a:t>
            </a:r>
            <a:r>
              <a:rPr lang="en-US" altLang="en-US" sz="3600">
                <a:solidFill>
                  <a:srgbClr val="FF0000"/>
                </a:solidFill>
                <a:latin typeface="Times New Roman" panose="02020603050405020304" pitchFamily="18" charset="0"/>
                <a:cs typeface="Times New Roman" panose="02020603050405020304" pitchFamily="18" charset="0"/>
              </a:rPr>
              <a:t>//</a:t>
            </a:r>
          </a:p>
          <a:p>
            <a:pPr eaLnBrk="1" hangingPunct="1"/>
            <a:endParaRPr lang="en-US" altLang="en-US" sz="3600">
              <a:solidFill>
                <a:srgbClr val="FF0000"/>
              </a:solidFill>
              <a:latin typeface="Times New Roman" panose="02020603050405020304" pitchFamily="18" charset="0"/>
              <a:cs typeface="Times New Roman" panose="02020603050405020304" pitchFamily="18" charset="0"/>
            </a:endParaRPr>
          </a:p>
          <a:p>
            <a:pPr eaLnBrk="1" hangingPunct="1"/>
            <a:r>
              <a:rPr lang="en-US" altLang="en-US" sz="3600">
                <a:solidFill>
                  <a:srgbClr val="0000CC"/>
                </a:solidFill>
                <a:latin typeface="Times New Roman" panose="02020603050405020304" pitchFamily="18" charset="0"/>
                <a:cs typeface="Times New Roman" panose="02020603050405020304" pitchFamily="18" charset="0"/>
              </a:rPr>
              <a:t>Bình minh,</a:t>
            </a:r>
            <a:r>
              <a:rPr lang="en-US" altLang="en-US" sz="3600">
                <a:latin typeface="Times New Roman" panose="02020603050405020304" pitchFamily="18" charset="0"/>
                <a:cs typeface="Times New Roman" panose="02020603050405020304" pitchFamily="18" charset="0"/>
              </a:rPr>
              <a:t> </a:t>
            </a:r>
            <a:r>
              <a:rPr lang="en-US" altLang="en-US" sz="3600">
                <a:solidFill>
                  <a:srgbClr val="FF0000"/>
                </a:solidFill>
                <a:latin typeface="Times New Roman" panose="02020603050405020304" pitchFamily="18" charset="0"/>
                <a:cs typeface="Times New Roman" panose="02020603050405020304" pitchFamily="18" charset="0"/>
              </a:rPr>
              <a:t>/</a:t>
            </a:r>
            <a:r>
              <a:rPr lang="en-US" altLang="en-US" sz="3600">
                <a:latin typeface="Times New Roman" panose="02020603050405020304" pitchFamily="18" charset="0"/>
                <a:cs typeface="Times New Roman" panose="02020603050405020304" pitchFamily="18" charset="0"/>
              </a:rPr>
              <a:t> </a:t>
            </a:r>
            <a:r>
              <a:rPr lang="en-US" altLang="en-US" sz="3600">
                <a:solidFill>
                  <a:srgbClr val="0000CC"/>
                </a:solidFill>
                <a:latin typeface="Times New Roman" panose="02020603050405020304" pitchFamily="18" charset="0"/>
                <a:cs typeface="Times New Roman" panose="02020603050405020304" pitchFamily="18" charset="0"/>
              </a:rPr>
              <a:t>mặt trời như chiếc thau đồng đỏ</a:t>
            </a:r>
            <a:r>
              <a:rPr lang="en-US" altLang="en-US" sz="3600">
                <a:latin typeface="Times New Roman" panose="02020603050405020304" pitchFamily="18" charset="0"/>
                <a:cs typeface="Times New Roman" panose="02020603050405020304" pitchFamily="18" charset="0"/>
              </a:rPr>
              <a:t> </a:t>
            </a:r>
            <a:r>
              <a:rPr lang="en-US" altLang="en-US" sz="3600">
                <a:solidFill>
                  <a:srgbClr val="0000CC"/>
                </a:solidFill>
                <a:latin typeface="Times New Roman" panose="02020603050405020304" pitchFamily="18" charset="0"/>
                <a:cs typeface="Times New Roman" panose="02020603050405020304" pitchFamily="18" charset="0"/>
              </a:rPr>
              <a:t>ối</a:t>
            </a:r>
            <a:r>
              <a:rPr lang="en-US" altLang="en-US" sz="3600">
                <a:latin typeface="Times New Roman" panose="02020603050405020304" pitchFamily="18" charset="0"/>
                <a:cs typeface="Times New Roman" panose="02020603050405020304" pitchFamily="18" charset="0"/>
              </a:rPr>
              <a:t> </a:t>
            </a:r>
            <a:r>
              <a:rPr lang="en-US" altLang="en-US" sz="3600">
                <a:solidFill>
                  <a:srgbClr val="FF0000"/>
                </a:solidFill>
                <a:latin typeface="Times New Roman" panose="02020603050405020304" pitchFamily="18" charset="0"/>
                <a:cs typeface="Times New Roman" panose="02020603050405020304" pitchFamily="18" charset="0"/>
              </a:rPr>
              <a:t>/</a:t>
            </a:r>
            <a:r>
              <a:rPr lang="en-US" altLang="en-US" sz="3600">
                <a:latin typeface="Times New Roman" panose="02020603050405020304" pitchFamily="18" charset="0"/>
                <a:cs typeface="Times New Roman" panose="02020603050405020304" pitchFamily="18" charset="0"/>
              </a:rPr>
              <a:t> </a:t>
            </a:r>
            <a:r>
              <a:rPr lang="en-US" altLang="en-US" sz="3600">
                <a:solidFill>
                  <a:srgbClr val="0000CC"/>
                </a:solidFill>
                <a:latin typeface="Times New Roman" panose="02020603050405020304" pitchFamily="18" charset="0"/>
                <a:cs typeface="Times New Roman" panose="02020603050405020304" pitchFamily="18" charset="0"/>
              </a:rPr>
              <a:t>chiếu xuống mặt biển,</a:t>
            </a:r>
            <a:r>
              <a:rPr lang="en-US" altLang="en-US" sz="3600">
                <a:latin typeface="Times New Roman" panose="02020603050405020304" pitchFamily="18" charset="0"/>
                <a:cs typeface="Times New Roman" panose="02020603050405020304" pitchFamily="18" charset="0"/>
              </a:rPr>
              <a:t> </a:t>
            </a:r>
            <a:r>
              <a:rPr lang="en-US" altLang="en-US" sz="3600">
                <a:solidFill>
                  <a:srgbClr val="FF0000"/>
                </a:solidFill>
                <a:latin typeface="Times New Roman" panose="02020603050405020304" pitchFamily="18" charset="0"/>
                <a:cs typeface="Times New Roman" panose="02020603050405020304" pitchFamily="18" charset="0"/>
              </a:rPr>
              <a:t>/</a:t>
            </a:r>
            <a:r>
              <a:rPr lang="en-US" altLang="en-US" sz="3600">
                <a:latin typeface="Times New Roman" panose="02020603050405020304" pitchFamily="18" charset="0"/>
                <a:cs typeface="Times New Roman" panose="02020603050405020304" pitchFamily="18" charset="0"/>
              </a:rPr>
              <a:t> </a:t>
            </a:r>
            <a:r>
              <a:rPr lang="en-US" altLang="en-US" sz="3600">
                <a:solidFill>
                  <a:srgbClr val="0000CC"/>
                </a:solidFill>
                <a:latin typeface="Times New Roman" panose="02020603050405020304" pitchFamily="18" charset="0"/>
                <a:cs typeface="Times New Roman" panose="02020603050405020304" pitchFamily="18" charset="0"/>
              </a:rPr>
              <a:t>nước biển nhuộm màu</a:t>
            </a:r>
            <a:r>
              <a:rPr lang="en-US" altLang="en-US" sz="3600">
                <a:latin typeface="Times New Roman" panose="02020603050405020304" pitchFamily="18" charset="0"/>
                <a:cs typeface="Times New Roman" panose="02020603050405020304" pitchFamily="18" charset="0"/>
              </a:rPr>
              <a:t> </a:t>
            </a:r>
            <a:r>
              <a:rPr lang="en-US" altLang="en-US" sz="3600">
                <a:solidFill>
                  <a:srgbClr val="0000CC"/>
                </a:solidFill>
                <a:latin typeface="Times New Roman" panose="02020603050405020304" pitchFamily="18" charset="0"/>
                <a:cs typeface="Times New Roman" panose="02020603050405020304" pitchFamily="18" charset="0"/>
              </a:rPr>
              <a:t>hồng nhạt.</a:t>
            </a:r>
            <a:r>
              <a:rPr lang="en-US" altLang="en-US" sz="3600">
                <a:latin typeface="Times New Roman" panose="02020603050405020304" pitchFamily="18" charset="0"/>
                <a:cs typeface="Times New Roman" panose="02020603050405020304" pitchFamily="18" charset="0"/>
              </a:rPr>
              <a:t> </a:t>
            </a:r>
            <a:r>
              <a:rPr lang="en-US" altLang="en-US" sz="3600">
                <a:solidFill>
                  <a:srgbClr val="FF0000"/>
                </a:solidFill>
                <a:latin typeface="Times New Roman" panose="02020603050405020304" pitchFamily="18" charset="0"/>
                <a:cs typeface="Times New Roman" panose="02020603050405020304" pitchFamily="18" charset="0"/>
              </a:rPr>
              <a:t>//</a:t>
            </a:r>
            <a:r>
              <a:rPr lang="en-US" altLang="en-US" sz="3600">
                <a:latin typeface="Times New Roman" panose="02020603050405020304" pitchFamily="18" charset="0"/>
                <a:cs typeface="Times New Roman" panose="02020603050405020304" pitchFamily="18" charset="0"/>
              </a:rPr>
              <a:t> </a:t>
            </a:r>
          </a:p>
          <a:p>
            <a:pPr eaLnBrk="1" hangingPunct="1"/>
            <a:endParaRPr lang="en-US" altLang="en-US" sz="3600">
              <a:solidFill>
                <a:srgbClr val="0000CC"/>
              </a:solidFill>
              <a:latin typeface="Times New Roman" panose="02020603050405020304" pitchFamily="18" charset="0"/>
              <a:cs typeface="Times New Roman" panose="02020603050405020304" pitchFamily="18" charset="0"/>
            </a:endParaRPr>
          </a:p>
          <a:p>
            <a:pPr eaLnBrk="1" hangingPunct="1"/>
            <a:r>
              <a:rPr lang="en-US" altLang="en-US" sz="3600">
                <a:solidFill>
                  <a:srgbClr val="0000CC"/>
                </a:solidFill>
                <a:latin typeface="Times New Roman" panose="02020603050405020304" pitchFamily="18" charset="0"/>
                <a:cs typeface="Times New Roman" panose="02020603050405020304" pitchFamily="18" charset="0"/>
              </a:rPr>
              <a:t>Trưa,</a:t>
            </a:r>
            <a:r>
              <a:rPr lang="en-US" altLang="en-US" sz="3600">
                <a:latin typeface="Times New Roman" panose="02020603050405020304" pitchFamily="18" charset="0"/>
                <a:cs typeface="Times New Roman" panose="02020603050405020304" pitchFamily="18" charset="0"/>
              </a:rPr>
              <a:t> </a:t>
            </a:r>
            <a:r>
              <a:rPr lang="en-US" altLang="en-US" sz="3600">
                <a:solidFill>
                  <a:srgbClr val="FF0000"/>
                </a:solidFill>
                <a:latin typeface="Times New Roman" panose="02020603050405020304" pitchFamily="18" charset="0"/>
                <a:cs typeface="Times New Roman" panose="02020603050405020304" pitchFamily="18" charset="0"/>
              </a:rPr>
              <a:t>/</a:t>
            </a:r>
            <a:r>
              <a:rPr lang="en-US" altLang="en-US" sz="3600">
                <a:latin typeface="Times New Roman" panose="02020603050405020304" pitchFamily="18" charset="0"/>
                <a:cs typeface="Times New Roman" panose="02020603050405020304" pitchFamily="18" charset="0"/>
              </a:rPr>
              <a:t> </a:t>
            </a:r>
            <a:r>
              <a:rPr lang="en-US" altLang="en-US" sz="3600">
                <a:solidFill>
                  <a:srgbClr val="0000CC"/>
                </a:solidFill>
                <a:latin typeface="Times New Roman" panose="02020603050405020304" pitchFamily="18" charset="0"/>
                <a:cs typeface="Times New Roman" panose="02020603050405020304" pitchFamily="18" charset="0"/>
              </a:rPr>
              <a:t>nước biển xanh lơ</a:t>
            </a:r>
            <a:r>
              <a:rPr lang="en-US" altLang="en-US" sz="3600">
                <a:solidFill>
                  <a:srgbClr val="FF0000"/>
                </a:solidFill>
                <a:latin typeface="Times New Roman" panose="02020603050405020304" pitchFamily="18" charset="0"/>
                <a:cs typeface="Times New Roman" panose="02020603050405020304" pitchFamily="18" charset="0"/>
              </a:rPr>
              <a:t> / </a:t>
            </a:r>
            <a:r>
              <a:rPr lang="en-US" altLang="en-US" sz="3600">
                <a:solidFill>
                  <a:srgbClr val="0000CC"/>
                </a:solidFill>
                <a:latin typeface="Times New Roman" panose="02020603050405020304" pitchFamily="18" charset="0"/>
                <a:cs typeface="Times New Roman" panose="02020603050405020304" pitchFamily="18" charset="0"/>
              </a:rPr>
              <a:t>và khi chiều</a:t>
            </a:r>
            <a:r>
              <a:rPr lang="en-US" altLang="en-US" sz="3600">
                <a:latin typeface="Times New Roman" panose="02020603050405020304" pitchFamily="18" charset="0"/>
                <a:cs typeface="Times New Roman" panose="02020603050405020304" pitchFamily="18" charset="0"/>
              </a:rPr>
              <a:t> </a:t>
            </a:r>
            <a:r>
              <a:rPr lang="en-US" altLang="en-US" sz="3600">
                <a:solidFill>
                  <a:srgbClr val="0000CC"/>
                </a:solidFill>
                <a:latin typeface="Times New Roman" panose="02020603050405020304" pitchFamily="18" charset="0"/>
                <a:cs typeface="Times New Roman" panose="02020603050405020304" pitchFamily="18" charset="0"/>
              </a:rPr>
              <a:t>tà thì đổi sang màu xanh lục.</a:t>
            </a:r>
            <a:r>
              <a:rPr lang="en-US" altLang="en-US" sz="3600">
                <a:latin typeface="Times New Roman" panose="02020603050405020304" pitchFamily="18" charset="0"/>
                <a:cs typeface="Times New Roman" panose="02020603050405020304" pitchFamily="18" charset="0"/>
              </a:rPr>
              <a:t> </a:t>
            </a:r>
            <a:r>
              <a:rPr lang="en-US" altLang="en-US" sz="3600">
                <a:solidFill>
                  <a:srgbClr val="FF0000"/>
                </a:solidFill>
                <a:latin typeface="Times New Roman" panose="02020603050405020304" pitchFamily="18" charset="0"/>
                <a:cs typeface="Times New Roman" panose="02020603050405020304" pitchFamily="18" charset="0"/>
              </a:rPr>
              <a:t>//</a:t>
            </a:r>
          </a:p>
        </p:txBody>
      </p:sp>
      <p:sp>
        <p:nvSpPr>
          <p:cNvPr id="14339" name="Content Placeholder 2">
            <a:extLst>
              <a:ext uri="{FF2B5EF4-FFF2-40B4-BE49-F238E27FC236}">
                <a16:creationId xmlns:a16="http://schemas.microsoft.com/office/drawing/2014/main" id="{227F4674-635F-425F-9BA3-818883112399}"/>
              </a:ext>
            </a:extLst>
          </p:cNvPr>
          <p:cNvSpPr>
            <a:spLocks/>
          </p:cNvSpPr>
          <p:nvPr/>
        </p:nvSpPr>
        <p:spPr bwMode="auto">
          <a:xfrm>
            <a:off x="1981200" y="1524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600" b="1">
                <a:solidFill>
                  <a:srgbClr val="FF0000"/>
                </a:solidFill>
                <a:latin typeface="Times New Roman" panose="02020603050405020304" pitchFamily="18" charset="0"/>
                <a:cs typeface="Times New Roman" panose="02020603050405020304" pitchFamily="18" charset="0"/>
              </a:rPr>
              <a:t>Tập đọc: Cửa Tùng</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C7C456-47CC-439D-9B93-5B08A78AFD0F}"/>
              </a:ext>
            </a:extLst>
          </p:cNvPr>
          <p:cNvSpPr txBox="1">
            <a:spLocks noChangeArrowheads="1"/>
          </p:cNvSpPr>
          <p:nvPr/>
        </p:nvSpPr>
        <p:spPr bwMode="auto">
          <a:xfrm>
            <a:off x="1828800" y="914401"/>
            <a:ext cx="8458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u="sng">
                <a:solidFill>
                  <a:srgbClr val="FF0000"/>
                </a:solidFill>
                <a:latin typeface="Times New Roman" panose="02020603050405020304" pitchFamily="18" charset="0"/>
                <a:cs typeface="Times New Roman" panose="02020603050405020304" pitchFamily="18" charset="0"/>
              </a:rPr>
              <a:t>2. Giải nghĩa từ:</a:t>
            </a:r>
          </a:p>
          <a:p>
            <a:pPr eaLnBrk="1" hangingPunct="1">
              <a:buFont typeface="Wingdings" panose="05000000000000000000" pitchFamily="2" charset="2"/>
              <a:buChar char="Ø"/>
            </a:pPr>
            <a:r>
              <a:rPr lang="en-US" altLang="en-US" sz="3000">
                <a:solidFill>
                  <a:srgbClr val="0000CC"/>
                </a:solidFill>
                <a:latin typeface="Times New Roman" panose="02020603050405020304" pitchFamily="18" charset="0"/>
                <a:cs typeface="Times New Roman" panose="02020603050405020304" pitchFamily="18" charset="0"/>
              </a:rPr>
              <a:t> dấu ấn lịch sử: dấu vết đậm nét, sự kiện quan trọng được ghi lại trong lịch sử của một dân tộc.</a:t>
            </a:r>
          </a:p>
          <a:p>
            <a:pPr eaLnBrk="1" hangingPunct="1">
              <a:buFont typeface="Wingdings" panose="05000000000000000000" pitchFamily="2" charset="2"/>
              <a:buChar char="Ø"/>
            </a:pPr>
            <a:r>
              <a:rPr lang="en-US" altLang="en-US" sz="3000">
                <a:solidFill>
                  <a:srgbClr val="0000CC"/>
                </a:solidFill>
                <a:latin typeface="Times New Roman" panose="02020603050405020304" pitchFamily="18" charset="0"/>
                <a:cs typeface="Times New Roman" panose="02020603050405020304" pitchFamily="18" charset="0"/>
              </a:rPr>
              <a:t> lược đồi mồi: </a:t>
            </a:r>
          </a:p>
        </p:txBody>
      </p:sp>
      <p:pic>
        <p:nvPicPr>
          <p:cNvPr id="5" name="Picture 4" descr="images (3).jpg">
            <a:extLst>
              <a:ext uri="{FF2B5EF4-FFF2-40B4-BE49-F238E27FC236}">
                <a16:creationId xmlns:a16="http://schemas.microsoft.com/office/drawing/2014/main" id="{9BF59164-0D5B-4D6D-98B2-6466452D8E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200400"/>
            <a:ext cx="3657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D99086F-831A-41D0-BC04-9103E79EA572}"/>
              </a:ext>
            </a:extLst>
          </p:cNvPr>
          <p:cNvSpPr txBox="1">
            <a:spLocks noChangeArrowheads="1"/>
          </p:cNvSpPr>
          <p:nvPr/>
        </p:nvSpPr>
        <p:spPr bwMode="auto">
          <a:xfrm>
            <a:off x="2209800" y="6096001"/>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i="1">
                <a:latin typeface="Times New Roman" panose="02020603050405020304" pitchFamily="18" charset="0"/>
                <a:cs typeface="Times New Roman" panose="02020603050405020304" pitchFamily="18" charset="0"/>
              </a:rPr>
              <a:t>Con đồi mồi</a:t>
            </a:r>
          </a:p>
        </p:txBody>
      </p:sp>
      <p:pic>
        <p:nvPicPr>
          <p:cNvPr id="7" name="Picture 6" descr="tải xuống (2).jpg">
            <a:extLst>
              <a:ext uri="{FF2B5EF4-FFF2-40B4-BE49-F238E27FC236}">
                <a16:creationId xmlns:a16="http://schemas.microsoft.com/office/drawing/2014/main" id="{B73D3471-9706-4497-B332-C19B81F096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200400"/>
            <a:ext cx="3962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6EF0C56-50B6-4BE5-AC3A-B16291D580F0}"/>
              </a:ext>
            </a:extLst>
          </p:cNvPr>
          <p:cNvSpPr txBox="1">
            <a:spLocks noChangeArrowheads="1"/>
          </p:cNvSpPr>
          <p:nvPr/>
        </p:nvSpPr>
        <p:spPr bwMode="auto">
          <a:xfrm>
            <a:off x="7086600" y="6096001"/>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i="1">
                <a:latin typeface="Times New Roman" panose="02020603050405020304" pitchFamily="18" charset="0"/>
                <a:cs typeface="Times New Roman" panose="02020603050405020304" pitchFamily="18" charset="0"/>
              </a:rPr>
              <a:t>Lược đồi mồi</a:t>
            </a:r>
          </a:p>
        </p:txBody>
      </p:sp>
      <p:sp>
        <p:nvSpPr>
          <p:cNvPr id="15367" name="Content Placeholder 2">
            <a:extLst>
              <a:ext uri="{FF2B5EF4-FFF2-40B4-BE49-F238E27FC236}">
                <a16:creationId xmlns:a16="http://schemas.microsoft.com/office/drawing/2014/main" id="{30326318-4657-4AFA-89AC-70BC9D8B2658}"/>
              </a:ext>
            </a:extLst>
          </p:cNvPr>
          <p:cNvSpPr>
            <a:spLocks/>
          </p:cNvSpPr>
          <p:nvPr/>
        </p:nvSpPr>
        <p:spPr bwMode="auto">
          <a:xfrm>
            <a:off x="1981200" y="1524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600" b="1">
                <a:solidFill>
                  <a:srgbClr val="FF0000"/>
                </a:solidFill>
                <a:latin typeface="Times New Roman" panose="02020603050405020304" pitchFamily="18" charset="0"/>
                <a:cs typeface="Times New Roman" panose="02020603050405020304" pitchFamily="18" charset="0"/>
              </a:rPr>
              <a:t>Tập đọc: Cửa Tùng</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1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10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1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amond(in)">
                                      <p:cBhvr>
                                        <p:cTn id="27" dur="1000"/>
                                        <p:tgtEl>
                                          <p:spTgt spid="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10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1015</Words>
  <Application>Microsoft Office PowerPoint</Application>
  <PresentationFormat>Widescreen</PresentationFormat>
  <Paragraphs>94</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Times New Roman</vt:lpstr>
      <vt:lpstr>VNtimes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2020-11-30T07:20:51Z</dcterms:created>
  <dcterms:modified xsi:type="dcterms:W3CDTF">2020-11-30T07:21:03Z</dcterms:modified>
</cp:coreProperties>
</file>