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19" r:id="rId4"/>
    <p:sldId id="355" r:id="rId5"/>
    <p:sldId id="356" r:id="rId6"/>
    <p:sldId id="346" r:id="rId7"/>
    <p:sldId id="363" r:id="rId8"/>
    <p:sldId id="347" r:id="rId9"/>
    <p:sldId id="364" r:id="rId10"/>
    <p:sldId id="365" r:id="rId11"/>
    <p:sldId id="367" r:id="rId12"/>
    <p:sldId id="368" r:id="rId13"/>
    <p:sldId id="373" r:id="rId14"/>
    <p:sldId id="374" r:id="rId15"/>
    <p:sldId id="315" r:id="rId16"/>
    <p:sldId id="332" r:id="rId17"/>
    <p:sldId id="366" r:id="rId18"/>
    <p:sldId id="369" r:id="rId19"/>
    <p:sldId id="341" r:id="rId20"/>
    <p:sldId id="342" r:id="rId21"/>
    <p:sldId id="370" r:id="rId22"/>
    <p:sldId id="371" r:id="rId23"/>
    <p:sldId id="372" r:id="rId24"/>
    <p:sldId id="349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B643-9AA3-445D-A83D-0B138315B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DC366-17F1-43D1-8B62-9B56FBB69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AF6D8-10C3-4A0F-83C4-A5D6C323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5701F-81BF-4718-826C-8E0ED1B4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C8D3C-436A-41C3-A169-5CA5680A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6929-9C1C-4C88-91A8-981254C2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F5CB9-4071-48CA-B5E4-963835EE9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5B1F0-651B-47B9-B0A3-2B274128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382D-A968-4108-B6D3-2846A34D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1DD15-8AFF-498B-8938-530E2DD1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DB0CA-F373-42A2-9A55-5D9D93EF7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40C18-0EE5-4DF7-A406-439D8B339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2113-0F0E-4F96-B3A3-CEC43174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F11BD-5869-4DF6-A055-E9F42D95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9525-B463-4759-BE46-46EB6E77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9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E98FAA2-691C-4722-821A-27F76A5317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1120794"/>
      </p:ext>
    </p:extLst>
  </p:cSld>
  <p:clrMapOvr>
    <a:masterClrMapping/>
  </p:clrMapOvr>
  <p:transition spd="slow" advClick="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5408-C1CB-4D15-8E43-9DC191CB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602F-83AD-43A9-B6D9-B4270B2B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7F4F-A899-4B57-A428-90832990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C50CB-02BD-4E84-84A4-B232551E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02095-8D44-46EA-9E86-7500951C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EF53-C1B6-4105-80F7-4B8E288C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5559-019D-40E0-84CE-57332C11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4B0C9-2467-4698-930C-FD98FD4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8467-2C9A-4C23-A462-3A3A0232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BFB8-E91A-40A5-BD20-B8C0FCB8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DEB-6977-4EFE-84BB-4E474E20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35B07-1757-495A-B9D7-E9052D5C0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1EDF3-88BB-4FC1-9E28-FD5368CE4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C46D9-2582-484C-8F87-AD5085A9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1079C-F30F-4C6A-A9EF-1A2304D6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924B7-9752-41DB-BFA3-3B39C4CE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6871-0D76-4FDC-8861-41C7B24E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F7FB0-7EDD-4A79-A126-5AE214DC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DBEFD-D003-4FD4-B141-646D8AA14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6AFFF-DCB2-4F1F-A06C-B8193FD55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E51D1-B809-468F-9DB0-F633A561D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0274E-1D2B-464A-945E-C6637367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EAED3-BE59-49D0-B997-E2782567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BDD4-DEC6-4A8E-A638-ED72B6A9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9525-46A1-4ADF-903A-C503A5EB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9BA96-B4EB-4B9E-8598-F7158AE2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D460A-C847-4B9E-87B7-E4E125A3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909DF-3CBD-4466-B54C-B059AF18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63F2C-C8D2-408D-8D37-691027C6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A4604-AC81-43FF-B144-6A8738C9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86C13-46F6-4DD2-9F3A-CB8742C9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1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C8A7-FA7E-4F8F-9E0E-65468DF6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7A26-2752-4760-B043-7CDA2B42C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BB988-CE1B-4161-BD6E-2B87201D9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99F37-55A3-47BA-A795-9E1D30A1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B3748-D013-4C12-8594-ECFCBBC4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6934D-BED0-46EB-A95C-1B5A42FF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7465-EBA7-4A5A-AD34-45A92B24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F20E1-7220-419A-A315-97CDAF59A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D08F9-83B1-401E-A815-30D815EB0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4EEFC-7A88-4645-835F-60C1FE07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5C8A7-64C5-46C4-9DDC-0B1972A9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9BC4D-376E-4EA8-B4C9-4C2E8A0D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5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B6B30-6450-4E54-8CF0-49529615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7A74B-B271-41F7-9A29-D5FD0D20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6A97C-6A16-4EC1-9E8C-880396F56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863A-35B3-45DF-8199-24DE9D52EDD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0F82E-BE11-4079-B328-C06FA8CAC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88B2A-7F64-4CD1-8FDA-DA2D298DD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B098-916C-4323-B995-96282BDB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3137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3505200" y="1600200"/>
            <a:ext cx="4800600" cy="4191000"/>
          </a:xfrm>
          <a:prstGeom prst="flowChartPreparation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/>
          </a:p>
        </p:txBody>
      </p:sp>
      <p:graphicFrame>
        <p:nvGraphicFramePr>
          <p:cNvPr id="82948" name="Object 4">
            <a:hlinkClick r:id="" action="ppaction://noaction">
              <a:snd r:embed="rId2" name="applause.wav"/>
            </a:hlinkClick>
          </p:cNvPr>
          <p:cNvGraphicFramePr>
            <a:graphicFrameLocks noChangeAspect="1"/>
          </p:cNvGraphicFramePr>
          <p:nvPr/>
        </p:nvGraphicFramePr>
        <p:xfrm>
          <a:off x="4267200" y="2495551"/>
          <a:ext cx="31242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45356" imgH="790099" progId="CorelDRAW.Graphic.12">
                  <p:embed/>
                </p:oleObj>
              </mc:Choice>
              <mc:Fallback>
                <p:oleObj name="CorelDRAW" r:id="rId3" imgW="945356" imgH="790099" progId="CorelDRAW.Graphic.12">
                  <p:embed/>
                  <p:pic>
                    <p:nvPicPr>
                      <p:cNvPr id="82948" name="Object 4">
                        <a:hlinkClick r:id="" action="ppaction://noaction">
                          <a:snd r:embed="rId2" name="applause.wav"/>
                        </a:hlinkClick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95551"/>
                        <a:ext cx="31242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4995863" y="3074989"/>
            <a:ext cx="1643062" cy="1309687"/>
          </a:xfrm>
          <a:prstGeom prst="star5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3124200" y="1981200"/>
            <a:ext cx="5867400" cy="681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TỰ NHIÊN XÃ HỘI</a:t>
            </a:r>
          </a:p>
        </p:txBody>
      </p:sp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 rot="21385420">
            <a:off x="4941888" y="4724400"/>
            <a:ext cx="2209800" cy="795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23001"/>
              </a:avLst>
            </a:prstTxWarp>
          </a:bodyPr>
          <a:lstStyle/>
          <a:p>
            <a:pPr algn="ctr"/>
            <a:r>
              <a:rPr lang="vi-VN" sz="2800" b="1" kern="10">
                <a:ln w="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 3  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18736328">
            <a:off x="2631282" y="264320"/>
            <a:ext cx="493713" cy="574675"/>
          </a:xfrm>
          <a:prstGeom prst="star4">
            <a:avLst>
              <a:gd name="adj" fmla="val 653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2186282">
            <a:off x="3355975" y="1758951"/>
            <a:ext cx="463550" cy="474663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 rot="10815146" flipV="1">
            <a:off x="1763714" y="3651250"/>
            <a:ext cx="682625" cy="501650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 rot="19616520">
            <a:off x="1752600" y="4800601"/>
            <a:ext cx="642938" cy="684213"/>
          </a:xfrm>
          <a:prstGeom prst="star4">
            <a:avLst>
              <a:gd name="adj" fmla="val 6412"/>
            </a:avLst>
          </a:prstGeom>
          <a:solidFill>
            <a:srgbClr val="FF3300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51054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rot="5400000">
            <a:off x="5758657" y="731045"/>
            <a:ext cx="504825" cy="474662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 rot="3407912">
            <a:off x="8281195" y="1774032"/>
            <a:ext cx="504825" cy="474663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 rot="2671365">
            <a:off x="9220201" y="0"/>
            <a:ext cx="504825" cy="590550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9917114" y="365125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5" name="AutoShape 21"/>
          <p:cNvSpPr>
            <a:spLocks noChangeArrowheads="1"/>
          </p:cNvSpPr>
          <p:nvPr/>
        </p:nvSpPr>
        <p:spPr bwMode="auto">
          <a:xfrm rot="1816405">
            <a:off x="8839201" y="58674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 rot="10815146" flipV="1">
            <a:off x="1524001" y="1981200"/>
            <a:ext cx="682625" cy="501650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7" name="AutoShape 23"/>
          <p:cNvSpPr>
            <a:spLocks noChangeArrowheads="1"/>
          </p:cNvSpPr>
          <p:nvPr/>
        </p:nvSpPr>
        <p:spPr bwMode="auto">
          <a:xfrm rot="18736328">
            <a:off x="2631282" y="4683920"/>
            <a:ext cx="493713" cy="574675"/>
          </a:xfrm>
          <a:prstGeom prst="star4">
            <a:avLst>
              <a:gd name="adj" fmla="val 653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 rot="2186282">
            <a:off x="2819400" y="3048001"/>
            <a:ext cx="463550" cy="474663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70104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1" name="AutoShape 27"/>
          <p:cNvSpPr>
            <a:spLocks noChangeArrowheads="1"/>
          </p:cNvSpPr>
          <p:nvPr/>
        </p:nvSpPr>
        <p:spPr bwMode="auto">
          <a:xfrm rot="1816405">
            <a:off x="8610601" y="46482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2" name="AutoShape 28"/>
          <p:cNvSpPr>
            <a:spLocks noChangeArrowheads="1"/>
          </p:cNvSpPr>
          <p:nvPr/>
        </p:nvSpPr>
        <p:spPr bwMode="auto">
          <a:xfrm>
            <a:off x="9906001" y="525780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auto">
          <a:xfrm>
            <a:off x="9906001" y="114300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6" name="AutoShape 32"/>
          <p:cNvSpPr>
            <a:spLocks noChangeArrowheads="1"/>
          </p:cNvSpPr>
          <p:nvPr/>
        </p:nvSpPr>
        <p:spPr bwMode="auto">
          <a:xfrm rot="2671365">
            <a:off x="8915401" y="2895600"/>
            <a:ext cx="504825" cy="590550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9" name="AutoShape 35"/>
          <p:cNvSpPr>
            <a:spLocks noChangeArrowheads="1"/>
          </p:cNvSpPr>
          <p:nvPr/>
        </p:nvSpPr>
        <p:spPr bwMode="auto">
          <a:xfrm rot="5400000">
            <a:off x="6919120" y="929482"/>
            <a:ext cx="504825" cy="474663"/>
          </a:xfrm>
          <a:prstGeom prst="star4">
            <a:avLst>
              <a:gd name="adj" fmla="val 346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0" name="AutoShape 36"/>
          <p:cNvSpPr>
            <a:spLocks noChangeArrowheads="1"/>
          </p:cNvSpPr>
          <p:nvPr/>
        </p:nvSpPr>
        <p:spPr bwMode="auto">
          <a:xfrm rot="5400000">
            <a:off x="4480720" y="929482"/>
            <a:ext cx="504825" cy="474663"/>
          </a:xfrm>
          <a:prstGeom prst="star4">
            <a:avLst>
              <a:gd name="adj" fmla="val 346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1" name="AutoShape 37"/>
          <p:cNvSpPr>
            <a:spLocks noChangeArrowheads="1"/>
          </p:cNvSpPr>
          <p:nvPr/>
        </p:nvSpPr>
        <p:spPr bwMode="auto">
          <a:xfrm>
            <a:off x="27432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2" name="AutoShape 38"/>
          <p:cNvSpPr>
            <a:spLocks noChangeArrowheads="1"/>
          </p:cNvSpPr>
          <p:nvPr/>
        </p:nvSpPr>
        <p:spPr bwMode="auto">
          <a:xfrm rot="5400000">
            <a:off x="1038225" y="55245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5" name="AutoShape 41"/>
          <p:cNvSpPr>
            <a:spLocks noChangeArrowheads="1"/>
          </p:cNvSpPr>
          <p:nvPr/>
        </p:nvSpPr>
        <p:spPr bwMode="auto">
          <a:xfrm rot="5400000">
            <a:off x="9451975" y="53022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6" name="AutoShape 42"/>
          <p:cNvSpPr>
            <a:spLocks noChangeArrowheads="1"/>
          </p:cNvSpPr>
          <p:nvPr/>
        </p:nvSpPr>
        <p:spPr bwMode="auto">
          <a:xfrm rot="5400000">
            <a:off x="9451975" y="564197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7" name="AutoShape 43"/>
          <p:cNvSpPr>
            <a:spLocks noChangeArrowheads="1"/>
          </p:cNvSpPr>
          <p:nvPr/>
        </p:nvSpPr>
        <p:spPr bwMode="auto">
          <a:xfrm rot="5400000">
            <a:off x="993775" y="564197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3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30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30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3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30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30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3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9" grpId="0" animBg="1"/>
      <p:bldP spid="82970" grpId="0" animBg="1"/>
      <p:bldP spid="82971" grpId="0" animBg="1"/>
      <p:bldP spid="82972" grpId="0" animBg="1"/>
      <p:bldP spid="82975" grpId="0" animBg="1"/>
      <p:bldP spid="82976" grpId="0" animBg="1"/>
      <p:bldP spid="82979" grpId="0" animBg="1"/>
      <p:bldP spid="82980" grpId="0" animBg="1"/>
      <p:bldP spid="82981" grpId="0" animBg="1"/>
      <p:bldP spid="82982" grpId="0" animBg="1"/>
      <p:bldP spid="82985" grpId="0" animBg="1"/>
      <p:bldP spid="82986" grpId="0" animBg="1"/>
      <p:bldP spid="829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10" name="Picture 10" descr="gi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205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79206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7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8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9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114800" y="617220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Công ty giày Thượng Đình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T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253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125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4724400" y="6124576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Nhà máy thép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7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227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7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8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8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38" y="1"/>
            <a:ext cx="8874125" cy="6711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7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739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39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40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40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5256"/>
            <a:ext cx="8466931" cy="6419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 descr="hon 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422" name="Group 10"/>
          <p:cNvGrpSpPr>
            <a:grpSpLocks/>
          </p:cNvGrpSpPr>
          <p:nvPr/>
        </p:nvGrpSpPr>
        <p:grpSpPr bwMode="auto">
          <a:xfrm>
            <a:off x="1476375" y="-4763"/>
            <a:ext cx="9144000" cy="6858001"/>
            <a:chOff x="0" y="0"/>
            <a:chExt cx="5760" cy="4320"/>
          </a:xfrm>
        </p:grpSpPr>
        <p:pic>
          <p:nvPicPr>
            <p:cNvPr id="18842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5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6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914900" y="612933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Lắp ráp xe máy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8859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0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1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2438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nhiên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xã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endParaRPr lang="en-US" altLang="vi-VN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2438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2438400" y="2514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3333FF"/>
                </a:solidFill>
                <a:latin typeface="Times New Roman" pitchFamily="18" charset="0"/>
              </a:rPr>
              <a:t>Kết luận:</a:t>
            </a: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2438400" y="3124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Các hoạt động như khai thác khoáng sản, luyện thép, dệt, may,…được gọi là hoạt động công nghiệp.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/>
      <p:bldP spid="78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2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0650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5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6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2514600" y="-28575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Thứ năm, ngày 04 tháng 12 năm 2014</a:t>
            </a:r>
            <a:r>
              <a:rPr lang="en-US" altLang="vi-VN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2438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2438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1752600" y="19812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2) Hoạt động thương mại: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1752600" y="26670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 Kể tên một số chợ, siêu thị, cửa hàng mà bạn biết. Ở đó, người ta có thể mua và bán những gì?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1" name="Picture 7" descr="Hình0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232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023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5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6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Hình0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301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3302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3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4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5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4038600" cy="27432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79" name="Picture 3" descr="RauSieuT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4343400" cy="27432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untit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4343400" cy="31242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4114800" cy="3124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983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26984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5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6" name="Picture 13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7" name="Picture 14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438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2057400" y="1676400"/>
            <a:ext cx="3257550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1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KIỂM TRA BÀI CŨ</a:t>
            </a:r>
          </a:p>
        </p:txBody>
      </p:sp>
      <p:grpSp>
        <p:nvGrpSpPr>
          <p:cNvPr id="83975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83976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8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9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057400" y="2414588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1. Kể tên một số hoạt động nông nghiệp ở địa phương em đang sống ?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2057400" y="37861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2. Các hoạt động đó mang lại lợi ích gì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839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Pi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419600" cy="3200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 descr="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4419600" cy="32004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sho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1"/>
            <a:ext cx="457200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sieu t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4419600" cy="3352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007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28008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9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0" name="Picture 13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1" name="Picture 14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ieu t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25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4326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7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8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9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siêu thi cho 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349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5350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1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2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3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sieu thi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373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8637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5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36196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7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8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9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2438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2438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2019300" y="2471738"/>
            <a:ext cx="1562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Bài học: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1752600" y="3124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Các hoạt động như khai thác khoáng sản, luyện thép, dệt, may, … được gọi là hoạt động công nghiệp.</a:t>
            </a: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1838325" y="4162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Các hoạt động trao đổi mua bán gọi là hoạt động thương mại.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  <p:bldP spid="136204" grpId="0"/>
      <p:bldP spid="1362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00800" y="44243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2338388" y="13620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2281238" y="2549525"/>
            <a:ext cx="609600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2266950" y="3617913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2243138" y="4673600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252663" y="57816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3000375" y="12049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vi-VN" sz="1800">
              <a:latin typeface="Times New Roman" pitchFamily="18" charset="0"/>
            </a:endParaRPr>
          </a:p>
          <a:p>
            <a:pPr algn="ctr" eaLnBrk="1" hangingPunct="1"/>
            <a:r>
              <a:rPr lang="en-US" altLang="vi-VN" sz="1800">
                <a:latin typeface="Times New Roman" pitchFamily="18" charset="0"/>
              </a:rPr>
              <a:t>Hoạt động khai thác khoáng sản, luyện thép, dệt, may,…được gọi là gì?</a:t>
            </a:r>
          </a:p>
          <a:p>
            <a:pPr algn="ctr" eaLnBrk="1" hangingPunct="1"/>
            <a:endParaRPr lang="en-US" altLang="vi-VN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2943225" y="23860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Hoạt động trao đổi mua bán được gọi là gì?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2928939" y="349091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đọc nội dung bài học</a:t>
            </a:r>
            <a:r>
              <a:rPr lang="en-US" altLang="vi-VN" sz="1600">
                <a:latin typeface="Times New Roman" pitchFamily="18" charset="0"/>
              </a:rPr>
              <a:t> 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2914650" y="4491038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kể tên một số chợ, siêu thị mà em biết?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2914650" y="5578475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kể tên một số hoạt động công nghiệp mà em biết?</a:t>
            </a: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2986089" y="120491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2938464" y="236696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6" name="AutoShape 36"/>
          <p:cNvSpPr>
            <a:spLocks noChangeArrowheads="1"/>
          </p:cNvSpPr>
          <p:nvPr/>
        </p:nvSpPr>
        <p:spPr bwMode="auto">
          <a:xfrm>
            <a:off x="2924175" y="34909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2914650" y="44815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auto">
          <a:xfrm>
            <a:off x="2909889" y="5576888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84" name="Oval 44"/>
          <p:cNvSpPr>
            <a:spLocks noChangeArrowheads="1"/>
          </p:cNvSpPr>
          <p:nvPr/>
        </p:nvSpPr>
        <p:spPr bwMode="auto">
          <a:xfrm>
            <a:off x="2078038" y="12096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2020888" y="23749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886" name="Oval 46"/>
          <p:cNvSpPr>
            <a:spLocks noChangeArrowheads="1"/>
          </p:cNvSpPr>
          <p:nvPr/>
        </p:nvSpPr>
        <p:spPr bwMode="auto">
          <a:xfrm>
            <a:off x="2006600" y="351472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887" name="Oval 47"/>
          <p:cNvSpPr>
            <a:spLocks noChangeArrowheads="1"/>
          </p:cNvSpPr>
          <p:nvPr/>
        </p:nvSpPr>
        <p:spPr bwMode="auto">
          <a:xfrm>
            <a:off x="1992313" y="44989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5888" name="Oval 48"/>
          <p:cNvSpPr>
            <a:spLocks noChangeArrowheads="1"/>
          </p:cNvSpPr>
          <p:nvPr/>
        </p:nvSpPr>
        <p:spPr bwMode="auto">
          <a:xfrm>
            <a:off x="1992313" y="561975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2492376" y="360363"/>
            <a:ext cx="75533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.VnAristote"/>
              </a:rPr>
              <a:t>Trß ch¬i: Ai nhanh ai ®óng?</a:t>
            </a:r>
            <a:endParaRPr lang="vi-VN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chemeClr val="bg1"/>
                </a:outerShdw>
              </a:effectLst>
            </a:endParaRPr>
          </a:p>
        </p:txBody>
      </p:sp>
      <p:grpSp>
        <p:nvGrpSpPr>
          <p:cNvPr id="35890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35891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2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3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4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6"/>
                  </p:tgtEl>
                </p:cond>
              </p:nextCondLst>
            </p:seq>
          </p:childTnLst>
        </p:cTn>
      </p:par>
    </p:tnLst>
    <p:bldLst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animBg="1"/>
      <p:bldP spid="35867" grpId="0" animBg="1"/>
      <p:bldP spid="35868" grpId="0" animBg="1"/>
      <p:bldP spid="35874" grpId="0" animBg="1"/>
      <p:bldP spid="35875" grpId="0" animBg="1"/>
      <p:bldP spid="35875" grpId="1" animBg="1"/>
      <p:bldP spid="35876" grpId="0" animBg="1"/>
      <p:bldP spid="35876" grpId="1" animBg="1"/>
      <p:bldP spid="35877" grpId="0" animBg="1"/>
      <p:bldP spid="35878" grpId="0" animBg="1"/>
      <p:bldP spid="35884" grpId="0" animBg="1"/>
      <p:bldP spid="35885" grpId="0" animBg="1"/>
      <p:bldP spid="35886" grpId="0" animBg="1"/>
      <p:bldP spid="35887" grpId="0" animBg="1"/>
      <p:bldP spid="35888" grpId="0" animBg="1"/>
      <p:bldP spid="35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7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8499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438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76400" y="1933575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1) Hoạt động công nghiệp: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438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676400" y="25908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Kể tên một số hoạt động công nghiệp ở tỉnh (thành phố) của bạn. Các hoạt động đó mang lại lợi ích gì?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/>
      <p:bldP spid="85008" grpId="0"/>
      <p:bldP spid="85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0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62821" name="Picture 11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2" name="Picture 12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3" name="Picture 13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4" name="Picture 14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2667000" y="123825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Thứ năm, ngày 04 tháng 12 năm 2014</a:t>
            </a:r>
            <a:r>
              <a:rPr lang="en-US" altLang="vi-VN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590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590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133600" y="19907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luận: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163722" name="Group 906"/>
          <p:cNvGraphicFramePr>
            <a:graphicFrameLocks noGrp="1"/>
          </p:cNvGraphicFramePr>
          <p:nvPr>
            <p:ph/>
          </p:nvPr>
        </p:nvGraphicFramePr>
        <p:xfrm>
          <a:off x="1666876" y="2514600"/>
          <a:ext cx="9001125" cy="4054412"/>
        </p:xfrm>
        <a:graphic>
          <a:graphicData uri="http://schemas.openxmlformats.org/drawingml/2006/table">
            <a:tbl>
              <a:tblPr/>
              <a:tblGrid>
                <a:gridCol w="375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Hoạt động 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Sản phẩm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Ích lợi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2916" name="Text Box 100"/>
          <p:cNvSpPr txBox="1">
            <a:spLocks noChangeArrowheads="1"/>
          </p:cNvSpPr>
          <p:nvPr/>
        </p:nvSpPr>
        <p:spPr bwMode="auto">
          <a:xfrm>
            <a:off x="3124200" y="4114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63239" name="Text Box 42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63240" name="Text Box 42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63241" name="Text Box 42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63242" name="Text Box 42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63243" name="Text Box 42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63244" name="Text Box 42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63245" name="Text Box 42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63246" name="Text Box 43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63247" name="Text Box 43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63248" name="Text Box 43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63249" name="Text Box 43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63250" name="Text Box 43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63251" name="Text Box 43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63252" name="Text Box 43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63253" name="Text Box 43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63254" name="Text Box 43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63255" name="Text Box 43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63256" name="Text Box 44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63257" name="Text Box 44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63258" name="Text Box 44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63259" name="Text Box 44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63260" name="Text Box 44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63261" name="Text Box 44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63262" name="Text Box 44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63263" name="Text Box 44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63264" name="Text Box 44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63265" name="Text Box 44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63266" name="Text Box 45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63267" name="Text Box 45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63268" name="Text Box 45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63269" name="Text Box 45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63270" name="Text Box 45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63271" name="Text Box 45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63272" name="Text Box 45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63273" name="Text Box 45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63274" name="Text Box 45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63275" name="Text Box 45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63276" name="Text Box 46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63277" name="Text Box 46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63278" name="Text Box 46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63279" name="Text Box 46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63280" name="Text Box 46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63281" name="Text Box 46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63282" name="Text Box 46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63283" name="Text Box 46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63284" name="Text Box 46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63285" name="Text Box 46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63286" name="Text Box 47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63287" name="Text Box 47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63288" name="Text Box 47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3289" name="Text Box 47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3290" name="Text Box 47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63291" name="Text Box 47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63292" name="Text Box 47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63293" name="Text Box 47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63294" name="Text Box 47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63295" name="Text Box 47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63296" name="Text Box 48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63297" name="Text Box 48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63298" name="Text Box 48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63299" name="Text Box 48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1:00</a:t>
            </a:r>
          </a:p>
        </p:txBody>
      </p:sp>
      <p:sp>
        <p:nvSpPr>
          <p:cNvPr id="163300" name="Text Box 48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1:01</a:t>
            </a:r>
          </a:p>
        </p:txBody>
      </p:sp>
      <p:sp>
        <p:nvSpPr>
          <p:cNvPr id="163301" name="Text Box 48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1:02</a:t>
            </a:r>
          </a:p>
        </p:txBody>
      </p:sp>
      <p:sp>
        <p:nvSpPr>
          <p:cNvPr id="163302" name="Text Box 48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1:03</a:t>
            </a:r>
          </a:p>
        </p:txBody>
      </p:sp>
      <p:sp>
        <p:nvSpPr>
          <p:cNvPr id="163303" name="Text Box 48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1:04</a:t>
            </a:r>
          </a:p>
        </p:txBody>
      </p:sp>
      <p:sp>
        <p:nvSpPr>
          <p:cNvPr id="163304" name="Text Box 48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1:05</a:t>
            </a:r>
          </a:p>
        </p:txBody>
      </p:sp>
      <p:sp>
        <p:nvSpPr>
          <p:cNvPr id="163305" name="Text Box 48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1:06</a:t>
            </a:r>
          </a:p>
        </p:txBody>
      </p:sp>
      <p:sp>
        <p:nvSpPr>
          <p:cNvPr id="163306" name="Text Box 49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1:07</a:t>
            </a:r>
          </a:p>
        </p:txBody>
      </p:sp>
      <p:sp>
        <p:nvSpPr>
          <p:cNvPr id="163307" name="Text Box 49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1:08</a:t>
            </a:r>
          </a:p>
        </p:txBody>
      </p:sp>
      <p:sp>
        <p:nvSpPr>
          <p:cNvPr id="163308" name="Text Box 49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1:09</a:t>
            </a:r>
          </a:p>
        </p:txBody>
      </p:sp>
      <p:sp>
        <p:nvSpPr>
          <p:cNvPr id="163309" name="Text Box 49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1:10</a:t>
            </a:r>
          </a:p>
        </p:txBody>
      </p:sp>
      <p:sp>
        <p:nvSpPr>
          <p:cNvPr id="163310" name="Text Box 49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1:11</a:t>
            </a:r>
          </a:p>
        </p:txBody>
      </p:sp>
      <p:sp>
        <p:nvSpPr>
          <p:cNvPr id="163311" name="Text Box 49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1:12</a:t>
            </a:r>
          </a:p>
        </p:txBody>
      </p:sp>
      <p:sp>
        <p:nvSpPr>
          <p:cNvPr id="163312" name="Text Box 49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1:13</a:t>
            </a:r>
          </a:p>
        </p:txBody>
      </p:sp>
      <p:sp>
        <p:nvSpPr>
          <p:cNvPr id="163313" name="Text Box 49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1:14</a:t>
            </a:r>
          </a:p>
        </p:txBody>
      </p:sp>
      <p:sp>
        <p:nvSpPr>
          <p:cNvPr id="163314" name="Text Box 49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1:15</a:t>
            </a:r>
          </a:p>
        </p:txBody>
      </p:sp>
      <p:sp>
        <p:nvSpPr>
          <p:cNvPr id="163315" name="Text Box 49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1:16</a:t>
            </a:r>
          </a:p>
        </p:txBody>
      </p:sp>
      <p:sp>
        <p:nvSpPr>
          <p:cNvPr id="163316" name="Text Box 50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1:17</a:t>
            </a:r>
          </a:p>
        </p:txBody>
      </p:sp>
      <p:sp>
        <p:nvSpPr>
          <p:cNvPr id="163317" name="Text Box 50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1:18</a:t>
            </a:r>
          </a:p>
        </p:txBody>
      </p:sp>
      <p:sp>
        <p:nvSpPr>
          <p:cNvPr id="163318" name="Text Box 50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1:19</a:t>
            </a:r>
          </a:p>
        </p:txBody>
      </p:sp>
      <p:sp>
        <p:nvSpPr>
          <p:cNvPr id="163319" name="Text Box 50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1:20</a:t>
            </a:r>
          </a:p>
        </p:txBody>
      </p:sp>
      <p:sp>
        <p:nvSpPr>
          <p:cNvPr id="163320" name="Text Box 50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1:21</a:t>
            </a:r>
          </a:p>
        </p:txBody>
      </p:sp>
      <p:sp>
        <p:nvSpPr>
          <p:cNvPr id="163321" name="Text Box 50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1:22</a:t>
            </a:r>
          </a:p>
        </p:txBody>
      </p:sp>
      <p:sp>
        <p:nvSpPr>
          <p:cNvPr id="163322" name="Text Box 50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1:23</a:t>
            </a:r>
          </a:p>
        </p:txBody>
      </p:sp>
      <p:sp>
        <p:nvSpPr>
          <p:cNvPr id="163323" name="Text Box 50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1:24</a:t>
            </a:r>
          </a:p>
        </p:txBody>
      </p:sp>
      <p:sp>
        <p:nvSpPr>
          <p:cNvPr id="163324" name="Text Box 50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1:25</a:t>
            </a:r>
          </a:p>
        </p:txBody>
      </p:sp>
      <p:sp>
        <p:nvSpPr>
          <p:cNvPr id="163325" name="Text Box 50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1:26</a:t>
            </a:r>
          </a:p>
        </p:txBody>
      </p:sp>
      <p:sp>
        <p:nvSpPr>
          <p:cNvPr id="163326" name="Text Box 51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1:27</a:t>
            </a:r>
          </a:p>
        </p:txBody>
      </p:sp>
      <p:sp>
        <p:nvSpPr>
          <p:cNvPr id="163327" name="Text Box 51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1:28</a:t>
            </a:r>
          </a:p>
        </p:txBody>
      </p:sp>
      <p:sp>
        <p:nvSpPr>
          <p:cNvPr id="163328" name="Text Box 51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1:29</a:t>
            </a:r>
          </a:p>
        </p:txBody>
      </p:sp>
      <p:sp>
        <p:nvSpPr>
          <p:cNvPr id="163329" name="Text Box 51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1:30</a:t>
            </a:r>
          </a:p>
        </p:txBody>
      </p:sp>
      <p:sp>
        <p:nvSpPr>
          <p:cNvPr id="163330" name="Text Box 51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1:31</a:t>
            </a:r>
          </a:p>
        </p:txBody>
      </p:sp>
      <p:sp>
        <p:nvSpPr>
          <p:cNvPr id="163331" name="Text Box 51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1:32</a:t>
            </a:r>
          </a:p>
        </p:txBody>
      </p:sp>
      <p:sp>
        <p:nvSpPr>
          <p:cNvPr id="163332" name="Text Box 51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1:33</a:t>
            </a:r>
          </a:p>
        </p:txBody>
      </p:sp>
      <p:sp>
        <p:nvSpPr>
          <p:cNvPr id="163333" name="Text Box 51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1:34</a:t>
            </a:r>
          </a:p>
        </p:txBody>
      </p:sp>
      <p:sp>
        <p:nvSpPr>
          <p:cNvPr id="163334" name="Text Box 51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1:35</a:t>
            </a:r>
          </a:p>
        </p:txBody>
      </p:sp>
      <p:sp>
        <p:nvSpPr>
          <p:cNvPr id="163335" name="Text Box 51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1:36</a:t>
            </a:r>
          </a:p>
        </p:txBody>
      </p:sp>
      <p:sp>
        <p:nvSpPr>
          <p:cNvPr id="163336" name="Text Box 52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1:37</a:t>
            </a:r>
          </a:p>
        </p:txBody>
      </p:sp>
      <p:sp>
        <p:nvSpPr>
          <p:cNvPr id="163337" name="Text Box 52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1:38</a:t>
            </a:r>
          </a:p>
        </p:txBody>
      </p:sp>
      <p:sp>
        <p:nvSpPr>
          <p:cNvPr id="163338" name="Text Box 52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1:39</a:t>
            </a:r>
          </a:p>
        </p:txBody>
      </p:sp>
      <p:sp>
        <p:nvSpPr>
          <p:cNvPr id="163339" name="Text Box 52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1:40</a:t>
            </a:r>
          </a:p>
        </p:txBody>
      </p:sp>
      <p:sp>
        <p:nvSpPr>
          <p:cNvPr id="163340" name="Text Box 52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1:41</a:t>
            </a:r>
          </a:p>
        </p:txBody>
      </p:sp>
      <p:sp>
        <p:nvSpPr>
          <p:cNvPr id="163341" name="Text Box 52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1:42</a:t>
            </a:r>
          </a:p>
        </p:txBody>
      </p:sp>
      <p:sp>
        <p:nvSpPr>
          <p:cNvPr id="163342" name="Text Box 52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1:43</a:t>
            </a:r>
          </a:p>
        </p:txBody>
      </p:sp>
      <p:sp>
        <p:nvSpPr>
          <p:cNvPr id="163343" name="Text Box 52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1:44</a:t>
            </a:r>
          </a:p>
        </p:txBody>
      </p:sp>
      <p:sp>
        <p:nvSpPr>
          <p:cNvPr id="163344" name="Text Box 52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1:45</a:t>
            </a:r>
          </a:p>
        </p:txBody>
      </p:sp>
      <p:sp>
        <p:nvSpPr>
          <p:cNvPr id="163345" name="Text Box 52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1:46</a:t>
            </a:r>
          </a:p>
        </p:txBody>
      </p:sp>
      <p:sp>
        <p:nvSpPr>
          <p:cNvPr id="163346" name="Text Box 53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1:47</a:t>
            </a:r>
          </a:p>
        </p:txBody>
      </p:sp>
      <p:sp>
        <p:nvSpPr>
          <p:cNvPr id="163347" name="Text Box 53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1:48</a:t>
            </a:r>
          </a:p>
        </p:txBody>
      </p:sp>
      <p:sp>
        <p:nvSpPr>
          <p:cNvPr id="163348" name="Text Box 53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1:49</a:t>
            </a:r>
          </a:p>
        </p:txBody>
      </p:sp>
      <p:sp>
        <p:nvSpPr>
          <p:cNvPr id="163349" name="Text Box 53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1:50</a:t>
            </a:r>
          </a:p>
        </p:txBody>
      </p:sp>
      <p:sp>
        <p:nvSpPr>
          <p:cNvPr id="163350" name="Text Box 53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1:51</a:t>
            </a:r>
          </a:p>
        </p:txBody>
      </p:sp>
      <p:sp>
        <p:nvSpPr>
          <p:cNvPr id="163351" name="Text Box 53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1:52</a:t>
            </a:r>
          </a:p>
        </p:txBody>
      </p:sp>
      <p:sp>
        <p:nvSpPr>
          <p:cNvPr id="163352" name="Text Box 53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1:53</a:t>
            </a:r>
          </a:p>
        </p:txBody>
      </p:sp>
      <p:sp>
        <p:nvSpPr>
          <p:cNvPr id="163353" name="Text Box 53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1:54</a:t>
            </a:r>
          </a:p>
        </p:txBody>
      </p:sp>
      <p:sp>
        <p:nvSpPr>
          <p:cNvPr id="163354" name="Text Box 53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1:55</a:t>
            </a:r>
          </a:p>
        </p:txBody>
      </p:sp>
      <p:sp>
        <p:nvSpPr>
          <p:cNvPr id="163355" name="Text Box 53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1:56</a:t>
            </a:r>
          </a:p>
        </p:txBody>
      </p:sp>
      <p:sp>
        <p:nvSpPr>
          <p:cNvPr id="163356" name="Text Box 54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1:57</a:t>
            </a:r>
          </a:p>
        </p:txBody>
      </p:sp>
      <p:sp>
        <p:nvSpPr>
          <p:cNvPr id="163357" name="Text Box 54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1:58</a:t>
            </a:r>
          </a:p>
        </p:txBody>
      </p:sp>
      <p:sp>
        <p:nvSpPr>
          <p:cNvPr id="163358" name="Text Box 54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1:59</a:t>
            </a:r>
          </a:p>
        </p:txBody>
      </p:sp>
      <p:sp>
        <p:nvSpPr>
          <p:cNvPr id="163359" name="Text Box 54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2:00</a:t>
            </a:r>
          </a:p>
        </p:txBody>
      </p:sp>
      <p:sp>
        <p:nvSpPr>
          <p:cNvPr id="163360" name="Text Box 54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2:01</a:t>
            </a:r>
          </a:p>
        </p:txBody>
      </p:sp>
      <p:sp>
        <p:nvSpPr>
          <p:cNvPr id="163361" name="Text Box 54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2:02</a:t>
            </a:r>
          </a:p>
        </p:txBody>
      </p:sp>
      <p:sp>
        <p:nvSpPr>
          <p:cNvPr id="163362" name="Text Box 54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2:03</a:t>
            </a:r>
          </a:p>
        </p:txBody>
      </p:sp>
      <p:sp>
        <p:nvSpPr>
          <p:cNvPr id="163363" name="Text Box 54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2:04</a:t>
            </a:r>
          </a:p>
        </p:txBody>
      </p:sp>
      <p:sp>
        <p:nvSpPr>
          <p:cNvPr id="163364" name="Text Box 54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2:05</a:t>
            </a:r>
          </a:p>
        </p:txBody>
      </p:sp>
      <p:sp>
        <p:nvSpPr>
          <p:cNvPr id="163365" name="Text Box 54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2:06</a:t>
            </a:r>
          </a:p>
        </p:txBody>
      </p:sp>
      <p:sp>
        <p:nvSpPr>
          <p:cNvPr id="163366" name="Text Box 55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2:07</a:t>
            </a:r>
          </a:p>
        </p:txBody>
      </p:sp>
      <p:sp>
        <p:nvSpPr>
          <p:cNvPr id="163367" name="Text Box 55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2:08</a:t>
            </a:r>
          </a:p>
        </p:txBody>
      </p:sp>
      <p:sp>
        <p:nvSpPr>
          <p:cNvPr id="163368" name="Text Box 55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2:09</a:t>
            </a:r>
          </a:p>
        </p:txBody>
      </p:sp>
      <p:sp>
        <p:nvSpPr>
          <p:cNvPr id="163369" name="Text Box 55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2:10</a:t>
            </a:r>
          </a:p>
        </p:txBody>
      </p:sp>
      <p:sp>
        <p:nvSpPr>
          <p:cNvPr id="163370" name="Text Box 55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2:11</a:t>
            </a:r>
          </a:p>
        </p:txBody>
      </p:sp>
      <p:sp>
        <p:nvSpPr>
          <p:cNvPr id="163371" name="Text Box 55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2:12</a:t>
            </a:r>
          </a:p>
        </p:txBody>
      </p:sp>
      <p:sp>
        <p:nvSpPr>
          <p:cNvPr id="163372" name="Text Box 55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2:13</a:t>
            </a:r>
          </a:p>
        </p:txBody>
      </p:sp>
      <p:sp>
        <p:nvSpPr>
          <p:cNvPr id="163373" name="Text Box 55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2:14</a:t>
            </a:r>
          </a:p>
        </p:txBody>
      </p:sp>
      <p:sp>
        <p:nvSpPr>
          <p:cNvPr id="163374" name="Text Box 55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2:15</a:t>
            </a:r>
          </a:p>
        </p:txBody>
      </p:sp>
      <p:sp>
        <p:nvSpPr>
          <p:cNvPr id="163375" name="Text Box 55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2:16</a:t>
            </a:r>
          </a:p>
        </p:txBody>
      </p:sp>
      <p:sp>
        <p:nvSpPr>
          <p:cNvPr id="163376" name="Text Box 56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2:17</a:t>
            </a:r>
          </a:p>
        </p:txBody>
      </p:sp>
      <p:sp>
        <p:nvSpPr>
          <p:cNvPr id="163377" name="Text Box 56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2:18</a:t>
            </a:r>
          </a:p>
        </p:txBody>
      </p:sp>
      <p:sp>
        <p:nvSpPr>
          <p:cNvPr id="163378" name="Text Box 56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2:19</a:t>
            </a:r>
          </a:p>
        </p:txBody>
      </p:sp>
      <p:sp>
        <p:nvSpPr>
          <p:cNvPr id="163379" name="Text Box 56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2:20</a:t>
            </a:r>
          </a:p>
        </p:txBody>
      </p:sp>
      <p:sp>
        <p:nvSpPr>
          <p:cNvPr id="163380" name="Text Box 56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2:21</a:t>
            </a:r>
          </a:p>
        </p:txBody>
      </p:sp>
      <p:sp>
        <p:nvSpPr>
          <p:cNvPr id="163381" name="Text Box 56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2:22</a:t>
            </a:r>
          </a:p>
        </p:txBody>
      </p:sp>
      <p:sp>
        <p:nvSpPr>
          <p:cNvPr id="163382" name="Text Box 56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2:23</a:t>
            </a:r>
          </a:p>
        </p:txBody>
      </p:sp>
      <p:sp>
        <p:nvSpPr>
          <p:cNvPr id="163383" name="Text Box 56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2:24</a:t>
            </a:r>
          </a:p>
        </p:txBody>
      </p:sp>
      <p:sp>
        <p:nvSpPr>
          <p:cNvPr id="163384" name="Text Box 56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2:25</a:t>
            </a:r>
          </a:p>
        </p:txBody>
      </p:sp>
      <p:sp>
        <p:nvSpPr>
          <p:cNvPr id="163385" name="Text Box 56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2:26</a:t>
            </a:r>
          </a:p>
        </p:txBody>
      </p:sp>
      <p:sp>
        <p:nvSpPr>
          <p:cNvPr id="163386" name="Text Box 57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2:27</a:t>
            </a:r>
          </a:p>
        </p:txBody>
      </p:sp>
      <p:sp>
        <p:nvSpPr>
          <p:cNvPr id="163387" name="Text Box 57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2:28</a:t>
            </a:r>
          </a:p>
        </p:txBody>
      </p:sp>
      <p:sp>
        <p:nvSpPr>
          <p:cNvPr id="163388" name="Text Box 57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2:29</a:t>
            </a:r>
          </a:p>
        </p:txBody>
      </p:sp>
      <p:sp>
        <p:nvSpPr>
          <p:cNvPr id="163389" name="Text Box 57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2:30</a:t>
            </a:r>
          </a:p>
        </p:txBody>
      </p:sp>
      <p:sp>
        <p:nvSpPr>
          <p:cNvPr id="163390" name="Text Box 57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2:31</a:t>
            </a:r>
          </a:p>
        </p:txBody>
      </p:sp>
      <p:sp>
        <p:nvSpPr>
          <p:cNvPr id="163391" name="Text Box 57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2:32</a:t>
            </a:r>
          </a:p>
        </p:txBody>
      </p:sp>
      <p:sp>
        <p:nvSpPr>
          <p:cNvPr id="163392" name="Text Box 57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2:33</a:t>
            </a:r>
          </a:p>
        </p:txBody>
      </p:sp>
      <p:sp>
        <p:nvSpPr>
          <p:cNvPr id="163393" name="Text Box 57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2:34</a:t>
            </a:r>
          </a:p>
        </p:txBody>
      </p:sp>
      <p:sp>
        <p:nvSpPr>
          <p:cNvPr id="163394" name="Text Box 57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2:35</a:t>
            </a:r>
          </a:p>
        </p:txBody>
      </p:sp>
      <p:sp>
        <p:nvSpPr>
          <p:cNvPr id="163395" name="Text Box 57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2:36</a:t>
            </a:r>
          </a:p>
        </p:txBody>
      </p:sp>
      <p:sp>
        <p:nvSpPr>
          <p:cNvPr id="163396" name="Text Box 58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2:37</a:t>
            </a:r>
          </a:p>
        </p:txBody>
      </p:sp>
      <p:sp>
        <p:nvSpPr>
          <p:cNvPr id="163397" name="Text Box 58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2:38</a:t>
            </a:r>
          </a:p>
        </p:txBody>
      </p:sp>
      <p:sp>
        <p:nvSpPr>
          <p:cNvPr id="163398" name="Text Box 58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2:39</a:t>
            </a:r>
          </a:p>
        </p:txBody>
      </p:sp>
      <p:sp>
        <p:nvSpPr>
          <p:cNvPr id="163399" name="Text Box 58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2:40</a:t>
            </a:r>
          </a:p>
        </p:txBody>
      </p:sp>
      <p:sp>
        <p:nvSpPr>
          <p:cNvPr id="163400" name="Text Box 58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2:41</a:t>
            </a:r>
          </a:p>
        </p:txBody>
      </p:sp>
      <p:sp>
        <p:nvSpPr>
          <p:cNvPr id="163401" name="Text Box 58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2:42</a:t>
            </a:r>
          </a:p>
        </p:txBody>
      </p:sp>
      <p:sp>
        <p:nvSpPr>
          <p:cNvPr id="163402" name="Text Box 58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2:43</a:t>
            </a:r>
          </a:p>
        </p:txBody>
      </p:sp>
      <p:sp>
        <p:nvSpPr>
          <p:cNvPr id="163403" name="Text Box 58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2:44</a:t>
            </a:r>
          </a:p>
        </p:txBody>
      </p:sp>
      <p:sp>
        <p:nvSpPr>
          <p:cNvPr id="163404" name="Text Box 58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2:45</a:t>
            </a:r>
          </a:p>
        </p:txBody>
      </p:sp>
      <p:sp>
        <p:nvSpPr>
          <p:cNvPr id="163405" name="Text Box 58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2:46</a:t>
            </a:r>
          </a:p>
        </p:txBody>
      </p:sp>
      <p:sp>
        <p:nvSpPr>
          <p:cNvPr id="163406" name="Text Box 59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2:47</a:t>
            </a:r>
          </a:p>
        </p:txBody>
      </p:sp>
      <p:sp>
        <p:nvSpPr>
          <p:cNvPr id="163407" name="Text Box 59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2:48</a:t>
            </a:r>
          </a:p>
        </p:txBody>
      </p:sp>
      <p:sp>
        <p:nvSpPr>
          <p:cNvPr id="163408" name="Text Box 59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2:49</a:t>
            </a:r>
          </a:p>
        </p:txBody>
      </p:sp>
      <p:sp>
        <p:nvSpPr>
          <p:cNvPr id="163409" name="Text Box 59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2:50</a:t>
            </a:r>
          </a:p>
        </p:txBody>
      </p:sp>
      <p:sp>
        <p:nvSpPr>
          <p:cNvPr id="163410" name="Text Box 59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2:51</a:t>
            </a:r>
          </a:p>
        </p:txBody>
      </p:sp>
      <p:sp>
        <p:nvSpPr>
          <p:cNvPr id="163411" name="Text Box 59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2:52</a:t>
            </a:r>
          </a:p>
        </p:txBody>
      </p:sp>
      <p:sp>
        <p:nvSpPr>
          <p:cNvPr id="163412" name="Text Box 59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2:53</a:t>
            </a:r>
          </a:p>
        </p:txBody>
      </p:sp>
      <p:sp>
        <p:nvSpPr>
          <p:cNvPr id="163413" name="Text Box 59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2:54</a:t>
            </a:r>
          </a:p>
        </p:txBody>
      </p:sp>
      <p:sp>
        <p:nvSpPr>
          <p:cNvPr id="163414" name="Text Box 59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2:55</a:t>
            </a:r>
          </a:p>
        </p:txBody>
      </p:sp>
      <p:sp>
        <p:nvSpPr>
          <p:cNvPr id="163415" name="Text Box 59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2:56</a:t>
            </a:r>
          </a:p>
        </p:txBody>
      </p:sp>
      <p:sp>
        <p:nvSpPr>
          <p:cNvPr id="163416" name="Text Box 60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2:57</a:t>
            </a:r>
          </a:p>
        </p:txBody>
      </p:sp>
      <p:sp>
        <p:nvSpPr>
          <p:cNvPr id="163417" name="Text Box 60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2:58</a:t>
            </a:r>
          </a:p>
        </p:txBody>
      </p:sp>
      <p:sp>
        <p:nvSpPr>
          <p:cNvPr id="163418" name="Text Box 60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2:59</a:t>
            </a:r>
          </a:p>
        </p:txBody>
      </p:sp>
      <p:sp>
        <p:nvSpPr>
          <p:cNvPr id="163419" name="Text Box 60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3:00</a:t>
            </a:r>
          </a:p>
        </p:txBody>
      </p:sp>
      <p:sp>
        <p:nvSpPr>
          <p:cNvPr id="163420" name="Text Box 60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3:01</a:t>
            </a:r>
          </a:p>
        </p:txBody>
      </p:sp>
      <p:sp>
        <p:nvSpPr>
          <p:cNvPr id="163421" name="Text Box 60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3:02</a:t>
            </a:r>
          </a:p>
        </p:txBody>
      </p:sp>
      <p:sp>
        <p:nvSpPr>
          <p:cNvPr id="163422" name="Text Box 60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3:03</a:t>
            </a:r>
          </a:p>
        </p:txBody>
      </p:sp>
      <p:sp>
        <p:nvSpPr>
          <p:cNvPr id="163423" name="Text Box 60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3:04</a:t>
            </a:r>
          </a:p>
        </p:txBody>
      </p:sp>
      <p:sp>
        <p:nvSpPr>
          <p:cNvPr id="163424" name="Text Box 60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3:05</a:t>
            </a:r>
          </a:p>
        </p:txBody>
      </p:sp>
      <p:sp>
        <p:nvSpPr>
          <p:cNvPr id="163425" name="Text Box 60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3:06</a:t>
            </a:r>
          </a:p>
        </p:txBody>
      </p:sp>
      <p:sp>
        <p:nvSpPr>
          <p:cNvPr id="163426" name="Text Box 61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3:07</a:t>
            </a:r>
          </a:p>
        </p:txBody>
      </p:sp>
      <p:sp>
        <p:nvSpPr>
          <p:cNvPr id="163427" name="Text Box 61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3:08</a:t>
            </a:r>
          </a:p>
        </p:txBody>
      </p:sp>
      <p:sp>
        <p:nvSpPr>
          <p:cNvPr id="163428" name="Text Box 61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3:09</a:t>
            </a:r>
          </a:p>
        </p:txBody>
      </p:sp>
      <p:sp>
        <p:nvSpPr>
          <p:cNvPr id="163429" name="Text Box 61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3:10</a:t>
            </a:r>
          </a:p>
        </p:txBody>
      </p:sp>
      <p:sp>
        <p:nvSpPr>
          <p:cNvPr id="163430" name="Text Box 61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3:11</a:t>
            </a:r>
          </a:p>
        </p:txBody>
      </p:sp>
      <p:sp>
        <p:nvSpPr>
          <p:cNvPr id="163431" name="Text Box 61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3:12</a:t>
            </a:r>
          </a:p>
        </p:txBody>
      </p:sp>
      <p:sp>
        <p:nvSpPr>
          <p:cNvPr id="163432" name="Text Box 61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3:13</a:t>
            </a:r>
          </a:p>
        </p:txBody>
      </p:sp>
      <p:sp>
        <p:nvSpPr>
          <p:cNvPr id="163433" name="Text Box 61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3:14</a:t>
            </a:r>
          </a:p>
        </p:txBody>
      </p:sp>
      <p:sp>
        <p:nvSpPr>
          <p:cNvPr id="163434" name="Text Box 61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3:15</a:t>
            </a:r>
          </a:p>
        </p:txBody>
      </p:sp>
      <p:sp>
        <p:nvSpPr>
          <p:cNvPr id="163435" name="Text Box 61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3:16</a:t>
            </a:r>
          </a:p>
        </p:txBody>
      </p:sp>
      <p:sp>
        <p:nvSpPr>
          <p:cNvPr id="163436" name="Text Box 62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3:17</a:t>
            </a:r>
          </a:p>
        </p:txBody>
      </p:sp>
      <p:sp>
        <p:nvSpPr>
          <p:cNvPr id="163437" name="Text Box 62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3:18</a:t>
            </a:r>
          </a:p>
        </p:txBody>
      </p:sp>
      <p:sp>
        <p:nvSpPr>
          <p:cNvPr id="163438" name="Text Box 62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3:19</a:t>
            </a:r>
          </a:p>
        </p:txBody>
      </p:sp>
      <p:sp>
        <p:nvSpPr>
          <p:cNvPr id="163439" name="Text Box 62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3:20</a:t>
            </a:r>
          </a:p>
        </p:txBody>
      </p:sp>
      <p:sp>
        <p:nvSpPr>
          <p:cNvPr id="163440" name="Text Box 62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3:21</a:t>
            </a:r>
          </a:p>
        </p:txBody>
      </p:sp>
      <p:sp>
        <p:nvSpPr>
          <p:cNvPr id="163441" name="Text Box 62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3:22</a:t>
            </a:r>
          </a:p>
        </p:txBody>
      </p:sp>
      <p:sp>
        <p:nvSpPr>
          <p:cNvPr id="163442" name="Text Box 62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3:23</a:t>
            </a:r>
          </a:p>
        </p:txBody>
      </p:sp>
      <p:sp>
        <p:nvSpPr>
          <p:cNvPr id="163443" name="Text Box 62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3:24</a:t>
            </a:r>
          </a:p>
        </p:txBody>
      </p:sp>
      <p:sp>
        <p:nvSpPr>
          <p:cNvPr id="163444" name="Text Box 62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3:25</a:t>
            </a:r>
          </a:p>
        </p:txBody>
      </p:sp>
      <p:sp>
        <p:nvSpPr>
          <p:cNvPr id="163445" name="Text Box 62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3:26</a:t>
            </a:r>
          </a:p>
        </p:txBody>
      </p:sp>
      <p:sp>
        <p:nvSpPr>
          <p:cNvPr id="163446" name="Text Box 63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3:27</a:t>
            </a:r>
          </a:p>
        </p:txBody>
      </p:sp>
      <p:sp>
        <p:nvSpPr>
          <p:cNvPr id="163447" name="Text Box 63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3:28</a:t>
            </a:r>
          </a:p>
        </p:txBody>
      </p:sp>
      <p:sp>
        <p:nvSpPr>
          <p:cNvPr id="163448" name="Text Box 63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3:29</a:t>
            </a:r>
          </a:p>
        </p:txBody>
      </p:sp>
      <p:sp>
        <p:nvSpPr>
          <p:cNvPr id="163449" name="Text Box 63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3:30</a:t>
            </a:r>
          </a:p>
        </p:txBody>
      </p:sp>
      <p:sp>
        <p:nvSpPr>
          <p:cNvPr id="163450" name="Text Box 63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3:31</a:t>
            </a:r>
          </a:p>
        </p:txBody>
      </p:sp>
      <p:sp>
        <p:nvSpPr>
          <p:cNvPr id="163451" name="Text Box 63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3:32</a:t>
            </a:r>
          </a:p>
        </p:txBody>
      </p:sp>
      <p:sp>
        <p:nvSpPr>
          <p:cNvPr id="163452" name="Text Box 63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3:33</a:t>
            </a:r>
          </a:p>
        </p:txBody>
      </p:sp>
      <p:sp>
        <p:nvSpPr>
          <p:cNvPr id="163453" name="Text Box 63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3:34</a:t>
            </a:r>
          </a:p>
        </p:txBody>
      </p:sp>
      <p:sp>
        <p:nvSpPr>
          <p:cNvPr id="163454" name="Text Box 63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3:35</a:t>
            </a:r>
          </a:p>
        </p:txBody>
      </p:sp>
      <p:sp>
        <p:nvSpPr>
          <p:cNvPr id="163455" name="Text Box 63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3:36</a:t>
            </a:r>
          </a:p>
        </p:txBody>
      </p:sp>
      <p:sp>
        <p:nvSpPr>
          <p:cNvPr id="163456" name="Text Box 64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3:37</a:t>
            </a:r>
          </a:p>
        </p:txBody>
      </p:sp>
      <p:sp>
        <p:nvSpPr>
          <p:cNvPr id="163457" name="Text Box 64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3:38</a:t>
            </a:r>
          </a:p>
        </p:txBody>
      </p:sp>
      <p:sp>
        <p:nvSpPr>
          <p:cNvPr id="163458" name="Text Box 64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3:39</a:t>
            </a:r>
          </a:p>
        </p:txBody>
      </p:sp>
      <p:sp>
        <p:nvSpPr>
          <p:cNvPr id="163459" name="Text Box 64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3:40</a:t>
            </a:r>
          </a:p>
        </p:txBody>
      </p:sp>
      <p:sp>
        <p:nvSpPr>
          <p:cNvPr id="163460" name="Text Box 64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3:41</a:t>
            </a:r>
          </a:p>
        </p:txBody>
      </p:sp>
      <p:sp>
        <p:nvSpPr>
          <p:cNvPr id="163461" name="Text Box 64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3:42</a:t>
            </a:r>
          </a:p>
        </p:txBody>
      </p:sp>
      <p:sp>
        <p:nvSpPr>
          <p:cNvPr id="163462" name="Text Box 64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3:43</a:t>
            </a:r>
          </a:p>
        </p:txBody>
      </p:sp>
      <p:sp>
        <p:nvSpPr>
          <p:cNvPr id="163463" name="Text Box 64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3:44</a:t>
            </a:r>
          </a:p>
        </p:txBody>
      </p:sp>
      <p:sp>
        <p:nvSpPr>
          <p:cNvPr id="163464" name="Text Box 64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3:45</a:t>
            </a:r>
          </a:p>
        </p:txBody>
      </p:sp>
      <p:sp>
        <p:nvSpPr>
          <p:cNvPr id="163465" name="Text Box 64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3:46</a:t>
            </a:r>
          </a:p>
        </p:txBody>
      </p:sp>
      <p:sp>
        <p:nvSpPr>
          <p:cNvPr id="163466" name="Text Box 65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3:47</a:t>
            </a:r>
          </a:p>
        </p:txBody>
      </p:sp>
      <p:sp>
        <p:nvSpPr>
          <p:cNvPr id="163467" name="Text Box 65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3:48</a:t>
            </a:r>
          </a:p>
        </p:txBody>
      </p:sp>
      <p:sp>
        <p:nvSpPr>
          <p:cNvPr id="163468" name="Text Box 65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3:49</a:t>
            </a:r>
          </a:p>
        </p:txBody>
      </p:sp>
      <p:sp>
        <p:nvSpPr>
          <p:cNvPr id="163469" name="Text Box 65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3:50</a:t>
            </a:r>
          </a:p>
        </p:txBody>
      </p:sp>
      <p:sp>
        <p:nvSpPr>
          <p:cNvPr id="163470" name="Text Box 65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3:51</a:t>
            </a:r>
          </a:p>
        </p:txBody>
      </p:sp>
      <p:sp>
        <p:nvSpPr>
          <p:cNvPr id="163471" name="Text Box 65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3:52</a:t>
            </a:r>
          </a:p>
        </p:txBody>
      </p:sp>
      <p:sp>
        <p:nvSpPr>
          <p:cNvPr id="163472" name="Text Box 65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3:53</a:t>
            </a:r>
          </a:p>
        </p:txBody>
      </p:sp>
      <p:sp>
        <p:nvSpPr>
          <p:cNvPr id="163473" name="Text Box 65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3:54</a:t>
            </a:r>
          </a:p>
        </p:txBody>
      </p:sp>
      <p:sp>
        <p:nvSpPr>
          <p:cNvPr id="163474" name="Text Box 65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3:55</a:t>
            </a:r>
          </a:p>
        </p:txBody>
      </p:sp>
      <p:sp>
        <p:nvSpPr>
          <p:cNvPr id="163475" name="Text Box 65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3:56</a:t>
            </a:r>
          </a:p>
        </p:txBody>
      </p:sp>
      <p:sp>
        <p:nvSpPr>
          <p:cNvPr id="163476" name="Text Box 66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3:57</a:t>
            </a:r>
          </a:p>
        </p:txBody>
      </p:sp>
      <p:sp>
        <p:nvSpPr>
          <p:cNvPr id="163477" name="Text Box 66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3:58</a:t>
            </a:r>
          </a:p>
        </p:txBody>
      </p:sp>
      <p:sp>
        <p:nvSpPr>
          <p:cNvPr id="163478" name="Text Box 66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3:59</a:t>
            </a:r>
          </a:p>
        </p:txBody>
      </p:sp>
      <p:sp>
        <p:nvSpPr>
          <p:cNvPr id="163479" name="Text Box 66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4:00</a:t>
            </a:r>
          </a:p>
        </p:txBody>
      </p:sp>
      <p:sp>
        <p:nvSpPr>
          <p:cNvPr id="163480" name="Text Box 66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4:01</a:t>
            </a:r>
          </a:p>
        </p:txBody>
      </p:sp>
      <p:sp>
        <p:nvSpPr>
          <p:cNvPr id="163481" name="Text Box 66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4:02</a:t>
            </a:r>
          </a:p>
        </p:txBody>
      </p:sp>
      <p:sp>
        <p:nvSpPr>
          <p:cNvPr id="163482" name="Text Box 66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4:03</a:t>
            </a:r>
          </a:p>
        </p:txBody>
      </p:sp>
      <p:sp>
        <p:nvSpPr>
          <p:cNvPr id="163483" name="Text Box 66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4:04</a:t>
            </a:r>
          </a:p>
        </p:txBody>
      </p:sp>
      <p:sp>
        <p:nvSpPr>
          <p:cNvPr id="163484" name="Text Box 66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4:05</a:t>
            </a:r>
          </a:p>
        </p:txBody>
      </p:sp>
      <p:sp>
        <p:nvSpPr>
          <p:cNvPr id="163485" name="Text Box 66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4:06</a:t>
            </a:r>
          </a:p>
        </p:txBody>
      </p:sp>
      <p:sp>
        <p:nvSpPr>
          <p:cNvPr id="163486" name="Text Box 67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4:07</a:t>
            </a:r>
          </a:p>
        </p:txBody>
      </p:sp>
      <p:sp>
        <p:nvSpPr>
          <p:cNvPr id="163487" name="Text Box 67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4:08</a:t>
            </a:r>
          </a:p>
        </p:txBody>
      </p:sp>
      <p:sp>
        <p:nvSpPr>
          <p:cNvPr id="163488" name="Text Box 67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4:09</a:t>
            </a:r>
          </a:p>
        </p:txBody>
      </p:sp>
      <p:sp>
        <p:nvSpPr>
          <p:cNvPr id="163489" name="Text Box 67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4:10</a:t>
            </a:r>
          </a:p>
        </p:txBody>
      </p:sp>
      <p:sp>
        <p:nvSpPr>
          <p:cNvPr id="163490" name="Text Box 67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4:11</a:t>
            </a:r>
          </a:p>
        </p:txBody>
      </p:sp>
      <p:sp>
        <p:nvSpPr>
          <p:cNvPr id="163491" name="Text Box 67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4:12</a:t>
            </a:r>
          </a:p>
        </p:txBody>
      </p:sp>
      <p:sp>
        <p:nvSpPr>
          <p:cNvPr id="163492" name="Text Box 67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4:13</a:t>
            </a:r>
          </a:p>
        </p:txBody>
      </p:sp>
      <p:sp>
        <p:nvSpPr>
          <p:cNvPr id="163493" name="Text Box 67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4:14</a:t>
            </a:r>
          </a:p>
        </p:txBody>
      </p:sp>
      <p:sp>
        <p:nvSpPr>
          <p:cNvPr id="163494" name="Text Box 67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4:15</a:t>
            </a:r>
          </a:p>
        </p:txBody>
      </p:sp>
      <p:sp>
        <p:nvSpPr>
          <p:cNvPr id="163495" name="Text Box 67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4:16</a:t>
            </a:r>
          </a:p>
        </p:txBody>
      </p:sp>
      <p:sp>
        <p:nvSpPr>
          <p:cNvPr id="163496" name="Text Box 68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4:17</a:t>
            </a:r>
          </a:p>
        </p:txBody>
      </p:sp>
      <p:sp>
        <p:nvSpPr>
          <p:cNvPr id="163497" name="Text Box 68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4:18</a:t>
            </a:r>
          </a:p>
        </p:txBody>
      </p:sp>
      <p:sp>
        <p:nvSpPr>
          <p:cNvPr id="163498" name="Text Box 68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4:19</a:t>
            </a:r>
          </a:p>
        </p:txBody>
      </p:sp>
      <p:sp>
        <p:nvSpPr>
          <p:cNvPr id="163499" name="Text Box 68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4:20</a:t>
            </a:r>
          </a:p>
        </p:txBody>
      </p:sp>
      <p:sp>
        <p:nvSpPr>
          <p:cNvPr id="163500" name="Text Box 68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4:21</a:t>
            </a:r>
          </a:p>
        </p:txBody>
      </p:sp>
      <p:sp>
        <p:nvSpPr>
          <p:cNvPr id="163501" name="Text Box 68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4:22</a:t>
            </a:r>
          </a:p>
        </p:txBody>
      </p:sp>
      <p:sp>
        <p:nvSpPr>
          <p:cNvPr id="163502" name="Text Box 68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4:23</a:t>
            </a:r>
          </a:p>
        </p:txBody>
      </p:sp>
      <p:sp>
        <p:nvSpPr>
          <p:cNvPr id="163503" name="Text Box 68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4:24</a:t>
            </a:r>
          </a:p>
        </p:txBody>
      </p:sp>
      <p:sp>
        <p:nvSpPr>
          <p:cNvPr id="163504" name="Text Box 68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4:25</a:t>
            </a:r>
          </a:p>
        </p:txBody>
      </p:sp>
      <p:sp>
        <p:nvSpPr>
          <p:cNvPr id="163505" name="Text Box 68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4:26</a:t>
            </a:r>
          </a:p>
        </p:txBody>
      </p:sp>
      <p:sp>
        <p:nvSpPr>
          <p:cNvPr id="163506" name="Text Box 69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4:27</a:t>
            </a:r>
          </a:p>
        </p:txBody>
      </p:sp>
      <p:sp>
        <p:nvSpPr>
          <p:cNvPr id="163507" name="Text Box 69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4:28</a:t>
            </a:r>
          </a:p>
        </p:txBody>
      </p:sp>
      <p:sp>
        <p:nvSpPr>
          <p:cNvPr id="163508" name="Text Box 69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4:29</a:t>
            </a:r>
          </a:p>
        </p:txBody>
      </p:sp>
      <p:sp>
        <p:nvSpPr>
          <p:cNvPr id="163509" name="Text Box 69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4:30</a:t>
            </a:r>
          </a:p>
        </p:txBody>
      </p:sp>
      <p:sp>
        <p:nvSpPr>
          <p:cNvPr id="163510" name="Text Box 69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4:31</a:t>
            </a:r>
          </a:p>
        </p:txBody>
      </p:sp>
      <p:sp>
        <p:nvSpPr>
          <p:cNvPr id="163511" name="Text Box 69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4:32</a:t>
            </a:r>
          </a:p>
        </p:txBody>
      </p:sp>
      <p:sp>
        <p:nvSpPr>
          <p:cNvPr id="163512" name="Text Box 69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4:33</a:t>
            </a:r>
          </a:p>
        </p:txBody>
      </p:sp>
      <p:sp>
        <p:nvSpPr>
          <p:cNvPr id="163513" name="Text Box 69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4:34</a:t>
            </a:r>
          </a:p>
        </p:txBody>
      </p:sp>
      <p:sp>
        <p:nvSpPr>
          <p:cNvPr id="163514" name="Text Box 69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4:35</a:t>
            </a:r>
          </a:p>
        </p:txBody>
      </p:sp>
      <p:sp>
        <p:nvSpPr>
          <p:cNvPr id="163515" name="Text Box 69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4:36</a:t>
            </a:r>
          </a:p>
        </p:txBody>
      </p:sp>
      <p:sp>
        <p:nvSpPr>
          <p:cNvPr id="163516" name="Text Box 70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4:37</a:t>
            </a:r>
          </a:p>
        </p:txBody>
      </p:sp>
      <p:sp>
        <p:nvSpPr>
          <p:cNvPr id="163517" name="Text Box 70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4:38</a:t>
            </a:r>
          </a:p>
        </p:txBody>
      </p:sp>
      <p:sp>
        <p:nvSpPr>
          <p:cNvPr id="163518" name="Text Box 70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4:39</a:t>
            </a:r>
          </a:p>
        </p:txBody>
      </p:sp>
      <p:sp>
        <p:nvSpPr>
          <p:cNvPr id="163519" name="Text Box 70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4:40</a:t>
            </a:r>
          </a:p>
        </p:txBody>
      </p:sp>
      <p:sp>
        <p:nvSpPr>
          <p:cNvPr id="163520" name="Text Box 70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4:41</a:t>
            </a:r>
          </a:p>
        </p:txBody>
      </p:sp>
      <p:sp>
        <p:nvSpPr>
          <p:cNvPr id="163521" name="Text Box 70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4:42</a:t>
            </a:r>
          </a:p>
        </p:txBody>
      </p:sp>
      <p:sp>
        <p:nvSpPr>
          <p:cNvPr id="163522" name="Text Box 70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4:43</a:t>
            </a:r>
          </a:p>
        </p:txBody>
      </p:sp>
      <p:sp>
        <p:nvSpPr>
          <p:cNvPr id="163523" name="Text Box 70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4:44</a:t>
            </a:r>
          </a:p>
        </p:txBody>
      </p:sp>
      <p:sp>
        <p:nvSpPr>
          <p:cNvPr id="163524" name="Text Box 70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4:45</a:t>
            </a:r>
          </a:p>
        </p:txBody>
      </p:sp>
      <p:sp>
        <p:nvSpPr>
          <p:cNvPr id="163525" name="Text Box 70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4:46</a:t>
            </a:r>
          </a:p>
        </p:txBody>
      </p:sp>
      <p:sp>
        <p:nvSpPr>
          <p:cNvPr id="163526" name="Text Box 71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4:47</a:t>
            </a:r>
          </a:p>
        </p:txBody>
      </p:sp>
      <p:sp>
        <p:nvSpPr>
          <p:cNvPr id="163527" name="Text Box 71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4:48</a:t>
            </a:r>
          </a:p>
        </p:txBody>
      </p:sp>
      <p:sp>
        <p:nvSpPr>
          <p:cNvPr id="163528" name="Text Box 71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4:49</a:t>
            </a:r>
          </a:p>
        </p:txBody>
      </p:sp>
      <p:sp>
        <p:nvSpPr>
          <p:cNvPr id="163529" name="Text Box 71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4:50</a:t>
            </a:r>
          </a:p>
        </p:txBody>
      </p:sp>
      <p:sp>
        <p:nvSpPr>
          <p:cNvPr id="163530" name="Text Box 71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4:51</a:t>
            </a:r>
          </a:p>
        </p:txBody>
      </p:sp>
      <p:sp>
        <p:nvSpPr>
          <p:cNvPr id="163531" name="Text Box 71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4:52</a:t>
            </a:r>
          </a:p>
        </p:txBody>
      </p:sp>
      <p:sp>
        <p:nvSpPr>
          <p:cNvPr id="163532" name="Text Box 71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4:53</a:t>
            </a:r>
          </a:p>
        </p:txBody>
      </p:sp>
      <p:sp>
        <p:nvSpPr>
          <p:cNvPr id="163533" name="Text Box 71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4:54</a:t>
            </a:r>
          </a:p>
        </p:txBody>
      </p:sp>
      <p:sp>
        <p:nvSpPr>
          <p:cNvPr id="163534" name="Text Box 71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4:55</a:t>
            </a:r>
          </a:p>
        </p:txBody>
      </p:sp>
      <p:sp>
        <p:nvSpPr>
          <p:cNvPr id="163535" name="Text Box 71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4:56</a:t>
            </a:r>
          </a:p>
        </p:txBody>
      </p:sp>
      <p:sp>
        <p:nvSpPr>
          <p:cNvPr id="163536" name="Text Box 72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4:57</a:t>
            </a:r>
          </a:p>
        </p:txBody>
      </p:sp>
      <p:sp>
        <p:nvSpPr>
          <p:cNvPr id="163537" name="Text Box 72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4:58</a:t>
            </a:r>
          </a:p>
        </p:txBody>
      </p:sp>
      <p:sp>
        <p:nvSpPr>
          <p:cNvPr id="163538" name="Text Box 72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4:59</a:t>
            </a:r>
          </a:p>
        </p:txBody>
      </p:sp>
      <p:sp>
        <p:nvSpPr>
          <p:cNvPr id="163539" name="Text Box 72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5:00</a:t>
            </a:r>
          </a:p>
        </p:txBody>
      </p:sp>
      <p:sp>
        <p:nvSpPr>
          <p:cNvPr id="163540" name="Text Box 72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5:01</a:t>
            </a:r>
          </a:p>
        </p:txBody>
      </p:sp>
      <p:sp>
        <p:nvSpPr>
          <p:cNvPr id="163541" name="Text Box 72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5:02</a:t>
            </a:r>
          </a:p>
        </p:txBody>
      </p:sp>
      <p:sp>
        <p:nvSpPr>
          <p:cNvPr id="163542" name="Text Box 72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5:03</a:t>
            </a:r>
          </a:p>
        </p:txBody>
      </p:sp>
      <p:sp>
        <p:nvSpPr>
          <p:cNvPr id="163543" name="Text Box 72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5:04</a:t>
            </a:r>
          </a:p>
        </p:txBody>
      </p:sp>
      <p:sp>
        <p:nvSpPr>
          <p:cNvPr id="163544" name="Text Box 72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5:05</a:t>
            </a:r>
          </a:p>
        </p:txBody>
      </p:sp>
      <p:sp>
        <p:nvSpPr>
          <p:cNvPr id="163545" name="Text Box 72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5:06</a:t>
            </a:r>
          </a:p>
        </p:txBody>
      </p:sp>
      <p:sp>
        <p:nvSpPr>
          <p:cNvPr id="163546" name="Text Box 73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5:07</a:t>
            </a:r>
          </a:p>
        </p:txBody>
      </p:sp>
      <p:sp>
        <p:nvSpPr>
          <p:cNvPr id="163547" name="Text Box 73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5:08</a:t>
            </a:r>
          </a:p>
        </p:txBody>
      </p:sp>
      <p:sp>
        <p:nvSpPr>
          <p:cNvPr id="163548" name="Text Box 73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5:09</a:t>
            </a:r>
          </a:p>
        </p:txBody>
      </p:sp>
      <p:sp>
        <p:nvSpPr>
          <p:cNvPr id="163549" name="Text Box 73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5:10</a:t>
            </a:r>
          </a:p>
        </p:txBody>
      </p:sp>
      <p:sp>
        <p:nvSpPr>
          <p:cNvPr id="163550" name="Text Box 73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5:11</a:t>
            </a:r>
          </a:p>
        </p:txBody>
      </p:sp>
      <p:sp>
        <p:nvSpPr>
          <p:cNvPr id="163551" name="Text Box 73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5:12</a:t>
            </a:r>
          </a:p>
        </p:txBody>
      </p:sp>
      <p:sp>
        <p:nvSpPr>
          <p:cNvPr id="163552" name="Text Box 73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5:13</a:t>
            </a:r>
          </a:p>
        </p:txBody>
      </p:sp>
      <p:sp>
        <p:nvSpPr>
          <p:cNvPr id="163553" name="Text Box 73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5:14</a:t>
            </a:r>
          </a:p>
        </p:txBody>
      </p:sp>
      <p:sp>
        <p:nvSpPr>
          <p:cNvPr id="163554" name="Text Box 73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5:15</a:t>
            </a:r>
          </a:p>
        </p:txBody>
      </p:sp>
      <p:sp>
        <p:nvSpPr>
          <p:cNvPr id="163555" name="Text Box 73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5:16</a:t>
            </a:r>
          </a:p>
        </p:txBody>
      </p:sp>
      <p:sp>
        <p:nvSpPr>
          <p:cNvPr id="163556" name="Text Box 74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5:17</a:t>
            </a:r>
          </a:p>
        </p:txBody>
      </p:sp>
      <p:sp>
        <p:nvSpPr>
          <p:cNvPr id="163557" name="Text Box 74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5:18</a:t>
            </a:r>
          </a:p>
        </p:txBody>
      </p:sp>
      <p:sp>
        <p:nvSpPr>
          <p:cNvPr id="163558" name="Text Box 74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5:19</a:t>
            </a:r>
          </a:p>
        </p:txBody>
      </p:sp>
      <p:sp>
        <p:nvSpPr>
          <p:cNvPr id="163559" name="Text Box 74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5:20</a:t>
            </a:r>
          </a:p>
        </p:txBody>
      </p:sp>
      <p:sp>
        <p:nvSpPr>
          <p:cNvPr id="163560" name="Text Box 74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5:21</a:t>
            </a:r>
          </a:p>
        </p:txBody>
      </p:sp>
      <p:sp>
        <p:nvSpPr>
          <p:cNvPr id="163561" name="Text Box 74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5:22</a:t>
            </a:r>
          </a:p>
        </p:txBody>
      </p:sp>
      <p:sp>
        <p:nvSpPr>
          <p:cNvPr id="163562" name="Text Box 74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5:23</a:t>
            </a:r>
          </a:p>
        </p:txBody>
      </p:sp>
      <p:sp>
        <p:nvSpPr>
          <p:cNvPr id="163563" name="Text Box 74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5:24</a:t>
            </a:r>
          </a:p>
        </p:txBody>
      </p:sp>
      <p:sp>
        <p:nvSpPr>
          <p:cNvPr id="163564" name="Text Box 74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5:25</a:t>
            </a:r>
          </a:p>
        </p:txBody>
      </p:sp>
      <p:sp>
        <p:nvSpPr>
          <p:cNvPr id="163565" name="Text Box 74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5:26</a:t>
            </a:r>
          </a:p>
        </p:txBody>
      </p:sp>
      <p:sp>
        <p:nvSpPr>
          <p:cNvPr id="163566" name="Text Box 75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5:27</a:t>
            </a:r>
          </a:p>
        </p:txBody>
      </p:sp>
      <p:sp>
        <p:nvSpPr>
          <p:cNvPr id="163567" name="Text Box 75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5:28</a:t>
            </a:r>
          </a:p>
        </p:txBody>
      </p:sp>
      <p:sp>
        <p:nvSpPr>
          <p:cNvPr id="163568" name="Text Box 75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5:29</a:t>
            </a:r>
          </a:p>
        </p:txBody>
      </p:sp>
      <p:sp>
        <p:nvSpPr>
          <p:cNvPr id="163569" name="Text Box 75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5:30</a:t>
            </a:r>
          </a:p>
        </p:txBody>
      </p:sp>
      <p:sp>
        <p:nvSpPr>
          <p:cNvPr id="163570" name="Text Box 75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5:31</a:t>
            </a:r>
          </a:p>
        </p:txBody>
      </p:sp>
      <p:sp>
        <p:nvSpPr>
          <p:cNvPr id="163571" name="Text Box 75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5:32</a:t>
            </a:r>
          </a:p>
        </p:txBody>
      </p:sp>
      <p:sp>
        <p:nvSpPr>
          <p:cNvPr id="163572" name="Text Box 75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5:33</a:t>
            </a:r>
          </a:p>
        </p:txBody>
      </p:sp>
      <p:sp>
        <p:nvSpPr>
          <p:cNvPr id="163573" name="Text Box 75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5:34</a:t>
            </a:r>
          </a:p>
        </p:txBody>
      </p:sp>
      <p:sp>
        <p:nvSpPr>
          <p:cNvPr id="163574" name="Text Box 75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5:35</a:t>
            </a:r>
          </a:p>
        </p:txBody>
      </p:sp>
      <p:sp>
        <p:nvSpPr>
          <p:cNvPr id="163575" name="Text Box 75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5:36</a:t>
            </a:r>
          </a:p>
        </p:txBody>
      </p:sp>
      <p:sp>
        <p:nvSpPr>
          <p:cNvPr id="163576" name="Text Box 76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5:37</a:t>
            </a:r>
          </a:p>
        </p:txBody>
      </p:sp>
      <p:sp>
        <p:nvSpPr>
          <p:cNvPr id="163577" name="Text Box 76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5:38</a:t>
            </a:r>
          </a:p>
        </p:txBody>
      </p:sp>
      <p:sp>
        <p:nvSpPr>
          <p:cNvPr id="163578" name="Text Box 76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5:39</a:t>
            </a:r>
          </a:p>
        </p:txBody>
      </p:sp>
      <p:sp>
        <p:nvSpPr>
          <p:cNvPr id="163579" name="Text Box 76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5:40</a:t>
            </a:r>
          </a:p>
        </p:txBody>
      </p:sp>
      <p:sp>
        <p:nvSpPr>
          <p:cNvPr id="163580" name="Text Box 76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5:41</a:t>
            </a:r>
          </a:p>
        </p:txBody>
      </p:sp>
      <p:sp>
        <p:nvSpPr>
          <p:cNvPr id="163581" name="Text Box 76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5:42</a:t>
            </a:r>
          </a:p>
        </p:txBody>
      </p:sp>
      <p:sp>
        <p:nvSpPr>
          <p:cNvPr id="163582" name="Text Box 76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5:43</a:t>
            </a:r>
          </a:p>
        </p:txBody>
      </p:sp>
      <p:sp>
        <p:nvSpPr>
          <p:cNvPr id="163583" name="Text Box 76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5:44</a:t>
            </a:r>
          </a:p>
        </p:txBody>
      </p:sp>
      <p:sp>
        <p:nvSpPr>
          <p:cNvPr id="163584" name="Text Box 76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5:45</a:t>
            </a:r>
          </a:p>
        </p:txBody>
      </p:sp>
      <p:sp>
        <p:nvSpPr>
          <p:cNvPr id="163585" name="Text Box 76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5:46</a:t>
            </a:r>
          </a:p>
        </p:txBody>
      </p:sp>
      <p:sp>
        <p:nvSpPr>
          <p:cNvPr id="163586" name="Text Box 77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5:47</a:t>
            </a:r>
          </a:p>
        </p:txBody>
      </p:sp>
      <p:sp>
        <p:nvSpPr>
          <p:cNvPr id="163587" name="Text Box 77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5:48</a:t>
            </a:r>
          </a:p>
        </p:txBody>
      </p:sp>
      <p:sp>
        <p:nvSpPr>
          <p:cNvPr id="163588" name="Text Box 77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5:49</a:t>
            </a:r>
          </a:p>
        </p:txBody>
      </p:sp>
      <p:sp>
        <p:nvSpPr>
          <p:cNvPr id="163589" name="Text Box 77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5:50</a:t>
            </a:r>
          </a:p>
        </p:txBody>
      </p:sp>
      <p:sp>
        <p:nvSpPr>
          <p:cNvPr id="163590" name="Text Box 77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5:51</a:t>
            </a:r>
          </a:p>
        </p:txBody>
      </p:sp>
      <p:sp>
        <p:nvSpPr>
          <p:cNvPr id="163591" name="Text Box 77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5:52</a:t>
            </a:r>
          </a:p>
        </p:txBody>
      </p:sp>
      <p:sp>
        <p:nvSpPr>
          <p:cNvPr id="163592" name="Text Box 77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5:53</a:t>
            </a:r>
          </a:p>
        </p:txBody>
      </p:sp>
      <p:sp>
        <p:nvSpPr>
          <p:cNvPr id="163593" name="Text Box 77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5:54</a:t>
            </a:r>
          </a:p>
        </p:txBody>
      </p:sp>
      <p:sp>
        <p:nvSpPr>
          <p:cNvPr id="163594" name="Text Box 77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5:55</a:t>
            </a:r>
          </a:p>
        </p:txBody>
      </p:sp>
      <p:sp>
        <p:nvSpPr>
          <p:cNvPr id="163595" name="Text Box 77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5:56</a:t>
            </a:r>
          </a:p>
        </p:txBody>
      </p:sp>
      <p:sp>
        <p:nvSpPr>
          <p:cNvPr id="163596" name="Text Box 78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5:57</a:t>
            </a:r>
          </a:p>
        </p:txBody>
      </p:sp>
      <p:sp>
        <p:nvSpPr>
          <p:cNvPr id="163597" name="Text Box 78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5:58</a:t>
            </a:r>
          </a:p>
        </p:txBody>
      </p:sp>
      <p:sp>
        <p:nvSpPr>
          <p:cNvPr id="163598" name="Text Box 78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5:59</a:t>
            </a:r>
          </a:p>
        </p:txBody>
      </p:sp>
      <p:sp>
        <p:nvSpPr>
          <p:cNvPr id="163599" name="Text Box 78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6:00</a:t>
            </a:r>
          </a:p>
        </p:txBody>
      </p:sp>
      <p:sp>
        <p:nvSpPr>
          <p:cNvPr id="163600" name="Text Box 78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6:01</a:t>
            </a:r>
          </a:p>
        </p:txBody>
      </p:sp>
      <p:sp>
        <p:nvSpPr>
          <p:cNvPr id="163601" name="Text Box 78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6:02</a:t>
            </a:r>
          </a:p>
        </p:txBody>
      </p:sp>
      <p:sp>
        <p:nvSpPr>
          <p:cNvPr id="163602" name="Text Box 78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6:03</a:t>
            </a:r>
          </a:p>
        </p:txBody>
      </p:sp>
      <p:sp>
        <p:nvSpPr>
          <p:cNvPr id="163603" name="Text Box 78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6:04</a:t>
            </a:r>
          </a:p>
        </p:txBody>
      </p:sp>
      <p:sp>
        <p:nvSpPr>
          <p:cNvPr id="163604" name="Text Box 78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6:05</a:t>
            </a:r>
          </a:p>
        </p:txBody>
      </p:sp>
      <p:sp>
        <p:nvSpPr>
          <p:cNvPr id="163605" name="Text Box 78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6:06</a:t>
            </a:r>
          </a:p>
        </p:txBody>
      </p:sp>
      <p:sp>
        <p:nvSpPr>
          <p:cNvPr id="163606" name="Text Box 79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6:07</a:t>
            </a:r>
          </a:p>
        </p:txBody>
      </p:sp>
      <p:sp>
        <p:nvSpPr>
          <p:cNvPr id="163607" name="Text Box 79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6:08</a:t>
            </a:r>
          </a:p>
        </p:txBody>
      </p:sp>
      <p:sp>
        <p:nvSpPr>
          <p:cNvPr id="163608" name="Text Box 79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6:09</a:t>
            </a:r>
          </a:p>
        </p:txBody>
      </p:sp>
      <p:sp>
        <p:nvSpPr>
          <p:cNvPr id="163609" name="Text Box 79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6:10</a:t>
            </a:r>
          </a:p>
        </p:txBody>
      </p:sp>
      <p:sp>
        <p:nvSpPr>
          <p:cNvPr id="163610" name="Text Box 79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6:11</a:t>
            </a:r>
          </a:p>
        </p:txBody>
      </p:sp>
      <p:sp>
        <p:nvSpPr>
          <p:cNvPr id="163611" name="Text Box 79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6:12</a:t>
            </a:r>
          </a:p>
        </p:txBody>
      </p:sp>
      <p:sp>
        <p:nvSpPr>
          <p:cNvPr id="163612" name="Text Box 79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6:13</a:t>
            </a:r>
          </a:p>
        </p:txBody>
      </p:sp>
      <p:sp>
        <p:nvSpPr>
          <p:cNvPr id="163613" name="Text Box 79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6:14</a:t>
            </a:r>
          </a:p>
        </p:txBody>
      </p:sp>
      <p:sp>
        <p:nvSpPr>
          <p:cNvPr id="163614" name="Text Box 79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6:15</a:t>
            </a:r>
          </a:p>
        </p:txBody>
      </p:sp>
      <p:sp>
        <p:nvSpPr>
          <p:cNvPr id="163615" name="Text Box 79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6:16</a:t>
            </a:r>
          </a:p>
        </p:txBody>
      </p:sp>
      <p:sp>
        <p:nvSpPr>
          <p:cNvPr id="163616" name="Text Box 80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6:17</a:t>
            </a:r>
          </a:p>
        </p:txBody>
      </p:sp>
      <p:sp>
        <p:nvSpPr>
          <p:cNvPr id="163617" name="Text Box 80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6:18</a:t>
            </a:r>
          </a:p>
        </p:txBody>
      </p:sp>
      <p:sp>
        <p:nvSpPr>
          <p:cNvPr id="163618" name="Text Box 80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6:19</a:t>
            </a:r>
          </a:p>
        </p:txBody>
      </p:sp>
      <p:sp>
        <p:nvSpPr>
          <p:cNvPr id="163619" name="Text Box 80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6:20</a:t>
            </a:r>
          </a:p>
        </p:txBody>
      </p:sp>
      <p:sp>
        <p:nvSpPr>
          <p:cNvPr id="163620" name="Text Box 80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6:21</a:t>
            </a:r>
          </a:p>
        </p:txBody>
      </p:sp>
      <p:sp>
        <p:nvSpPr>
          <p:cNvPr id="163621" name="Text Box 80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6:22</a:t>
            </a:r>
          </a:p>
        </p:txBody>
      </p:sp>
      <p:sp>
        <p:nvSpPr>
          <p:cNvPr id="163622" name="Text Box 80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6:23</a:t>
            </a:r>
          </a:p>
        </p:txBody>
      </p:sp>
      <p:sp>
        <p:nvSpPr>
          <p:cNvPr id="163623" name="Text Box 80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6:24</a:t>
            </a:r>
          </a:p>
        </p:txBody>
      </p:sp>
      <p:sp>
        <p:nvSpPr>
          <p:cNvPr id="163624" name="Text Box 80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6:25</a:t>
            </a:r>
          </a:p>
        </p:txBody>
      </p:sp>
      <p:sp>
        <p:nvSpPr>
          <p:cNvPr id="163625" name="Text Box 80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6:26</a:t>
            </a:r>
          </a:p>
        </p:txBody>
      </p:sp>
      <p:sp>
        <p:nvSpPr>
          <p:cNvPr id="163626" name="Text Box 81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6:27</a:t>
            </a:r>
          </a:p>
        </p:txBody>
      </p:sp>
      <p:sp>
        <p:nvSpPr>
          <p:cNvPr id="163627" name="Text Box 81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6:28</a:t>
            </a:r>
          </a:p>
        </p:txBody>
      </p:sp>
      <p:sp>
        <p:nvSpPr>
          <p:cNvPr id="163628" name="Text Box 81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6:29</a:t>
            </a:r>
          </a:p>
        </p:txBody>
      </p:sp>
      <p:sp>
        <p:nvSpPr>
          <p:cNvPr id="163629" name="Text Box 81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6:30</a:t>
            </a:r>
          </a:p>
        </p:txBody>
      </p:sp>
      <p:sp>
        <p:nvSpPr>
          <p:cNvPr id="163630" name="Text Box 81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6:31</a:t>
            </a:r>
          </a:p>
        </p:txBody>
      </p:sp>
      <p:sp>
        <p:nvSpPr>
          <p:cNvPr id="163631" name="Text Box 81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6:32</a:t>
            </a:r>
          </a:p>
        </p:txBody>
      </p:sp>
      <p:sp>
        <p:nvSpPr>
          <p:cNvPr id="163632" name="Text Box 81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6:33</a:t>
            </a:r>
          </a:p>
        </p:txBody>
      </p:sp>
      <p:sp>
        <p:nvSpPr>
          <p:cNvPr id="163633" name="Text Box 81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6:34</a:t>
            </a:r>
          </a:p>
        </p:txBody>
      </p:sp>
      <p:sp>
        <p:nvSpPr>
          <p:cNvPr id="163634" name="Text Box 81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6:35</a:t>
            </a:r>
          </a:p>
        </p:txBody>
      </p:sp>
      <p:sp>
        <p:nvSpPr>
          <p:cNvPr id="163635" name="Text Box 81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6:36</a:t>
            </a:r>
          </a:p>
        </p:txBody>
      </p:sp>
      <p:sp>
        <p:nvSpPr>
          <p:cNvPr id="163636" name="Text Box 82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6:37</a:t>
            </a:r>
          </a:p>
        </p:txBody>
      </p:sp>
      <p:sp>
        <p:nvSpPr>
          <p:cNvPr id="163637" name="Text Box 82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6:38</a:t>
            </a:r>
          </a:p>
        </p:txBody>
      </p:sp>
      <p:sp>
        <p:nvSpPr>
          <p:cNvPr id="163638" name="Text Box 82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6:39</a:t>
            </a:r>
          </a:p>
        </p:txBody>
      </p:sp>
      <p:sp>
        <p:nvSpPr>
          <p:cNvPr id="163639" name="Text Box 82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6:40</a:t>
            </a:r>
          </a:p>
        </p:txBody>
      </p:sp>
      <p:sp>
        <p:nvSpPr>
          <p:cNvPr id="163640" name="Text Box 82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6:41</a:t>
            </a:r>
          </a:p>
        </p:txBody>
      </p:sp>
      <p:sp>
        <p:nvSpPr>
          <p:cNvPr id="163641" name="Text Box 82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6:42</a:t>
            </a:r>
          </a:p>
        </p:txBody>
      </p:sp>
      <p:sp>
        <p:nvSpPr>
          <p:cNvPr id="163642" name="Text Box 82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6:43</a:t>
            </a:r>
          </a:p>
        </p:txBody>
      </p:sp>
      <p:sp>
        <p:nvSpPr>
          <p:cNvPr id="163643" name="Text Box 82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6:44</a:t>
            </a:r>
          </a:p>
        </p:txBody>
      </p:sp>
      <p:sp>
        <p:nvSpPr>
          <p:cNvPr id="163644" name="Text Box 82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6:45</a:t>
            </a:r>
          </a:p>
        </p:txBody>
      </p:sp>
      <p:sp>
        <p:nvSpPr>
          <p:cNvPr id="163645" name="Text Box 82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6:46</a:t>
            </a:r>
          </a:p>
        </p:txBody>
      </p:sp>
      <p:sp>
        <p:nvSpPr>
          <p:cNvPr id="163646" name="Text Box 83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6:47</a:t>
            </a:r>
          </a:p>
        </p:txBody>
      </p:sp>
      <p:sp>
        <p:nvSpPr>
          <p:cNvPr id="163647" name="Text Box 83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6:48</a:t>
            </a:r>
          </a:p>
        </p:txBody>
      </p:sp>
      <p:sp>
        <p:nvSpPr>
          <p:cNvPr id="163648" name="Text Box 83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6:49</a:t>
            </a:r>
          </a:p>
        </p:txBody>
      </p:sp>
      <p:sp>
        <p:nvSpPr>
          <p:cNvPr id="163649" name="Text Box 83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6:50</a:t>
            </a:r>
          </a:p>
        </p:txBody>
      </p:sp>
      <p:sp>
        <p:nvSpPr>
          <p:cNvPr id="163650" name="Text Box 83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6:51</a:t>
            </a:r>
          </a:p>
        </p:txBody>
      </p:sp>
      <p:sp>
        <p:nvSpPr>
          <p:cNvPr id="163651" name="Text Box 83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6:52</a:t>
            </a:r>
          </a:p>
        </p:txBody>
      </p:sp>
      <p:sp>
        <p:nvSpPr>
          <p:cNvPr id="163652" name="Text Box 83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6:53</a:t>
            </a:r>
          </a:p>
        </p:txBody>
      </p:sp>
      <p:sp>
        <p:nvSpPr>
          <p:cNvPr id="163653" name="Text Box 83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6:54</a:t>
            </a:r>
          </a:p>
        </p:txBody>
      </p:sp>
      <p:sp>
        <p:nvSpPr>
          <p:cNvPr id="163654" name="Text Box 83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6:55</a:t>
            </a:r>
          </a:p>
        </p:txBody>
      </p:sp>
      <p:sp>
        <p:nvSpPr>
          <p:cNvPr id="163655" name="Text Box 83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6:56</a:t>
            </a:r>
          </a:p>
        </p:txBody>
      </p:sp>
      <p:sp>
        <p:nvSpPr>
          <p:cNvPr id="163656" name="Text Box 84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6:57</a:t>
            </a:r>
          </a:p>
        </p:txBody>
      </p:sp>
      <p:sp>
        <p:nvSpPr>
          <p:cNvPr id="163657" name="Text Box 84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6:58</a:t>
            </a:r>
          </a:p>
        </p:txBody>
      </p:sp>
      <p:sp>
        <p:nvSpPr>
          <p:cNvPr id="163658" name="Text Box 84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6:59</a:t>
            </a:r>
          </a:p>
        </p:txBody>
      </p:sp>
      <p:sp>
        <p:nvSpPr>
          <p:cNvPr id="163659" name="Text Box 84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7:00</a:t>
            </a:r>
          </a:p>
        </p:txBody>
      </p:sp>
      <p:sp>
        <p:nvSpPr>
          <p:cNvPr id="163660" name="Text Box 84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7:01</a:t>
            </a:r>
          </a:p>
        </p:txBody>
      </p:sp>
      <p:sp>
        <p:nvSpPr>
          <p:cNvPr id="163661" name="Text Box 84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7:02</a:t>
            </a:r>
          </a:p>
        </p:txBody>
      </p:sp>
      <p:sp>
        <p:nvSpPr>
          <p:cNvPr id="163662" name="Text Box 84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7:03</a:t>
            </a:r>
          </a:p>
        </p:txBody>
      </p:sp>
      <p:sp>
        <p:nvSpPr>
          <p:cNvPr id="163663" name="Text Box 84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7:04</a:t>
            </a:r>
          </a:p>
        </p:txBody>
      </p:sp>
      <p:sp>
        <p:nvSpPr>
          <p:cNvPr id="163664" name="Text Box 84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7:05</a:t>
            </a:r>
          </a:p>
        </p:txBody>
      </p:sp>
      <p:sp>
        <p:nvSpPr>
          <p:cNvPr id="163665" name="Text Box 84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7:06</a:t>
            </a:r>
          </a:p>
        </p:txBody>
      </p:sp>
      <p:sp>
        <p:nvSpPr>
          <p:cNvPr id="163666" name="Text Box 85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7:07</a:t>
            </a:r>
          </a:p>
        </p:txBody>
      </p:sp>
      <p:sp>
        <p:nvSpPr>
          <p:cNvPr id="163667" name="Text Box 85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7:08</a:t>
            </a:r>
          </a:p>
        </p:txBody>
      </p:sp>
      <p:sp>
        <p:nvSpPr>
          <p:cNvPr id="163668" name="Text Box 85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7:09</a:t>
            </a:r>
          </a:p>
        </p:txBody>
      </p:sp>
      <p:sp>
        <p:nvSpPr>
          <p:cNvPr id="163669" name="Text Box 85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7:10</a:t>
            </a:r>
          </a:p>
        </p:txBody>
      </p:sp>
      <p:sp>
        <p:nvSpPr>
          <p:cNvPr id="163670" name="Text Box 85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7:11</a:t>
            </a:r>
          </a:p>
        </p:txBody>
      </p:sp>
      <p:sp>
        <p:nvSpPr>
          <p:cNvPr id="163671" name="Text Box 85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7:12</a:t>
            </a:r>
          </a:p>
        </p:txBody>
      </p:sp>
      <p:sp>
        <p:nvSpPr>
          <p:cNvPr id="163672" name="Text Box 85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7:13</a:t>
            </a:r>
          </a:p>
        </p:txBody>
      </p:sp>
      <p:sp>
        <p:nvSpPr>
          <p:cNvPr id="163673" name="Text Box 85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7:14</a:t>
            </a:r>
          </a:p>
        </p:txBody>
      </p:sp>
      <p:sp>
        <p:nvSpPr>
          <p:cNvPr id="163674" name="Text Box 85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7:15</a:t>
            </a:r>
          </a:p>
        </p:txBody>
      </p:sp>
      <p:sp>
        <p:nvSpPr>
          <p:cNvPr id="163675" name="Text Box 85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7:16</a:t>
            </a:r>
          </a:p>
        </p:txBody>
      </p:sp>
      <p:sp>
        <p:nvSpPr>
          <p:cNvPr id="163676" name="Text Box 86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7:17</a:t>
            </a:r>
          </a:p>
        </p:txBody>
      </p:sp>
      <p:sp>
        <p:nvSpPr>
          <p:cNvPr id="163677" name="Text Box 86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7:18</a:t>
            </a:r>
          </a:p>
        </p:txBody>
      </p:sp>
      <p:sp>
        <p:nvSpPr>
          <p:cNvPr id="163678" name="Text Box 86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7:19</a:t>
            </a:r>
          </a:p>
        </p:txBody>
      </p:sp>
      <p:sp>
        <p:nvSpPr>
          <p:cNvPr id="163679" name="Text Box 86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7:20</a:t>
            </a:r>
          </a:p>
        </p:txBody>
      </p:sp>
      <p:sp>
        <p:nvSpPr>
          <p:cNvPr id="163680" name="Text Box 86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7:21</a:t>
            </a:r>
          </a:p>
        </p:txBody>
      </p:sp>
      <p:sp>
        <p:nvSpPr>
          <p:cNvPr id="163681" name="Text Box 86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7:22</a:t>
            </a:r>
          </a:p>
        </p:txBody>
      </p:sp>
      <p:sp>
        <p:nvSpPr>
          <p:cNvPr id="163682" name="Text Box 86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7:23</a:t>
            </a:r>
          </a:p>
        </p:txBody>
      </p:sp>
      <p:sp>
        <p:nvSpPr>
          <p:cNvPr id="163683" name="Text Box 86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7:24</a:t>
            </a:r>
          </a:p>
        </p:txBody>
      </p:sp>
      <p:sp>
        <p:nvSpPr>
          <p:cNvPr id="163684" name="Text Box 86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7:25</a:t>
            </a:r>
          </a:p>
        </p:txBody>
      </p:sp>
      <p:sp>
        <p:nvSpPr>
          <p:cNvPr id="163685" name="Text Box 86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7:26</a:t>
            </a:r>
          </a:p>
        </p:txBody>
      </p:sp>
      <p:sp>
        <p:nvSpPr>
          <p:cNvPr id="163686" name="Text Box 87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7:27</a:t>
            </a:r>
          </a:p>
        </p:txBody>
      </p:sp>
      <p:sp>
        <p:nvSpPr>
          <p:cNvPr id="163687" name="Text Box 87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7:28</a:t>
            </a:r>
          </a:p>
        </p:txBody>
      </p:sp>
      <p:sp>
        <p:nvSpPr>
          <p:cNvPr id="163688" name="Text Box 87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7:29</a:t>
            </a:r>
          </a:p>
        </p:txBody>
      </p:sp>
      <p:sp>
        <p:nvSpPr>
          <p:cNvPr id="163689" name="Text Box 87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7:30</a:t>
            </a:r>
          </a:p>
        </p:txBody>
      </p:sp>
      <p:sp>
        <p:nvSpPr>
          <p:cNvPr id="163690" name="Text Box 87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7:31</a:t>
            </a:r>
          </a:p>
        </p:txBody>
      </p:sp>
      <p:sp>
        <p:nvSpPr>
          <p:cNvPr id="163691" name="Text Box 87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7:32</a:t>
            </a:r>
          </a:p>
        </p:txBody>
      </p:sp>
      <p:sp>
        <p:nvSpPr>
          <p:cNvPr id="163692" name="Text Box 87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7:33</a:t>
            </a:r>
          </a:p>
        </p:txBody>
      </p:sp>
      <p:sp>
        <p:nvSpPr>
          <p:cNvPr id="163693" name="Text Box 87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7:34</a:t>
            </a:r>
          </a:p>
        </p:txBody>
      </p:sp>
      <p:sp>
        <p:nvSpPr>
          <p:cNvPr id="163694" name="Text Box 87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7:35</a:t>
            </a:r>
          </a:p>
        </p:txBody>
      </p:sp>
      <p:sp>
        <p:nvSpPr>
          <p:cNvPr id="163695" name="Text Box 87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7:36</a:t>
            </a:r>
          </a:p>
        </p:txBody>
      </p:sp>
      <p:sp>
        <p:nvSpPr>
          <p:cNvPr id="163696" name="Text Box 88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7:37</a:t>
            </a:r>
          </a:p>
        </p:txBody>
      </p:sp>
      <p:sp>
        <p:nvSpPr>
          <p:cNvPr id="163697" name="Text Box 88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7:38</a:t>
            </a:r>
          </a:p>
        </p:txBody>
      </p:sp>
      <p:sp>
        <p:nvSpPr>
          <p:cNvPr id="163698" name="Text Box 88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7:39</a:t>
            </a:r>
          </a:p>
        </p:txBody>
      </p:sp>
      <p:sp>
        <p:nvSpPr>
          <p:cNvPr id="163699" name="Text Box 88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7:40</a:t>
            </a:r>
          </a:p>
        </p:txBody>
      </p:sp>
      <p:sp>
        <p:nvSpPr>
          <p:cNvPr id="163700" name="Text Box 88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7:41</a:t>
            </a:r>
          </a:p>
        </p:txBody>
      </p:sp>
      <p:sp>
        <p:nvSpPr>
          <p:cNvPr id="163701" name="Text Box 88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7:42</a:t>
            </a:r>
          </a:p>
        </p:txBody>
      </p:sp>
      <p:sp>
        <p:nvSpPr>
          <p:cNvPr id="163702" name="Text Box 88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7:43</a:t>
            </a:r>
          </a:p>
        </p:txBody>
      </p:sp>
      <p:sp>
        <p:nvSpPr>
          <p:cNvPr id="163703" name="Text Box 88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7:44</a:t>
            </a:r>
          </a:p>
        </p:txBody>
      </p:sp>
      <p:sp>
        <p:nvSpPr>
          <p:cNvPr id="163704" name="Text Box 88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7:45</a:t>
            </a:r>
          </a:p>
        </p:txBody>
      </p:sp>
      <p:sp>
        <p:nvSpPr>
          <p:cNvPr id="163705" name="Text Box 88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7:46</a:t>
            </a:r>
          </a:p>
        </p:txBody>
      </p:sp>
      <p:sp>
        <p:nvSpPr>
          <p:cNvPr id="163706" name="Text Box 89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7:47</a:t>
            </a:r>
          </a:p>
        </p:txBody>
      </p:sp>
      <p:sp>
        <p:nvSpPr>
          <p:cNvPr id="163707" name="Text Box 89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7:48</a:t>
            </a:r>
          </a:p>
        </p:txBody>
      </p:sp>
      <p:sp>
        <p:nvSpPr>
          <p:cNvPr id="163708" name="Text Box 89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7:49</a:t>
            </a:r>
          </a:p>
        </p:txBody>
      </p:sp>
      <p:sp>
        <p:nvSpPr>
          <p:cNvPr id="163709" name="Text Box 89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7:50</a:t>
            </a:r>
          </a:p>
        </p:txBody>
      </p:sp>
      <p:sp>
        <p:nvSpPr>
          <p:cNvPr id="163710" name="Text Box 894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7:51</a:t>
            </a:r>
          </a:p>
        </p:txBody>
      </p:sp>
      <p:sp>
        <p:nvSpPr>
          <p:cNvPr id="163711" name="Text Box 895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7:52</a:t>
            </a:r>
          </a:p>
        </p:txBody>
      </p:sp>
      <p:sp>
        <p:nvSpPr>
          <p:cNvPr id="163712" name="Text Box 896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7:53</a:t>
            </a:r>
          </a:p>
        </p:txBody>
      </p:sp>
      <p:sp>
        <p:nvSpPr>
          <p:cNvPr id="163713" name="Text Box 897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7:54</a:t>
            </a:r>
          </a:p>
        </p:txBody>
      </p:sp>
      <p:sp>
        <p:nvSpPr>
          <p:cNvPr id="163714" name="Text Box 898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7:55</a:t>
            </a:r>
          </a:p>
        </p:txBody>
      </p:sp>
      <p:sp>
        <p:nvSpPr>
          <p:cNvPr id="163715" name="Text Box 899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7:56</a:t>
            </a:r>
          </a:p>
        </p:txBody>
      </p:sp>
      <p:sp>
        <p:nvSpPr>
          <p:cNvPr id="163716" name="Text Box 900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7:57</a:t>
            </a:r>
          </a:p>
        </p:txBody>
      </p:sp>
      <p:sp>
        <p:nvSpPr>
          <p:cNvPr id="163717" name="Text Box 901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7:58</a:t>
            </a:r>
          </a:p>
        </p:txBody>
      </p:sp>
      <p:sp>
        <p:nvSpPr>
          <p:cNvPr id="163718" name="Text Box 902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7:59</a:t>
            </a:r>
          </a:p>
        </p:txBody>
      </p:sp>
      <p:sp>
        <p:nvSpPr>
          <p:cNvPr id="163719" name="Text Box 903"/>
          <p:cNvSpPr txBox="1">
            <a:spLocks noChangeArrowheads="1"/>
          </p:cNvSpPr>
          <p:nvPr/>
        </p:nvSpPr>
        <p:spPr bwMode="auto">
          <a:xfrm>
            <a:off x="8229600" y="4267201"/>
            <a:ext cx="1981200" cy="1169551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8:00</a:t>
            </a:r>
          </a:p>
        </p:txBody>
      </p:sp>
      <p:sp>
        <p:nvSpPr>
          <p:cNvPr id="163720" name="WordArt 904"/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4419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28575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6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6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6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6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6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6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6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6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6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6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6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6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6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6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6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6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6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6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6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6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6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6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6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6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6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6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6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6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6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6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16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6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6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6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6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6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6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6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6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6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6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6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6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6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6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6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6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6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6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6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6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6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6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6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16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6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6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6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6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6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6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16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6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6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6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500"/>
                                        <p:tgtEl>
                                          <p:spTgt spid="16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6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16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16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16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16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16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16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6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4" dur="500"/>
                                        <p:tgtEl>
                                          <p:spTgt spid="1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16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6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16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6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16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16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16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16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6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16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16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16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16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16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16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16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16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16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16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16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8" dur="500"/>
                                        <p:tgtEl>
                                          <p:spTgt spid="16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6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16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16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4" dur="500"/>
                                        <p:tgtEl>
                                          <p:spTgt spid="16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16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500"/>
                                        <p:tgtEl>
                                          <p:spTgt spid="16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500"/>
                                        <p:tgtEl>
                                          <p:spTgt spid="16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16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500"/>
                                        <p:tgtEl>
                                          <p:spTgt spid="16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500"/>
                                        <p:tgtEl>
                                          <p:spTgt spid="16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16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500"/>
                                        <p:tgtEl>
                                          <p:spTgt spid="16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16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16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16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500"/>
                                        <p:tgtEl>
                                          <p:spTgt spid="16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16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500"/>
                                        <p:tgtEl>
                                          <p:spTgt spid="16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500"/>
                                        <p:tgtEl>
                                          <p:spTgt spid="16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16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16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16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16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16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6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6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1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500"/>
                                        <p:tgtEl>
                                          <p:spTgt spid="1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16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16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500"/>
                                        <p:tgtEl>
                                          <p:spTgt spid="16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16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500"/>
                                        <p:tgtEl>
                                          <p:spTgt spid="16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500"/>
                                        <p:tgtEl>
                                          <p:spTgt spid="16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16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500"/>
                                        <p:tgtEl>
                                          <p:spTgt spid="16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500"/>
                                        <p:tgtEl>
                                          <p:spTgt spid="16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1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500"/>
                                        <p:tgtEl>
                                          <p:spTgt spid="1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500"/>
                                        <p:tgtEl>
                                          <p:spTgt spid="1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1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500"/>
                                        <p:tgtEl>
                                          <p:spTgt spid="1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500"/>
                                        <p:tgtEl>
                                          <p:spTgt spid="1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1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500"/>
                                        <p:tgtEl>
                                          <p:spTgt spid="1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500"/>
                                        <p:tgtEl>
                                          <p:spTgt spid="1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1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500"/>
                                        <p:tgtEl>
                                          <p:spTgt spid="16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500"/>
                                        <p:tgtEl>
                                          <p:spTgt spid="16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16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500"/>
                                        <p:tgtEl>
                                          <p:spTgt spid="16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500"/>
                                        <p:tgtEl>
                                          <p:spTgt spid="16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16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500"/>
                                        <p:tgtEl>
                                          <p:spTgt spid="16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500"/>
                                        <p:tgtEl>
                                          <p:spTgt spid="1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16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500"/>
                                        <p:tgtEl>
                                          <p:spTgt spid="16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500"/>
                                        <p:tgtEl>
                                          <p:spTgt spid="16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1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500"/>
                                        <p:tgtEl>
                                          <p:spTgt spid="16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500"/>
                                        <p:tgtEl>
                                          <p:spTgt spid="16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16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500"/>
                                        <p:tgtEl>
                                          <p:spTgt spid="16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500"/>
                                        <p:tgtEl>
                                          <p:spTgt spid="16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16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500"/>
                                        <p:tgtEl>
                                          <p:spTgt spid="16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500"/>
                                        <p:tgtEl>
                                          <p:spTgt spid="16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16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500"/>
                                        <p:tgtEl>
                                          <p:spTgt spid="16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500"/>
                                        <p:tgtEl>
                                          <p:spTgt spid="16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16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500"/>
                                        <p:tgtEl>
                                          <p:spTgt spid="16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500"/>
                                        <p:tgtEl>
                                          <p:spTgt spid="16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16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8" dur="500"/>
                                        <p:tgtEl>
                                          <p:spTgt spid="16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2" dur="500"/>
                                        <p:tgtEl>
                                          <p:spTgt spid="16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16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16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4" dur="500"/>
                                        <p:tgtEl>
                                          <p:spTgt spid="16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16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2" dur="500"/>
                                        <p:tgtEl>
                                          <p:spTgt spid="16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6" dur="500"/>
                                        <p:tgtEl>
                                          <p:spTgt spid="16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16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4" dur="500"/>
                                        <p:tgtEl>
                                          <p:spTgt spid="16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8" dur="500"/>
                                        <p:tgtEl>
                                          <p:spTgt spid="16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16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6" dur="500"/>
                                        <p:tgtEl>
                                          <p:spTgt spid="16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0" dur="500"/>
                                        <p:tgtEl>
                                          <p:spTgt spid="16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16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8" dur="500"/>
                                        <p:tgtEl>
                                          <p:spTgt spid="16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2" dur="500"/>
                                        <p:tgtEl>
                                          <p:spTgt spid="16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16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0" dur="500"/>
                                        <p:tgtEl>
                                          <p:spTgt spid="16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4" dur="500"/>
                                        <p:tgtEl>
                                          <p:spTgt spid="16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16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2" dur="500"/>
                                        <p:tgtEl>
                                          <p:spTgt spid="16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6" dur="500"/>
                                        <p:tgtEl>
                                          <p:spTgt spid="16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16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4" dur="500"/>
                                        <p:tgtEl>
                                          <p:spTgt spid="16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8" dur="500"/>
                                        <p:tgtEl>
                                          <p:spTgt spid="16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16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6" dur="500"/>
                                        <p:tgtEl>
                                          <p:spTgt spid="16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0" dur="500"/>
                                        <p:tgtEl>
                                          <p:spTgt spid="16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16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8" dur="500"/>
                                        <p:tgtEl>
                                          <p:spTgt spid="16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2" dur="500"/>
                                        <p:tgtEl>
                                          <p:spTgt spid="16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16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0" dur="500"/>
                                        <p:tgtEl>
                                          <p:spTgt spid="16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4" dur="500"/>
                                        <p:tgtEl>
                                          <p:spTgt spid="16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16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2" dur="500"/>
                                        <p:tgtEl>
                                          <p:spTgt spid="16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6" dur="500"/>
                                        <p:tgtEl>
                                          <p:spTgt spid="16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9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16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9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4" dur="500"/>
                                        <p:tgtEl>
                                          <p:spTgt spid="16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9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8" dur="500"/>
                                        <p:tgtEl>
                                          <p:spTgt spid="16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9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16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9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6" dur="500"/>
                                        <p:tgtEl>
                                          <p:spTgt spid="16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9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0" dur="500"/>
                                        <p:tgtEl>
                                          <p:spTgt spid="16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9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16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9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8" dur="500"/>
                                        <p:tgtEl>
                                          <p:spTgt spid="16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9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2" dur="500"/>
                                        <p:tgtEl>
                                          <p:spTgt spid="16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9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16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9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0" dur="500"/>
                                        <p:tgtEl>
                                          <p:spTgt spid="16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9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16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16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9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2" dur="500"/>
                                        <p:tgtEl>
                                          <p:spTgt spid="16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9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6" dur="500"/>
                                        <p:tgtEl>
                                          <p:spTgt spid="16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9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16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10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4" dur="500"/>
                                        <p:tgtEl>
                                          <p:spTgt spid="16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10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8" dur="500"/>
                                        <p:tgtEl>
                                          <p:spTgt spid="16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10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1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10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6" dur="500"/>
                                        <p:tgtEl>
                                          <p:spTgt spid="1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10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0" dur="500"/>
                                        <p:tgtEl>
                                          <p:spTgt spid="1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10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1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10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8" dur="500"/>
                                        <p:tgtEl>
                                          <p:spTgt spid="1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0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2" dur="500"/>
                                        <p:tgtEl>
                                          <p:spTgt spid="1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10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1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10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0" dur="500"/>
                                        <p:tgtEl>
                                          <p:spTgt spid="1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10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4" dur="500"/>
                                        <p:tgtEl>
                                          <p:spTgt spid="1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10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1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1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10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6" dur="500"/>
                                        <p:tgtEl>
                                          <p:spTgt spid="1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10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1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10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4" dur="500"/>
                                        <p:tgtEl>
                                          <p:spTgt spid="1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10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8" dur="500"/>
                                        <p:tgtEl>
                                          <p:spTgt spid="1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0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1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10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6" dur="500"/>
                                        <p:tgtEl>
                                          <p:spTgt spid="1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10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0" dur="500"/>
                                        <p:tgtEl>
                                          <p:spTgt spid="1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10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1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10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8" dur="500"/>
                                        <p:tgtEl>
                                          <p:spTgt spid="1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10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2" dur="500"/>
                                        <p:tgtEl>
                                          <p:spTgt spid="1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10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6" dur="500"/>
                                        <p:tgtEl>
                                          <p:spTgt spid="1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10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0" dur="500"/>
                                        <p:tgtEl>
                                          <p:spTgt spid="1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1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4" dur="500"/>
                                        <p:tgtEl>
                                          <p:spTgt spid="1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1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8" dur="500"/>
                                        <p:tgtEl>
                                          <p:spTgt spid="1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2" dur="500"/>
                                        <p:tgtEl>
                                          <p:spTgt spid="1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1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6" dur="500"/>
                                        <p:tgtEl>
                                          <p:spTgt spid="1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1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0" dur="500"/>
                                        <p:tgtEl>
                                          <p:spTgt spid="1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1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4" dur="500"/>
                                        <p:tgtEl>
                                          <p:spTgt spid="1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1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8" dur="500"/>
                                        <p:tgtEl>
                                          <p:spTgt spid="1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1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2" dur="500"/>
                                        <p:tgtEl>
                                          <p:spTgt spid="1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1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6" dur="500"/>
                                        <p:tgtEl>
                                          <p:spTgt spid="1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1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0" dur="500"/>
                                        <p:tgtEl>
                                          <p:spTgt spid="1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1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4" dur="500"/>
                                        <p:tgtEl>
                                          <p:spTgt spid="1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1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8" dur="500"/>
                                        <p:tgtEl>
                                          <p:spTgt spid="1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2" dur="500"/>
                                        <p:tgtEl>
                                          <p:spTgt spid="1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1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6" dur="500"/>
                                        <p:tgtEl>
                                          <p:spTgt spid="1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1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0" dur="500"/>
                                        <p:tgtEl>
                                          <p:spTgt spid="1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1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4" dur="500"/>
                                        <p:tgtEl>
                                          <p:spTgt spid="1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1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8" dur="500"/>
                                        <p:tgtEl>
                                          <p:spTgt spid="1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1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2" dur="500"/>
                                        <p:tgtEl>
                                          <p:spTgt spid="1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1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6" dur="500"/>
                                        <p:tgtEl>
                                          <p:spTgt spid="1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1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0" dur="500"/>
                                        <p:tgtEl>
                                          <p:spTgt spid="1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1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4" dur="500"/>
                                        <p:tgtEl>
                                          <p:spTgt spid="1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1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8" dur="500"/>
                                        <p:tgtEl>
                                          <p:spTgt spid="1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2" dur="500"/>
                                        <p:tgtEl>
                                          <p:spTgt spid="1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1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6" dur="500"/>
                                        <p:tgtEl>
                                          <p:spTgt spid="1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1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0" dur="500"/>
                                        <p:tgtEl>
                                          <p:spTgt spid="1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1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1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1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8" dur="500"/>
                                        <p:tgtEl>
                                          <p:spTgt spid="1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1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2" dur="500"/>
                                        <p:tgtEl>
                                          <p:spTgt spid="1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1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6" dur="500"/>
                                        <p:tgtEl>
                                          <p:spTgt spid="1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1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0" dur="500"/>
                                        <p:tgtEl>
                                          <p:spTgt spid="1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1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4" dur="500"/>
                                        <p:tgtEl>
                                          <p:spTgt spid="1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1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8" dur="500"/>
                                        <p:tgtEl>
                                          <p:spTgt spid="1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1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2" dur="500"/>
                                        <p:tgtEl>
                                          <p:spTgt spid="1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6" dur="500"/>
                                        <p:tgtEl>
                                          <p:spTgt spid="1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1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0" dur="500"/>
                                        <p:tgtEl>
                                          <p:spTgt spid="1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1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4" dur="500"/>
                                        <p:tgtEl>
                                          <p:spTgt spid="1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1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8" dur="500"/>
                                        <p:tgtEl>
                                          <p:spTgt spid="1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1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2" dur="500"/>
                                        <p:tgtEl>
                                          <p:spTgt spid="1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1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6" dur="500"/>
                                        <p:tgtEl>
                                          <p:spTgt spid="1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7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1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0" dur="500"/>
                                        <p:tgtEl>
                                          <p:spTgt spid="1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1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4" dur="500"/>
                                        <p:tgtEl>
                                          <p:spTgt spid="1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1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8" dur="500"/>
                                        <p:tgtEl>
                                          <p:spTgt spid="1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1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2" dur="500"/>
                                        <p:tgtEl>
                                          <p:spTgt spid="1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6" dur="500"/>
                                        <p:tgtEl>
                                          <p:spTgt spid="1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1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0" dur="500"/>
                                        <p:tgtEl>
                                          <p:spTgt spid="1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1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4" dur="500"/>
                                        <p:tgtEl>
                                          <p:spTgt spid="1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1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8" dur="500"/>
                                        <p:tgtEl>
                                          <p:spTgt spid="1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1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2" dur="500"/>
                                        <p:tgtEl>
                                          <p:spTgt spid="1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1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6" dur="500"/>
                                        <p:tgtEl>
                                          <p:spTgt spid="1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1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0" dur="500"/>
                                        <p:tgtEl>
                                          <p:spTgt spid="1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1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4" dur="500"/>
                                        <p:tgtEl>
                                          <p:spTgt spid="1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1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8" dur="500"/>
                                        <p:tgtEl>
                                          <p:spTgt spid="1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1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2" dur="500"/>
                                        <p:tgtEl>
                                          <p:spTgt spid="1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6" dur="500"/>
                                        <p:tgtEl>
                                          <p:spTgt spid="1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1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0" dur="500"/>
                                        <p:tgtEl>
                                          <p:spTgt spid="16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1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4" dur="500"/>
                                        <p:tgtEl>
                                          <p:spTgt spid="16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1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8" dur="500"/>
                                        <p:tgtEl>
                                          <p:spTgt spid="1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1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2" dur="500"/>
                                        <p:tgtEl>
                                          <p:spTgt spid="1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1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6" dur="500"/>
                                        <p:tgtEl>
                                          <p:spTgt spid="16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1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0" dur="500"/>
                                        <p:tgtEl>
                                          <p:spTgt spid="16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1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4" dur="500"/>
                                        <p:tgtEl>
                                          <p:spTgt spid="16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1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8" dur="500"/>
                                        <p:tgtEl>
                                          <p:spTgt spid="16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1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2" dur="500"/>
                                        <p:tgtEl>
                                          <p:spTgt spid="16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6" dur="500"/>
                                        <p:tgtEl>
                                          <p:spTgt spid="1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1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0" dur="500"/>
                                        <p:tgtEl>
                                          <p:spTgt spid="1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1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4" dur="500"/>
                                        <p:tgtEl>
                                          <p:spTgt spid="1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1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8" dur="500"/>
                                        <p:tgtEl>
                                          <p:spTgt spid="16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1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2" dur="500"/>
                                        <p:tgtEl>
                                          <p:spTgt spid="16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1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6" dur="500"/>
                                        <p:tgtEl>
                                          <p:spTgt spid="1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1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0" dur="500"/>
                                        <p:tgtEl>
                                          <p:spTgt spid="16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1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4" dur="500"/>
                                        <p:tgtEl>
                                          <p:spTgt spid="16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1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8" dur="500"/>
                                        <p:tgtEl>
                                          <p:spTgt spid="16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1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2" dur="500"/>
                                        <p:tgtEl>
                                          <p:spTgt spid="1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6" dur="500"/>
                                        <p:tgtEl>
                                          <p:spTgt spid="16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1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0" dur="500"/>
                                        <p:tgtEl>
                                          <p:spTgt spid="1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1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4" dur="500"/>
                                        <p:tgtEl>
                                          <p:spTgt spid="1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1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8" dur="500"/>
                                        <p:tgtEl>
                                          <p:spTgt spid="1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1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2" dur="500"/>
                                        <p:tgtEl>
                                          <p:spTgt spid="1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1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6" dur="500"/>
                                        <p:tgtEl>
                                          <p:spTgt spid="16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1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0" dur="500"/>
                                        <p:tgtEl>
                                          <p:spTgt spid="1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1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4" dur="500"/>
                                        <p:tgtEl>
                                          <p:spTgt spid="16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8" dur="500"/>
                                        <p:tgtEl>
                                          <p:spTgt spid="16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1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2" dur="500"/>
                                        <p:tgtEl>
                                          <p:spTgt spid="16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1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6" dur="500"/>
                                        <p:tgtEl>
                                          <p:spTgt spid="16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0" dur="500"/>
                                        <p:tgtEl>
                                          <p:spTgt spid="16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1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4" dur="500"/>
                                        <p:tgtEl>
                                          <p:spTgt spid="16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1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8" dur="500"/>
                                        <p:tgtEl>
                                          <p:spTgt spid="16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2" dur="500"/>
                                        <p:tgtEl>
                                          <p:spTgt spid="16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1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6" dur="500"/>
                                        <p:tgtEl>
                                          <p:spTgt spid="16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7" fill="hold" nodeType="afterGroup">
                            <p:stCondLst>
                              <p:cond delay="181000"/>
                            </p:stCondLst>
                            <p:childTnLst>
                              <p:par>
                                <p:cTn id="1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0" dur="500"/>
                                        <p:tgtEl>
                                          <p:spTgt spid="16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1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4" dur="500"/>
                                        <p:tgtEl>
                                          <p:spTgt spid="16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 nodeType="afterGroup">
                            <p:stCondLst>
                              <p:cond delay="182000"/>
                            </p:stCondLst>
                            <p:childTnLst>
                              <p:par>
                                <p:cTn id="1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8" dur="500"/>
                                        <p:tgtEl>
                                          <p:spTgt spid="16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1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2" dur="500"/>
                                        <p:tgtEl>
                                          <p:spTgt spid="16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3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1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6" dur="500"/>
                                        <p:tgtEl>
                                          <p:spTgt spid="16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0" dur="500"/>
                                        <p:tgtEl>
                                          <p:spTgt spid="16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 nodeType="afterGroup">
                            <p:stCondLst>
                              <p:cond delay="184000"/>
                            </p:stCondLst>
                            <p:childTnLst>
                              <p:par>
                                <p:cTn id="1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4" dur="500"/>
                                        <p:tgtEl>
                                          <p:spTgt spid="16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1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8" dur="500"/>
                                        <p:tgtEl>
                                          <p:spTgt spid="16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 nodeType="afterGroup">
                            <p:stCondLst>
                              <p:cond delay="185000"/>
                            </p:stCondLst>
                            <p:childTnLst>
                              <p:par>
                                <p:cTn id="1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2" dur="500"/>
                                        <p:tgtEl>
                                          <p:spTgt spid="16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1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6" dur="500"/>
                                        <p:tgtEl>
                                          <p:spTgt spid="16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 nodeType="afterGroup">
                            <p:stCondLst>
                              <p:cond delay="186000"/>
                            </p:stCondLst>
                            <p:childTnLst>
                              <p:par>
                                <p:cTn id="1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0" dur="500"/>
                                        <p:tgtEl>
                                          <p:spTgt spid="16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1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4" dur="500"/>
                                        <p:tgtEl>
                                          <p:spTgt spid="16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5" fill="hold" nodeType="afterGroup">
                            <p:stCondLst>
                              <p:cond delay="187000"/>
                            </p:stCondLst>
                            <p:childTnLst>
                              <p:par>
                                <p:cTn id="1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8" dur="500"/>
                                        <p:tgtEl>
                                          <p:spTgt spid="16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1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2" dur="500"/>
                                        <p:tgtEl>
                                          <p:spTgt spid="16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 nodeType="afterGroup">
                            <p:stCondLst>
                              <p:cond delay="188000"/>
                            </p:stCondLst>
                            <p:childTnLst>
                              <p:par>
                                <p:cTn id="1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6" dur="500"/>
                                        <p:tgtEl>
                                          <p:spTgt spid="16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0" dur="500"/>
                                        <p:tgtEl>
                                          <p:spTgt spid="16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1" fill="hold" nodeType="afterGroup">
                            <p:stCondLst>
                              <p:cond delay="189000"/>
                            </p:stCondLst>
                            <p:childTnLst>
                              <p:par>
                                <p:cTn id="1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4" dur="500"/>
                                        <p:tgtEl>
                                          <p:spTgt spid="16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1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8" dur="500"/>
                                        <p:tgtEl>
                                          <p:spTgt spid="16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 nodeType="afterGroup">
                            <p:stCondLst>
                              <p:cond delay="190000"/>
                            </p:stCondLst>
                            <p:childTnLst>
                              <p:par>
                                <p:cTn id="1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2" dur="500"/>
                                        <p:tgtEl>
                                          <p:spTgt spid="1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1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6" dur="500"/>
                                        <p:tgtEl>
                                          <p:spTgt spid="1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 nodeType="afterGroup">
                            <p:stCondLst>
                              <p:cond delay="191000"/>
                            </p:stCondLst>
                            <p:childTnLst>
                              <p:par>
                                <p:cTn id="1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0" dur="500"/>
                                        <p:tgtEl>
                                          <p:spTgt spid="1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1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4" dur="500"/>
                                        <p:tgtEl>
                                          <p:spTgt spid="1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5" fill="hold" nodeType="afterGroup">
                            <p:stCondLst>
                              <p:cond delay="192000"/>
                            </p:stCondLst>
                            <p:childTnLst>
                              <p:par>
                                <p:cTn id="1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8" dur="500"/>
                                        <p:tgtEl>
                                          <p:spTgt spid="1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1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2" dur="500"/>
                                        <p:tgtEl>
                                          <p:spTgt spid="1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fill="hold" nodeType="afterGroup">
                            <p:stCondLst>
                              <p:cond delay="193000"/>
                            </p:stCondLst>
                            <p:childTnLst>
                              <p:par>
                                <p:cTn id="1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6" dur="500"/>
                                        <p:tgtEl>
                                          <p:spTgt spid="1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7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0" dur="500"/>
                                        <p:tgtEl>
                                          <p:spTgt spid="1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 nodeType="afterGroup">
                            <p:stCondLst>
                              <p:cond delay="194000"/>
                            </p:stCondLst>
                            <p:childTnLst>
                              <p:par>
                                <p:cTn id="1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4" dur="500"/>
                                        <p:tgtEl>
                                          <p:spTgt spid="1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5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1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8" dur="500"/>
                                        <p:tgtEl>
                                          <p:spTgt spid="16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 nodeType="afterGroup">
                            <p:stCondLst>
                              <p:cond delay="195000"/>
                            </p:stCondLst>
                            <p:childTnLst>
                              <p:par>
                                <p:cTn id="1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2" dur="500"/>
                                        <p:tgtEl>
                                          <p:spTgt spid="16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1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6" dur="500"/>
                                        <p:tgtEl>
                                          <p:spTgt spid="1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 nodeType="afterGroup">
                            <p:stCondLst>
                              <p:cond delay="196000"/>
                            </p:stCondLst>
                            <p:childTnLst>
                              <p:par>
                                <p:cTn id="1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0" dur="500"/>
                                        <p:tgtEl>
                                          <p:spTgt spid="16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1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1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4" dur="500"/>
                                        <p:tgtEl>
                                          <p:spTgt spid="16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 nodeType="afterGroup">
                            <p:stCondLst>
                              <p:cond delay="197000"/>
                            </p:stCondLst>
                            <p:childTnLst>
                              <p:par>
                                <p:cTn id="1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8" dur="500"/>
                                        <p:tgtEl>
                                          <p:spTgt spid="1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1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2" dur="500"/>
                                        <p:tgtEl>
                                          <p:spTgt spid="16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3" fill="hold" nodeType="afterGroup">
                            <p:stCondLst>
                              <p:cond delay="198000"/>
                            </p:stCondLst>
                            <p:childTnLst>
                              <p:par>
                                <p:cTn id="1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6" dur="500"/>
                                        <p:tgtEl>
                                          <p:spTgt spid="16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1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0" dur="500"/>
                                        <p:tgtEl>
                                          <p:spTgt spid="1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1" fill="hold" nodeType="afterGroup">
                            <p:stCondLst>
                              <p:cond delay="199000"/>
                            </p:stCondLst>
                            <p:childTnLst>
                              <p:par>
                                <p:cTn id="1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4" dur="500"/>
                                        <p:tgtEl>
                                          <p:spTgt spid="1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1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8" dur="500"/>
                                        <p:tgtEl>
                                          <p:spTgt spid="1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 nodeType="afterGroup">
                            <p:stCondLst>
                              <p:cond delay="200000"/>
                            </p:stCondLst>
                            <p:childTnLst>
                              <p:par>
                                <p:cTn id="1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2" dur="500"/>
                                        <p:tgtEl>
                                          <p:spTgt spid="1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3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1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6" dur="500"/>
                                        <p:tgtEl>
                                          <p:spTgt spid="1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7" fill="hold" nodeType="afterGroup">
                            <p:stCondLst>
                              <p:cond delay="201000"/>
                            </p:stCondLst>
                            <p:childTnLst>
                              <p:par>
                                <p:cTn id="1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0" dur="500"/>
                                        <p:tgtEl>
                                          <p:spTgt spid="1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1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4" dur="500"/>
                                        <p:tgtEl>
                                          <p:spTgt spid="16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5" fill="hold" nodeType="afterGroup">
                            <p:stCondLst>
                              <p:cond delay="202000"/>
                            </p:stCondLst>
                            <p:childTnLst>
                              <p:par>
                                <p:cTn id="1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8" dur="500"/>
                                        <p:tgtEl>
                                          <p:spTgt spid="1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2" dur="500"/>
                                        <p:tgtEl>
                                          <p:spTgt spid="1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 nodeType="afterGroup">
                            <p:stCondLst>
                              <p:cond delay="203000"/>
                            </p:stCondLst>
                            <p:childTnLst>
                              <p:par>
                                <p:cTn id="1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6" dur="500"/>
                                        <p:tgtEl>
                                          <p:spTgt spid="16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1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0" dur="500"/>
                                        <p:tgtEl>
                                          <p:spTgt spid="1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1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4" dur="500"/>
                                        <p:tgtEl>
                                          <p:spTgt spid="1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1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8" dur="500"/>
                                        <p:tgtEl>
                                          <p:spTgt spid="1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 nodeType="afterGroup">
                            <p:stCondLst>
                              <p:cond delay="205000"/>
                            </p:stCondLst>
                            <p:childTnLst>
                              <p:par>
                                <p:cTn id="1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2" dur="500"/>
                                        <p:tgtEl>
                                          <p:spTgt spid="16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1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6" dur="500"/>
                                        <p:tgtEl>
                                          <p:spTgt spid="1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 nodeType="afterGroup">
                            <p:stCondLst>
                              <p:cond delay="206000"/>
                            </p:stCondLst>
                            <p:childTnLst>
                              <p:par>
                                <p:cTn id="1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0" dur="500"/>
                                        <p:tgtEl>
                                          <p:spTgt spid="1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1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4" dur="500"/>
                                        <p:tgtEl>
                                          <p:spTgt spid="1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 nodeType="afterGroup">
                            <p:stCondLst>
                              <p:cond delay="207000"/>
                            </p:stCondLst>
                            <p:childTnLst>
                              <p:par>
                                <p:cTn id="1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8" dur="500"/>
                                        <p:tgtEl>
                                          <p:spTgt spid="1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1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2" dur="500"/>
                                        <p:tgtEl>
                                          <p:spTgt spid="16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 nodeType="afterGroup">
                            <p:stCondLst>
                              <p:cond delay="208000"/>
                            </p:stCondLst>
                            <p:childTnLst>
                              <p:par>
                                <p:cTn id="1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6" dur="500"/>
                                        <p:tgtEl>
                                          <p:spTgt spid="16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1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0" dur="500"/>
                                        <p:tgtEl>
                                          <p:spTgt spid="16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1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4" dur="500"/>
                                        <p:tgtEl>
                                          <p:spTgt spid="1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1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8" dur="500"/>
                                        <p:tgtEl>
                                          <p:spTgt spid="1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 nodeType="afterGroup">
                            <p:stCondLst>
                              <p:cond delay="210000"/>
                            </p:stCondLst>
                            <p:childTnLst>
                              <p:par>
                                <p:cTn id="1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2" dur="500"/>
                                        <p:tgtEl>
                                          <p:spTgt spid="16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1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6" dur="500"/>
                                        <p:tgtEl>
                                          <p:spTgt spid="16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 nodeType="afterGroup">
                            <p:stCondLst>
                              <p:cond delay="211000"/>
                            </p:stCondLst>
                            <p:childTnLst>
                              <p:par>
                                <p:cTn id="1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0" dur="500"/>
                                        <p:tgtEl>
                                          <p:spTgt spid="16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1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4" dur="500"/>
                                        <p:tgtEl>
                                          <p:spTgt spid="16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5" fill="hold" nodeType="afterGroup">
                            <p:stCondLst>
                              <p:cond delay="212000"/>
                            </p:stCondLst>
                            <p:childTnLst>
                              <p:par>
                                <p:cTn id="1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8" dur="500"/>
                                        <p:tgtEl>
                                          <p:spTgt spid="16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9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1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2" dur="500"/>
                                        <p:tgtEl>
                                          <p:spTgt spid="16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3" fill="hold" nodeType="afterGroup">
                            <p:stCondLst>
                              <p:cond delay="213000"/>
                            </p:stCondLst>
                            <p:childTnLst>
                              <p:par>
                                <p:cTn id="1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6" dur="500"/>
                                        <p:tgtEl>
                                          <p:spTgt spid="16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7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1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0" dur="500"/>
                                        <p:tgtEl>
                                          <p:spTgt spid="16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1" fill="hold" nodeType="afterGroup">
                            <p:stCondLst>
                              <p:cond delay="214000"/>
                            </p:stCondLst>
                            <p:childTnLst>
                              <p:par>
                                <p:cTn id="1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4" dur="500"/>
                                        <p:tgtEl>
                                          <p:spTgt spid="16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5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1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8" dur="500"/>
                                        <p:tgtEl>
                                          <p:spTgt spid="16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9" fill="hold" nodeType="afterGroup">
                            <p:stCondLst>
                              <p:cond delay="215000"/>
                            </p:stCondLst>
                            <p:childTnLst>
                              <p:par>
                                <p:cTn id="1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2" dur="500"/>
                                        <p:tgtEl>
                                          <p:spTgt spid="16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3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1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6" dur="500"/>
                                        <p:tgtEl>
                                          <p:spTgt spid="16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7" fill="hold" nodeType="afterGroup">
                            <p:stCondLst>
                              <p:cond delay="216000"/>
                            </p:stCondLst>
                            <p:childTnLst>
                              <p:par>
                                <p:cTn id="1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0" dur="500"/>
                                        <p:tgtEl>
                                          <p:spTgt spid="16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1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4" dur="500"/>
                                        <p:tgtEl>
                                          <p:spTgt spid="16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5" fill="hold" nodeType="afterGroup">
                            <p:stCondLst>
                              <p:cond delay="217000"/>
                            </p:stCondLst>
                            <p:childTnLst>
                              <p:par>
                                <p:cTn id="1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8" dur="500"/>
                                        <p:tgtEl>
                                          <p:spTgt spid="16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9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1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2" dur="500"/>
                                        <p:tgtEl>
                                          <p:spTgt spid="16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3" fill="hold" nodeType="afterGroup">
                            <p:stCondLst>
                              <p:cond delay="218000"/>
                            </p:stCondLst>
                            <p:childTnLst>
                              <p:par>
                                <p:cTn id="1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6" dur="500"/>
                                        <p:tgtEl>
                                          <p:spTgt spid="16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7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1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0" dur="500"/>
                                        <p:tgtEl>
                                          <p:spTgt spid="16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1" fill="hold" nodeType="afterGroup">
                            <p:stCondLst>
                              <p:cond delay="219000"/>
                            </p:stCondLst>
                            <p:childTnLst>
                              <p:par>
                                <p:cTn id="1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4" dur="500"/>
                                        <p:tgtEl>
                                          <p:spTgt spid="16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5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1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8" dur="500"/>
                                        <p:tgtEl>
                                          <p:spTgt spid="16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9" fill="hold" nodeType="afterGroup">
                            <p:stCondLst>
                              <p:cond delay="220000"/>
                            </p:stCondLst>
                            <p:childTnLst>
                              <p:par>
                                <p:cTn id="1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2" dur="500"/>
                                        <p:tgtEl>
                                          <p:spTgt spid="16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3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1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6" dur="500"/>
                                        <p:tgtEl>
                                          <p:spTgt spid="16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7" fill="hold" nodeType="afterGroup">
                            <p:stCondLst>
                              <p:cond delay="221000"/>
                            </p:stCondLst>
                            <p:childTnLst>
                              <p:par>
                                <p:cTn id="1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0" dur="500"/>
                                        <p:tgtEl>
                                          <p:spTgt spid="16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1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1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4" dur="500"/>
                                        <p:tgtEl>
                                          <p:spTgt spid="16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5" fill="hold" nodeType="afterGroup">
                            <p:stCondLst>
                              <p:cond delay="222000"/>
                            </p:stCondLst>
                            <p:childTnLst>
                              <p:par>
                                <p:cTn id="1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8" dur="500"/>
                                        <p:tgtEl>
                                          <p:spTgt spid="16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9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1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2" dur="500"/>
                                        <p:tgtEl>
                                          <p:spTgt spid="16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3" fill="hold" nodeType="afterGroup">
                            <p:stCondLst>
                              <p:cond delay="223000"/>
                            </p:stCondLst>
                            <p:childTnLst>
                              <p:par>
                                <p:cTn id="1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6" dur="500"/>
                                        <p:tgtEl>
                                          <p:spTgt spid="16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7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1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0" dur="500"/>
                                        <p:tgtEl>
                                          <p:spTgt spid="16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1" fill="hold" nodeType="afterGroup">
                            <p:stCondLst>
                              <p:cond delay="224000"/>
                            </p:stCondLst>
                            <p:childTnLst>
                              <p:par>
                                <p:cTn id="1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4" dur="500"/>
                                        <p:tgtEl>
                                          <p:spTgt spid="16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5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1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8" dur="500"/>
                                        <p:tgtEl>
                                          <p:spTgt spid="16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9" fill="hold" nodeType="afterGroup">
                            <p:stCondLst>
                              <p:cond delay="225000"/>
                            </p:stCondLst>
                            <p:childTnLst>
                              <p:par>
                                <p:cTn id="1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2" dur="500"/>
                                        <p:tgtEl>
                                          <p:spTgt spid="1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3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1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6" dur="500"/>
                                        <p:tgtEl>
                                          <p:spTgt spid="16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7" fill="hold" nodeType="afterGroup">
                            <p:stCondLst>
                              <p:cond delay="226000"/>
                            </p:stCondLst>
                            <p:childTnLst>
                              <p:par>
                                <p:cTn id="1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0" dur="500"/>
                                        <p:tgtEl>
                                          <p:spTgt spid="16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1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1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4" dur="500"/>
                                        <p:tgtEl>
                                          <p:spTgt spid="16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5" fill="hold" nodeType="afterGroup">
                            <p:stCondLst>
                              <p:cond delay="227000"/>
                            </p:stCondLst>
                            <p:childTnLst>
                              <p:par>
                                <p:cTn id="1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8" dur="500"/>
                                        <p:tgtEl>
                                          <p:spTgt spid="16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9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1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2" dur="500"/>
                                        <p:tgtEl>
                                          <p:spTgt spid="16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3" fill="hold" nodeType="afterGroup">
                            <p:stCondLst>
                              <p:cond delay="228000"/>
                            </p:stCondLst>
                            <p:childTnLst>
                              <p:par>
                                <p:cTn id="1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6" dur="500"/>
                                        <p:tgtEl>
                                          <p:spTgt spid="16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7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1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0" dur="500"/>
                                        <p:tgtEl>
                                          <p:spTgt spid="16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1" fill="hold" nodeType="afterGroup">
                            <p:stCondLst>
                              <p:cond delay="229000"/>
                            </p:stCondLst>
                            <p:childTnLst>
                              <p:par>
                                <p:cTn id="1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4" dur="500"/>
                                        <p:tgtEl>
                                          <p:spTgt spid="16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5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1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8" dur="500"/>
                                        <p:tgtEl>
                                          <p:spTgt spid="16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 nodeType="afterGroup">
                            <p:stCondLst>
                              <p:cond delay="230000"/>
                            </p:stCondLst>
                            <p:childTnLst>
                              <p:par>
                                <p:cTn id="1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2" dur="500"/>
                                        <p:tgtEl>
                                          <p:spTgt spid="16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3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1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6" dur="500"/>
                                        <p:tgtEl>
                                          <p:spTgt spid="16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7" fill="hold" nodeType="afterGroup">
                            <p:stCondLst>
                              <p:cond delay="231000"/>
                            </p:stCondLst>
                            <p:childTnLst>
                              <p:par>
                                <p:cTn id="1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0" dur="500"/>
                                        <p:tgtEl>
                                          <p:spTgt spid="16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1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1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4" dur="500"/>
                                        <p:tgtEl>
                                          <p:spTgt spid="16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5" fill="hold" nodeType="afterGroup">
                            <p:stCondLst>
                              <p:cond delay="232000"/>
                            </p:stCondLst>
                            <p:childTnLst>
                              <p:par>
                                <p:cTn id="1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8" dur="500"/>
                                        <p:tgtEl>
                                          <p:spTgt spid="16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9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1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2" dur="500"/>
                                        <p:tgtEl>
                                          <p:spTgt spid="16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3" fill="hold" nodeType="afterGroup">
                            <p:stCondLst>
                              <p:cond delay="233000"/>
                            </p:stCondLst>
                            <p:childTnLst>
                              <p:par>
                                <p:cTn id="1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6" dur="500"/>
                                        <p:tgtEl>
                                          <p:spTgt spid="16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7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1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0" dur="500"/>
                                        <p:tgtEl>
                                          <p:spTgt spid="16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1" fill="hold" nodeType="afterGroup">
                            <p:stCondLst>
                              <p:cond delay="234000"/>
                            </p:stCondLst>
                            <p:childTnLst>
                              <p:par>
                                <p:cTn id="1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4" dur="500"/>
                                        <p:tgtEl>
                                          <p:spTgt spid="16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1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8" dur="500"/>
                                        <p:tgtEl>
                                          <p:spTgt spid="16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9" fill="hold" nodeType="afterGroup">
                            <p:stCondLst>
                              <p:cond delay="235000"/>
                            </p:stCondLst>
                            <p:childTnLst>
                              <p:par>
                                <p:cTn id="1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2" dur="500"/>
                                        <p:tgtEl>
                                          <p:spTgt spid="16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3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1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6" dur="500"/>
                                        <p:tgtEl>
                                          <p:spTgt spid="163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7" fill="hold" nodeType="afterGroup">
                            <p:stCondLst>
                              <p:cond delay="236000"/>
                            </p:stCondLst>
                            <p:childTnLst>
                              <p:par>
                                <p:cTn id="1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0" dur="500"/>
                                        <p:tgtEl>
                                          <p:spTgt spid="163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1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1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4" dur="500"/>
                                        <p:tgtEl>
                                          <p:spTgt spid="163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5" fill="hold" nodeType="afterGroup">
                            <p:stCondLst>
                              <p:cond delay="237000"/>
                            </p:stCondLst>
                            <p:childTnLst>
                              <p:par>
                                <p:cTn id="1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8" dur="500"/>
                                        <p:tgtEl>
                                          <p:spTgt spid="163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9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1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2" dur="500"/>
                                        <p:tgtEl>
                                          <p:spTgt spid="163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3" fill="hold" nodeType="afterGroup">
                            <p:stCondLst>
                              <p:cond delay="238000"/>
                            </p:stCondLst>
                            <p:childTnLst>
                              <p:par>
                                <p:cTn id="1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6" dur="500"/>
                                        <p:tgtEl>
                                          <p:spTgt spid="163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7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1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0" dur="500"/>
                                        <p:tgtEl>
                                          <p:spTgt spid="163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1" fill="hold" nodeType="afterGroup">
                            <p:stCondLst>
                              <p:cond delay="239000"/>
                            </p:stCondLst>
                            <p:childTnLst>
                              <p:par>
                                <p:cTn id="1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4" dur="500"/>
                                        <p:tgtEl>
                                          <p:spTgt spid="163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5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1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8" dur="500"/>
                                        <p:tgtEl>
                                          <p:spTgt spid="163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9" fill="hold" nodeType="afterGroup">
                            <p:stCondLst>
                              <p:cond delay="240000"/>
                            </p:stCondLst>
                            <p:childTnLst>
                              <p:par>
                                <p:cTn id="1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2" dur="500"/>
                                        <p:tgtEl>
                                          <p:spTgt spid="163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3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1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6" dur="500"/>
                                        <p:tgtEl>
                                          <p:spTgt spid="16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39" grpId="0" animBg="1"/>
      <p:bldP spid="163240" grpId="0" animBg="1"/>
      <p:bldP spid="163241" grpId="0" animBg="1"/>
      <p:bldP spid="163242" grpId="0" animBg="1"/>
      <p:bldP spid="163243" grpId="0" animBg="1"/>
      <p:bldP spid="163244" grpId="0" animBg="1"/>
      <p:bldP spid="163245" grpId="0" animBg="1"/>
      <p:bldP spid="163246" grpId="0" animBg="1"/>
      <p:bldP spid="163247" grpId="0" animBg="1"/>
      <p:bldP spid="163248" grpId="0" animBg="1"/>
      <p:bldP spid="163249" grpId="0" animBg="1"/>
      <p:bldP spid="163250" grpId="0" animBg="1"/>
      <p:bldP spid="163251" grpId="0" animBg="1"/>
      <p:bldP spid="163252" grpId="0" animBg="1"/>
      <p:bldP spid="163253" grpId="0" animBg="1"/>
      <p:bldP spid="163254" grpId="0" animBg="1"/>
      <p:bldP spid="163255" grpId="0" animBg="1"/>
      <p:bldP spid="163256" grpId="0" animBg="1"/>
      <p:bldP spid="163257" grpId="0" animBg="1"/>
      <p:bldP spid="163258" grpId="0" animBg="1"/>
      <p:bldP spid="163259" grpId="0" animBg="1"/>
      <p:bldP spid="163260" grpId="0" animBg="1"/>
      <p:bldP spid="163261" grpId="0" animBg="1"/>
      <p:bldP spid="163262" grpId="0" animBg="1"/>
      <p:bldP spid="163263" grpId="0" animBg="1"/>
      <p:bldP spid="163264" grpId="0" animBg="1"/>
      <p:bldP spid="163265" grpId="0" animBg="1"/>
      <p:bldP spid="163266" grpId="0" animBg="1"/>
      <p:bldP spid="163267" grpId="0" animBg="1"/>
      <p:bldP spid="163268" grpId="0" animBg="1"/>
      <p:bldP spid="163269" grpId="0" animBg="1"/>
      <p:bldP spid="163270" grpId="0" animBg="1"/>
      <p:bldP spid="163271" grpId="0" animBg="1"/>
      <p:bldP spid="163272" grpId="0" animBg="1"/>
      <p:bldP spid="163273" grpId="0" animBg="1"/>
      <p:bldP spid="163274" grpId="0" animBg="1"/>
      <p:bldP spid="163275" grpId="0" animBg="1"/>
      <p:bldP spid="163276" grpId="0" animBg="1"/>
      <p:bldP spid="163277" grpId="0" animBg="1"/>
      <p:bldP spid="163278" grpId="0" animBg="1"/>
      <p:bldP spid="163279" grpId="0" animBg="1"/>
      <p:bldP spid="163280" grpId="0" animBg="1"/>
      <p:bldP spid="163281" grpId="0" animBg="1"/>
      <p:bldP spid="163282" grpId="0" animBg="1"/>
      <p:bldP spid="163283" grpId="0" animBg="1"/>
      <p:bldP spid="163284" grpId="0" animBg="1"/>
      <p:bldP spid="163285" grpId="0" animBg="1"/>
      <p:bldP spid="163286" grpId="0" animBg="1"/>
      <p:bldP spid="163287" grpId="0" animBg="1"/>
      <p:bldP spid="163288" grpId="0" animBg="1"/>
      <p:bldP spid="163289" grpId="0" animBg="1"/>
      <p:bldP spid="163290" grpId="0" animBg="1"/>
      <p:bldP spid="163291" grpId="0" animBg="1"/>
      <p:bldP spid="163292" grpId="0" animBg="1"/>
      <p:bldP spid="163293" grpId="0" animBg="1"/>
      <p:bldP spid="163294" grpId="0" animBg="1"/>
      <p:bldP spid="163295" grpId="0" animBg="1"/>
      <p:bldP spid="163296" grpId="0" animBg="1"/>
      <p:bldP spid="163297" grpId="0" animBg="1"/>
      <p:bldP spid="163298" grpId="0" animBg="1"/>
      <p:bldP spid="163299" grpId="0" animBg="1"/>
      <p:bldP spid="163300" grpId="0" animBg="1"/>
      <p:bldP spid="163301" grpId="0" animBg="1"/>
      <p:bldP spid="163302" grpId="0" animBg="1"/>
      <p:bldP spid="163303" grpId="0" animBg="1"/>
      <p:bldP spid="163304" grpId="0" animBg="1"/>
      <p:bldP spid="163305" grpId="0" animBg="1"/>
      <p:bldP spid="163306" grpId="0" animBg="1"/>
      <p:bldP spid="163307" grpId="0" animBg="1"/>
      <p:bldP spid="163308" grpId="0" animBg="1"/>
      <p:bldP spid="163309" grpId="0" animBg="1"/>
      <p:bldP spid="163310" grpId="0" animBg="1"/>
      <p:bldP spid="163311" grpId="0" animBg="1"/>
      <p:bldP spid="163312" grpId="0" animBg="1"/>
      <p:bldP spid="163313" grpId="0" animBg="1"/>
      <p:bldP spid="163314" grpId="0" animBg="1"/>
      <p:bldP spid="163315" grpId="0" animBg="1"/>
      <p:bldP spid="163316" grpId="0" animBg="1"/>
      <p:bldP spid="163317" grpId="0" animBg="1"/>
      <p:bldP spid="163318" grpId="0" animBg="1"/>
      <p:bldP spid="163319" grpId="0" animBg="1"/>
      <p:bldP spid="163320" grpId="0" animBg="1"/>
      <p:bldP spid="163321" grpId="0" animBg="1"/>
      <p:bldP spid="163322" grpId="0" animBg="1"/>
      <p:bldP spid="163323" grpId="0" animBg="1"/>
      <p:bldP spid="163324" grpId="0" animBg="1"/>
      <p:bldP spid="163325" grpId="0" animBg="1"/>
      <p:bldP spid="163326" grpId="0" animBg="1"/>
      <p:bldP spid="163327" grpId="0" animBg="1"/>
      <p:bldP spid="163328" grpId="0" animBg="1"/>
      <p:bldP spid="163329" grpId="0" animBg="1"/>
      <p:bldP spid="163330" grpId="0" animBg="1"/>
      <p:bldP spid="163331" grpId="0" animBg="1"/>
      <p:bldP spid="163332" grpId="0" animBg="1"/>
      <p:bldP spid="163333" grpId="0" animBg="1"/>
      <p:bldP spid="163334" grpId="0" animBg="1"/>
      <p:bldP spid="163335" grpId="0" animBg="1"/>
      <p:bldP spid="163336" grpId="0" animBg="1"/>
      <p:bldP spid="163337" grpId="0" animBg="1"/>
      <p:bldP spid="163338" grpId="0" animBg="1"/>
      <p:bldP spid="163339" grpId="0" animBg="1"/>
      <p:bldP spid="163340" grpId="0" animBg="1"/>
      <p:bldP spid="163341" grpId="0" animBg="1"/>
      <p:bldP spid="163342" grpId="0" animBg="1"/>
      <p:bldP spid="163343" grpId="0" animBg="1"/>
      <p:bldP spid="163344" grpId="0" animBg="1"/>
      <p:bldP spid="163345" grpId="0" animBg="1"/>
      <p:bldP spid="163346" grpId="0" animBg="1"/>
      <p:bldP spid="163347" grpId="0" animBg="1"/>
      <p:bldP spid="163348" grpId="0" animBg="1"/>
      <p:bldP spid="163349" grpId="0" animBg="1"/>
      <p:bldP spid="163350" grpId="0" animBg="1"/>
      <p:bldP spid="163351" grpId="0" animBg="1"/>
      <p:bldP spid="163352" grpId="0" animBg="1"/>
      <p:bldP spid="163353" grpId="0" animBg="1"/>
      <p:bldP spid="163354" grpId="0" animBg="1"/>
      <p:bldP spid="163355" grpId="0" animBg="1"/>
      <p:bldP spid="163356" grpId="0" animBg="1"/>
      <p:bldP spid="163357" grpId="0" animBg="1"/>
      <p:bldP spid="163358" grpId="0" animBg="1"/>
      <p:bldP spid="163359" grpId="0" animBg="1"/>
      <p:bldP spid="163360" grpId="0" animBg="1"/>
      <p:bldP spid="163361" grpId="0" animBg="1"/>
      <p:bldP spid="163362" grpId="0" animBg="1"/>
      <p:bldP spid="163363" grpId="0" animBg="1"/>
      <p:bldP spid="163364" grpId="0" animBg="1"/>
      <p:bldP spid="163365" grpId="0" animBg="1"/>
      <p:bldP spid="163366" grpId="0" animBg="1"/>
      <p:bldP spid="163367" grpId="0" animBg="1"/>
      <p:bldP spid="163368" grpId="0" animBg="1"/>
      <p:bldP spid="163369" grpId="0" animBg="1"/>
      <p:bldP spid="163370" grpId="0" animBg="1"/>
      <p:bldP spid="163371" grpId="0" animBg="1"/>
      <p:bldP spid="163372" grpId="0" animBg="1"/>
      <p:bldP spid="163373" grpId="0" animBg="1"/>
      <p:bldP spid="163374" grpId="0" animBg="1"/>
      <p:bldP spid="163375" grpId="0" animBg="1"/>
      <p:bldP spid="163376" grpId="0" animBg="1"/>
      <p:bldP spid="163377" grpId="0" animBg="1"/>
      <p:bldP spid="163378" grpId="0" animBg="1"/>
      <p:bldP spid="163379" grpId="0" animBg="1"/>
      <p:bldP spid="163380" grpId="0" animBg="1"/>
      <p:bldP spid="163381" grpId="0" animBg="1"/>
      <p:bldP spid="163382" grpId="0" animBg="1"/>
      <p:bldP spid="163383" grpId="0" animBg="1"/>
      <p:bldP spid="163384" grpId="0" animBg="1"/>
      <p:bldP spid="163385" grpId="0" animBg="1"/>
      <p:bldP spid="163386" grpId="0" animBg="1"/>
      <p:bldP spid="163387" grpId="0" animBg="1"/>
      <p:bldP spid="163388" grpId="0" animBg="1"/>
      <p:bldP spid="163389" grpId="0" animBg="1"/>
      <p:bldP spid="163390" grpId="0" animBg="1"/>
      <p:bldP spid="163391" grpId="0" animBg="1"/>
      <p:bldP spid="163392" grpId="0" animBg="1"/>
      <p:bldP spid="163393" grpId="0" animBg="1"/>
      <p:bldP spid="163394" grpId="0" animBg="1"/>
      <p:bldP spid="163395" grpId="0" animBg="1"/>
      <p:bldP spid="163396" grpId="0" animBg="1"/>
      <p:bldP spid="163397" grpId="0" animBg="1"/>
      <p:bldP spid="163398" grpId="0" animBg="1"/>
      <p:bldP spid="163399" grpId="0" animBg="1"/>
      <p:bldP spid="163400" grpId="0" animBg="1"/>
      <p:bldP spid="163401" grpId="0" animBg="1"/>
      <p:bldP spid="163402" grpId="0" animBg="1"/>
      <p:bldP spid="163403" grpId="0" animBg="1"/>
      <p:bldP spid="163404" grpId="0" animBg="1"/>
      <p:bldP spid="163405" grpId="0" animBg="1"/>
      <p:bldP spid="163406" grpId="0" animBg="1"/>
      <p:bldP spid="163407" grpId="0" animBg="1"/>
      <p:bldP spid="163408" grpId="0" animBg="1"/>
      <p:bldP spid="163409" grpId="0" animBg="1"/>
      <p:bldP spid="163410" grpId="0" animBg="1"/>
      <p:bldP spid="163411" grpId="0" animBg="1"/>
      <p:bldP spid="163412" grpId="0" animBg="1"/>
      <p:bldP spid="163413" grpId="0" animBg="1"/>
      <p:bldP spid="163414" grpId="0" animBg="1"/>
      <p:bldP spid="163415" grpId="0" animBg="1"/>
      <p:bldP spid="163416" grpId="0" animBg="1"/>
      <p:bldP spid="163417" grpId="0" animBg="1"/>
      <p:bldP spid="163418" grpId="0" animBg="1"/>
      <p:bldP spid="163419" grpId="0" animBg="1"/>
      <p:bldP spid="163420" grpId="0" animBg="1"/>
      <p:bldP spid="163421" grpId="0" animBg="1"/>
      <p:bldP spid="163422" grpId="0" animBg="1"/>
      <p:bldP spid="163423" grpId="0" animBg="1"/>
      <p:bldP spid="163424" grpId="0" animBg="1"/>
      <p:bldP spid="163425" grpId="0" animBg="1"/>
      <p:bldP spid="163426" grpId="0" animBg="1"/>
      <p:bldP spid="163427" grpId="0" animBg="1"/>
      <p:bldP spid="163428" grpId="0" animBg="1"/>
      <p:bldP spid="163429" grpId="0" animBg="1"/>
      <p:bldP spid="163430" grpId="0" animBg="1"/>
      <p:bldP spid="163431" grpId="0" animBg="1"/>
      <p:bldP spid="163432" grpId="0" animBg="1"/>
      <p:bldP spid="163433" grpId="0" animBg="1"/>
      <p:bldP spid="163434" grpId="0" animBg="1"/>
      <p:bldP spid="163435" grpId="0" animBg="1"/>
      <p:bldP spid="163436" grpId="0" animBg="1"/>
      <p:bldP spid="163437" grpId="0" animBg="1"/>
      <p:bldP spid="163438" grpId="0" animBg="1"/>
      <p:bldP spid="163439" grpId="0" animBg="1"/>
      <p:bldP spid="163440" grpId="0" animBg="1"/>
      <p:bldP spid="163441" grpId="0" animBg="1"/>
      <p:bldP spid="163442" grpId="0" animBg="1"/>
      <p:bldP spid="163443" grpId="0" animBg="1"/>
      <p:bldP spid="163444" grpId="0" animBg="1"/>
      <p:bldP spid="163445" grpId="0" animBg="1"/>
      <p:bldP spid="163446" grpId="0" animBg="1"/>
      <p:bldP spid="163447" grpId="0" animBg="1"/>
      <p:bldP spid="163448" grpId="0" animBg="1"/>
      <p:bldP spid="163449" grpId="0" animBg="1"/>
      <p:bldP spid="163450" grpId="0" animBg="1"/>
      <p:bldP spid="163451" grpId="0" animBg="1"/>
      <p:bldP spid="163452" grpId="0" animBg="1"/>
      <p:bldP spid="163453" grpId="0" animBg="1"/>
      <p:bldP spid="163454" grpId="0" animBg="1"/>
      <p:bldP spid="163455" grpId="0" animBg="1"/>
      <p:bldP spid="163456" grpId="0" animBg="1"/>
      <p:bldP spid="163457" grpId="0" animBg="1"/>
      <p:bldP spid="163458" grpId="0" animBg="1"/>
      <p:bldP spid="163459" grpId="0" animBg="1"/>
      <p:bldP spid="163460" grpId="0" animBg="1"/>
      <p:bldP spid="163461" grpId="0" animBg="1"/>
      <p:bldP spid="163462" grpId="0" animBg="1"/>
      <p:bldP spid="163463" grpId="0" animBg="1"/>
      <p:bldP spid="163464" grpId="0" animBg="1"/>
      <p:bldP spid="163465" grpId="0" animBg="1"/>
      <p:bldP spid="163466" grpId="0" animBg="1"/>
      <p:bldP spid="163467" grpId="0" animBg="1"/>
      <p:bldP spid="163468" grpId="0" animBg="1"/>
      <p:bldP spid="163469" grpId="0" animBg="1"/>
      <p:bldP spid="163470" grpId="0" animBg="1"/>
      <p:bldP spid="163471" grpId="0" animBg="1"/>
      <p:bldP spid="163472" grpId="0" animBg="1"/>
      <p:bldP spid="163473" grpId="0" animBg="1"/>
      <p:bldP spid="163474" grpId="0" animBg="1"/>
      <p:bldP spid="163475" grpId="0" animBg="1"/>
      <p:bldP spid="163476" grpId="0" animBg="1"/>
      <p:bldP spid="163477" grpId="0" animBg="1"/>
      <p:bldP spid="163478" grpId="0" animBg="1"/>
      <p:bldP spid="163479" grpId="0" animBg="1"/>
      <p:bldP spid="163480" grpId="0" animBg="1"/>
      <p:bldP spid="163481" grpId="0" animBg="1"/>
      <p:bldP spid="163482" grpId="0" animBg="1"/>
      <p:bldP spid="163483" grpId="0" animBg="1"/>
      <p:bldP spid="163484" grpId="0" animBg="1"/>
      <p:bldP spid="163485" grpId="0" animBg="1"/>
      <p:bldP spid="163486" grpId="0" animBg="1"/>
      <p:bldP spid="163487" grpId="0" animBg="1"/>
      <p:bldP spid="163488" grpId="0" animBg="1"/>
      <p:bldP spid="163489" grpId="0" animBg="1"/>
      <p:bldP spid="163490" grpId="0" animBg="1"/>
      <p:bldP spid="163491" grpId="0" animBg="1"/>
      <p:bldP spid="163492" grpId="0" animBg="1"/>
      <p:bldP spid="163493" grpId="0" animBg="1"/>
      <p:bldP spid="163494" grpId="0" animBg="1"/>
      <p:bldP spid="163495" grpId="0" animBg="1"/>
      <p:bldP spid="163496" grpId="0" animBg="1"/>
      <p:bldP spid="163497" grpId="0" animBg="1"/>
      <p:bldP spid="163498" grpId="0" animBg="1"/>
      <p:bldP spid="163499" grpId="0" animBg="1"/>
      <p:bldP spid="163500" grpId="0" animBg="1"/>
      <p:bldP spid="163501" grpId="0" animBg="1"/>
      <p:bldP spid="163502" grpId="0" animBg="1"/>
      <p:bldP spid="163503" grpId="0" animBg="1"/>
      <p:bldP spid="163504" grpId="0" animBg="1"/>
      <p:bldP spid="163505" grpId="0" animBg="1"/>
      <p:bldP spid="163506" grpId="0" animBg="1"/>
      <p:bldP spid="163507" grpId="0" animBg="1"/>
      <p:bldP spid="163508" grpId="0" animBg="1"/>
      <p:bldP spid="163509" grpId="0" animBg="1"/>
      <p:bldP spid="163510" grpId="0" animBg="1"/>
      <p:bldP spid="163511" grpId="0" animBg="1"/>
      <p:bldP spid="163512" grpId="0" animBg="1"/>
      <p:bldP spid="163513" grpId="0" animBg="1"/>
      <p:bldP spid="163514" grpId="0" animBg="1"/>
      <p:bldP spid="163515" grpId="0" animBg="1"/>
      <p:bldP spid="163516" grpId="0" animBg="1"/>
      <p:bldP spid="163517" grpId="0" animBg="1"/>
      <p:bldP spid="163518" grpId="0" animBg="1"/>
      <p:bldP spid="163519" grpId="0" animBg="1"/>
      <p:bldP spid="163520" grpId="0" animBg="1"/>
      <p:bldP spid="163521" grpId="0" animBg="1"/>
      <p:bldP spid="163522" grpId="0" animBg="1"/>
      <p:bldP spid="163523" grpId="0" animBg="1"/>
      <p:bldP spid="163524" grpId="0" animBg="1"/>
      <p:bldP spid="163525" grpId="0" animBg="1"/>
      <p:bldP spid="163526" grpId="0" animBg="1"/>
      <p:bldP spid="163527" grpId="0" animBg="1"/>
      <p:bldP spid="163528" grpId="0" animBg="1"/>
      <p:bldP spid="163529" grpId="0" animBg="1"/>
      <p:bldP spid="163530" grpId="0" animBg="1"/>
      <p:bldP spid="163531" grpId="0" animBg="1"/>
      <p:bldP spid="163532" grpId="0" animBg="1"/>
      <p:bldP spid="163533" grpId="0" animBg="1"/>
      <p:bldP spid="163534" grpId="0" animBg="1"/>
      <p:bldP spid="163535" grpId="0" animBg="1"/>
      <p:bldP spid="163536" grpId="0" animBg="1"/>
      <p:bldP spid="163537" grpId="0" animBg="1"/>
      <p:bldP spid="163538" grpId="0" animBg="1"/>
      <p:bldP spid="163539" grpId="0" animBg="1"/>
      <p:bldP spid="163540" grpId="0" animBg="1"/>
      <p:bldP spid="163541" grpId="0" animBg="1"/>
      <p:bldP spid="163542" grpId="0" animBg="1"/>
      <p:bldP spid="163543" grpId="0" animBg="1"/>
      <p:bldP spid="163544" grpId="0" animBg="1"/>
      <p:bldP spid="163545" grpId="0" animBg="1"/>
      <p:bldP spid="163546" grpId="0" animBg="1"/>
      <p:bldP spid="163547" grpId="0" animBg="1"/>
      <p:bldP spid="163548" grpId="0" animBg="1"/>
      <p:bldP spid="163549" grpId="0" animBg="1"/>
      <p:bldP spid="163550" grpId="0" animBg="1"/>
      <p:bldP spid="163551" grpId="0" animBg="1"/>
      <p:bldP spid="163552" grpId="0" animBg="1"/>
      <p:bldP spid="163553" grpId="0" animBg="1"/>
      <p:bldP spid="163554" grpId="0" animBg="1"/>
      <p:bldP spid="163555" grpId="0" animBg="1"/>
      <p:bldP spid="163556" grpId="0" animBg="1"/>
      <p:bldP spid="163557" grpId="0" animBg="1"/>
      <p:bldP spid="163558" grpId="0" animBg="1"/>
      <p:bldP spid="163559" grpId="0" animBg="1"/>
      <p:bldP spid="163560" grpId="0" animBg="1"/>
      <p:bldP spid="163561" grpId="0" animBg="1"/>
      <p:bldP spid="163562" grpId="0" animBg="1"/>
      <p:bldP spid="163563" grpId="0" animBg="1"/>
      <p:bldP spid="163564" grpId="0" animBg="1"/>
      <p:bldP spid="163565" grpId="0" animBg="1"/>
      <p:bldP spid="163566" grpId="0" animBg="1"/>
      <p:bldP spid="163567" grpId="0" animBg="1"/>
      <p:bldP spid="163568" grpId="0" animBg="1"/>
      <p:bldP spid="163569" grpId="0" animBg="1"/>
      <p:bldP spid="163570" grpId="0" animBg="1"/>
      <p:bldP spid="163571" grpId="0" animBg="1"/>
      <p:bldP spid="163572" grpId="0" animBg="1"/>
      <p:bldP spid="163573" grpId="0" animBg="1"/>
      <p:bldP spid="163574" grpId="0" animBg="1"/>
      <p:bldP spid="163575" grpId="0" animBg="1"/>
      <p:bldP spid="163576" grpId="0" animBg="1"/>
      <p:bldP spid="163577" grpId="0" animBg="1"/>
      <p:bldP spid="163578" grpId="0" animBg="1"/>
      <p:bldP spid="163579" grpId="0" animBg="1"/>
      <p:bldP spid="163580" grpId="0" animBg="1"/>
      <p:bldP spid="163581" grpId="0" animBg="1"/>
      <p:bldP spid="163582" grpId="0" animBg="1"/>
      <p:bldP spid="163583" grpId="0" animBg="1"/>
      <p:bldP spid="163584" grpId="0" animBg="1"/>
      <p:bldP spid="163585" grpId="0" animBg="1"/>
      <p:bldP spid="163586" grpId="0" animBg="1"/>
      <p:bldP spid="163587" grpId="0" animBg="1"/>
      <p:bldP spid="163588" grpId="0" animBg="1"/>
      <p:bldP spid="163589" grpId="0" animBg="1"/>
      <p:bldP spid="163590" grpId="0" animBg="1"/>
      <p:bldP spid="163591" grpId="0" animBg="1"/>
      <p:bldP spid="163592" grpId="0" animBg="1"/>
      <p:bldP spid="163593" grpId="0" animBg="1"/>
      <p:bldP spid="163594" grpId="0" animBg="1"/>
      <p:bldP spid="163595" grpId="0" animBg="1"/>
      <p:bldP spid="163596" grpId="0" animBg="1"/>
      <p:bldP spid="163597" grpId="0" animBg="1"/>
      <p:bldP spid="163598" grpId="0" animBg="1"/>
      <p:bldP spid="163599" grpId="0" animBg="1"/>
      <p:bldP spid="163600" grpId="0" animBg="1"/>
      <p:bldP spid="163601" grpId="0" animBg="1"/>
      <p:bldP spid="163602" grpId="0" animBg="1"/>
      <p:bldP spid="163603" grpId="0" animBg="1"/>
      <p:bldP spid="163604" grpId="0" animBg="1"/>
      <p:bldP spid="163605" grpId="0" animBg="1"/>
      <p:bldP spid="163606" grpId="0" animBg="1"/>
      <p:bldP spid="163607" grpId="0" animBg="1"/>
      <p:bldP spid="163608" grpId="0" animBg="1"/>
      <p:bldP spid="163609" grpId="0" animBg="1"/>
      <p:bldP spid="163610" grpId="0" animBg="1"/>
      <p:bldP spid="163611" grpId="0" animBg="1"/>
      <p:bldP spid="163612" grpId="0" animBg="1"/>
      <p:bldP spid="163613" grpId="0" animBg="1"/>
      <p:bldP spid="163614" grpId="0" animBg="1"/>
      <p:bldP spid="163615" grpId="0" animBg="1"/>
      <p:bldP spid="163616" grpId="0" animBg="1"/>
      <p:bldP spid="163617" grpId="0" animBg="1"/>
      <p:bldP spid="163618" grpId="0" animBg="1"/>
      <p:bldP spid="163619" grpId="0" animBg="1"/>
      <p:bldP spid="163620" grpId="0" animBg="1"/>
      <p:bldP spid="163621" grpId="0" animBg="1"/>
      <p:bldP spid="163622" grpId="0" animBg="1"/>
      <p:bldP spid="163623" grpId="0" animBg="1"/>
      <p:bldP spid="163624" grpId="0" animBg="1"/>
      <p:bldP spid="163625" grpId="0" animBg="1"/>
      <p:bldP spid="163626" grpId="0" animBg="1"/>
      <p:bldP spid="163627" grpId="0" animBg="1"/>
      <p:bldP spid="163628" grpId="0" animBg="1"/>
      <p:bldP spid="163629" grpId="0" animBg="1"/>
      <p:bldP spid="163630" grpId="0" animBg="1"/>
      <p:bldP spid="163631" grpId="0" animBg="1"/>
      <p:bldP spid="163632" grpId="0" animBg="1"/>
      <p:bldP spid="163633" grpId="0" animBg="1"/>
      <p:bldP spid="163634" grpId="0" animBg="1"/>
      <p:bldP spid="163635" grpId="0" animBg="1"/>
      <p:bldP spid="163636" grpId="0" animBg="1"/>
      <p:bldP spid="163637" grpId="0" animBg="1"/>
      <p:bldP spid="163638" grpId="0" animBg="1"/>
      <p:bldP spid="163639" grpId="0" animBg="1"/>
      <p:bldP spid="163640" grpId="0" animBg="1"/>
      <p:bldP spid="163641" grpId="0" animBg="1"/>
      <p:bldP spid="163642" grpId="0" animBg="1"/>
      <p:bldP spid="163643" grpId="0" animBg="1"/>
      <p:bldP spid="163644" grpId="0" animBg="1"/>
      <p:bldP spid="163645" grpId="0" animBg="1"/>
      <p:bldP spid="163646" grpId="0" animBg="1"/>
      <p:bldP spid="163647" grpId="0" animBg="1"/>
      <p:bldP spid="163648" grpId="0" animBg="1"/>
      <p:bldP spid="163649" grpId="0" animBg="1"/>
      <p:bldP spid="163650" grpId="0" animBg="1"/>
      <p:bldP spid="163651" grpId="0" animBg="1"/>
      <p:bldP spid="163652" grpId="0" animBg="1"/>
      <p:bldP spid="163653" grpId="0" animBg="1"/>
      <p:bldP spid="163654" grpId="0" animBg="1"/>
      <p:bldP spid="163655" grpId="0" animBg="1"/>
      <p:bldP spid="163656" grpId="0" animBg="1"/>
      <p:bldP spid="163657" grpId="0" animBg="1"/>
      <p:bldP spid="163658" grpId="0" animBg="1"/>
      <p:bldP spid="163659" grpId="0" animBg="1"/>
      <p:bldP spid="163660" grpId="0" animBg="1"/>
      <p:bldP spid="163661" grpId="0" animBg="1"/>
      <p:bldP spid="163662" grpId="0" animBg="1"/>
      <p:bldP spid="163663" grpId="0" animBg="1"/>
      <p:bldP spid="163664" grpId="0" animBg="1"/>
      <p:bldP spid="163665" grpId="0" animBg="1"/>
      <p:bldP spid="163666" grpId="0" animBg="1"/>
      <p:bldP spid="163667" grpId="0" animBg="1"/>
      <p:bldP spid="163668" grpId="0" animBg="1"/>
      <p:bldP spid="163669" grpId="0" animBg="1"/>
      <p:bldP spid="163670" grpId="0" animBg="1"/>
      <p:bldP spid="163671" grpId="0" animBg="1"/>
      <p:bldP spid="163672" grpId="0" animBg="1"/>
      <p:bldP spid="163673" grpId="0" animBg="1"/>
      <p:bldP spid="163674" grpId="0" animBg="1"/>
      <p:bldP spid="163675" grpId="0" animBg="1"/>
      <p:bldP spid="163676" grpId="0" animBg="1"/>
      <p:bldP spid="163677" grpId="0" animBg="1"/>
      <p:bldP spid="163678" grpId="0" animBg="1"/>
      <p:bldP spid="163679" grpId="0" animBg="1"/>
      <p:bldP spid="163680" grpId="0" animBg="1"/>
      <p:bldP spid="163681" grpId="0" animBg="1"/>
      <p:bldP spid="163682" grpId="0" animBg="1"/>
      <p:bldP spid="163683" grpId="0" animBg="1"/>
      <p:bldP spid="163684" grpId="0" animBg="1"/>
      <p:bldP spid="163685" grpId="0" animBg="1"/>
      <p:bldP spid="163686" grpId="0" animBg="1"/>
      <p:bldP spid="163687" grpId="0" animBg="1"/>
      <p:bldP spid="163688" grpId="0" animBg="1"/>
      <p:bldP spid="163689" grpId="0" animBg="1"/>
      <p:bldP spid="163690" grpId="0" animBg="1"/>
      <p:bldP spid="163691" grpId="0" animBg="1"/>
      <p:bldP spid="163692" grpId="0" animBg="1"/>
      <p:bldP spid="163693" grpId="0" animBg="1"/>
      <p:bldP spid="163694" grpId="0" animBg="1"/>
      <p:bldP spid="163695" grpId="0" animBg="1"/>
      <p:bldP spid="163696" grpId="0" animBg="1"/>
      <p:bldP spid="163697" grpId="0" animBg="1"/>
      <p:bldP spid="163698" grpId="0" animBg="1"/>
      <p:bldP spid="163699" grpId="0" animBg="1"/>
      <p:bldP spid="163700" grpId="0" animBg="1"/>
      <p:bldP spid="163701" grpId="0" animBg="1"/>
      <p:bldP spid="163702" grpId="0" animBg="1"/>
      <p:bldP spid="163703" grpId="0" animBg="1"/>
      <p:bldP spid="163704" grpId="0" animBg="1"/>
      <p:bldP spid="163705" grpId="0" animBg="1"/>
      <p:bldP spid="163706" grpId="0" animBg="1"/>
      <p:bldP spid="163707" grpId="0" animBg="1"/>
      <p:bldP spid="163708" grpId="0" animBg="1"/>
      <p:bldP spid="163709" grpId="0" animBg="1"/>
      <p:bldP spid="163710" grpId="0" animBg="1"/>
      <p:bldP spid="163711" grpId="0" animBg="1"/>
      <p:bldP spid="163712" grpId="0" animBg="1"/>
      <p:bldP spid="163713" grpId="0" animBg="1"/>
      <p:bldP spid="163714" grpId="0" animBg="1"/>
      <p:bldP spid="163715" grpId="0" animBg="1"/>
      <p:bldP spid="163716" grpId="0" animBg="1"/>
      <p:bldP spid="163717" grpId="0" animBg="1"/>
      <p:bldP spid="163718" grpId="0" animBg="1"/>
      <p:bldP spid="163719" grpId="0" animBg="1"/>
      <p:bldP spid="1637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0" name="Group 10"/>
          <p:cNvGrpSpPr>
            <a:grpSpLocks/>
          </p:cNvGrpSpPr>
          <p:nvPr/>
        </p:nvGrpSpPr>
        <p:grpSpPr bwMode="auto">
          <a:xfrm>
            <a:off x="1495425" y="19050"/>
            <a:ext cx="9144000" cy="6858000"/>
            <a:chOff x="0" y="0"/>
            <a:chExt cx="5760" cy="4320"/>
          </a:xfrm>
        </p:grpSpPr>
        <p:pic>
          <p:nvPicPr>
            <p:cNvPr id="167941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2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3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4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2590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2590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1676400" y="1995488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1) Hoạt động công nghiệp:</a:t>
            </a:r>
            <a:r>
              <a:rPr lang="en-US" altLang="vi-VN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Kể tên một số hoạt động công nghiệp ở tỉnh (thành phố) của bạn. Các hoạt động đo mang lại lợi ích gì?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2257425" y="3614738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 nhóm: Quan sát hình 1, 2, 3 SGK trang 60 và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2362200" y="3276601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133137" name="Picture 17" descr="img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396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8" name="Picture 18" descr="img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6781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9" name="Picture 19" descr="img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0" name="Text Box 2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0:01</a:t>
            </a:r>
          </a:p>
        </p:txBody>
      </p:sp>
      <p:sp>
        <p:nvSpPr>
          <p:cNvPr id="133141" name="Text Box 2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0:02</a:t>
            </a:r>
          </a:p>
        </p:txBody>
      </p:sp>
      <p:sp>
        <p:nvSpPr>
          <p:cNvPr id="133142" name="Text Box 2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0:03</a:t>
            </a:r>
          </a:p>
        </p:txBody>
      </p:sp>
      <p:sp>
        <p:nvSpPr>
          <p:cNvPr id="133143" name="Text Box 2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0:04</a:t>
            </a:r>
          </a:p>
        </p:txBody>
      </p:sp>
      <p:sp>
        <p:nvSpPr>
          <p:cNvPr id="133144" name="Text Box 2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0:05</a:t>
            </a:r>
          </a:p>
        </p:txBody>
      </p:sp>
      <p:sp>
        <p:nvSpPr>
          <p:cNvPr id="133145" name="Text Box 2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0:06</a:t>
            </a:r>
          </a:p>
        </p:txBody>
      </p:sp>
      <p:sp>
        <p:nvSpPr>
          <p:cNvPr id="133146" name="Text Box 2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0:07</a:t>
            </a:r>
          </a:p>
        </p:txBody>
      </p:sp>
      <p:sp>
        <p:nvSpPr>
          <p:cNvPr id="133147" name="Text Box 2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0:08</a:t>
            </a:r>
          </a:p>
        </p:txBody>
      </p:sp>
      <p:sp>
        <p:nvSpPr>
          <p:cNvPr id="133148" name="Text Box 2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0:09</a:t>
            </a:r>
          </a:p>
        </p:txBody>
      </p:sp>
      <p:sp>
        <p:nvSpPr>
          <p:cNvPr id="133149" name="Text Box 2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0:10</a:t>
            </a:r>
          </a:p>
        </p:txBody>
      </p:sp>
      <p:sp>
        <p:nvSpPr>
          <p:cNvPr id="133150" name="Text Box 3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0:11</a:t>
            </a:r>
          </a:p>
        </p:txBody>
      </p:sp>
      <p:sp>
        <p:nvSpPr>
          <p:cNvPr id="133151" name="Text Box 3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0:12</a:t>
            </a:r>
          </a:p>
        </p:txBody>
      </p:sp>
      <p:sp>
        <p:nvSpPr>
          <p:cNvPr id="133152" name="Text Box 3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0:13</a:t>
            </a:r>
          </a:p>
        </p:txBody>
      </p:sp>
      <p:sp>
        <p:nvSpPr>
          <p:cNvPr id="133153" name="Text Box 3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0:14</a:t>
            </a:r>
          </a:p>
        </p:txBody>
      </p:sp>
      <p:sp>
        <p:nvSpPr>
          <p:cNvPr id="133154" name="Text Box 3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0:15</a:t>
            </a:r>
          </a:p>
        </p:txBody>
      </p:sp>
      <p:sp>
        <p:nvSpPr>
          <p:cNvPr id="133155" name="Text Box 3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0:16</a:t>
            </a:r>
          </a:p>
        </p:txBody>
      </p:sp>
      <p:sp>
        <p:nvSpPr>
          <p:cNvPr id="133156" name="Text Box 3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0:17</a:t>
            </a:r>
          </a:p>
        </p:txBody>
      </p:sp>
      <p:sp>
        <p:nvSpPr>
          <p:cNvPr id="133157" name="Text Box 3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0:18</a:t>
            </a:r>
          </a:p>
        </p:txBody>
      </p:sp>
      <p:sp>
        <p:nvSpPr>
          <p:cNvPr id="133158" name="Text Box 3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0:19</a:t>
            </a:r>
          </a:p>
        </p:txBody>
      </p:sp>
      <p:sp>
        <p:nvSpPr>
          <p:cNvPr id="133159" name="Text Box 3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0:20</a:t>
            </a:r>
          </a:p>
        </p:txBody>
      </p:sp>
      <p:sp>
        <p:nvSpPr>
          <p:cNvPr id="133160" name="Text Box 4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0:21</a:t>
            </a:r>
          </a:p>
        </p:txBody>
      </p:sp>
      <p:sp>
        <p:nvSpPr>
          <p:cNvPr id="133161" name="Text Box 4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0:22</a:t>
            </a:r>
          </a:p>
        </p:txBody>
      </p:sp>
      <p:sp>
        <p:nvSpPr>
          <p:cNvPr id="133162" name="Text Box 4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0:23</a:t>
            </a:r>
          </a:p>
        </p:txBody>
      </p:sp>
      <p:sp>
        <p:nvSpPr>
          <p:cNvPr id="133163" name="Text Box 4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0:24</a:t>
            </a:r>
          </a:p>
        </p:txBody>
      </p:sp>
      <p:sp>
        <p:nvSpPr>
          <p:cNvPr id="133164" name="Text Box 4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0:25</a:t>
            </a:r>
          </a:p>
        </p:txBody>
      </p:sp>
      <p:sp>
        <p:nvSpPr>
          <p:cNvPr id="133165" name="Text Box 4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0:26</a:t>
            </a:r>
          </a:p>
        </p:txBody>
      </p:sp>
      <p:sp>
        <p:nvSpPr>
          <p:cNvPr id="133166" name="Text Box 4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0:27</a:t>
            </a:r>
          </a:p>
        </p:txBody>
      </p:sp>
      <p:sp>
        <p:nvSpPr>
          <p:cNvPr id="133167" name="Text Box 4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0:28</a:t>
            </a:r>
          </a:p>
        </p:txBody>
      </p:sp>
      <p:sp>
        <p:nvSpPr>
          <p:cNvPr id="133168" name="Text Box 4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0:29</a:t>
            </a:r>
          </a:p>
        </p:txBody>
      </p:sp>
      <p:sp>
        <p:nvSpPr>
          <p:cNvPr id="133169" name="Text Box 4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0:30</a:t>
            </a:r>
          </a:p>
        </p:txBody>
      </p:sp>
      <p:sp>
        <p:nvSpPr>
          <p:cNvPr id="133170" name="Text Box 5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0:30</a:t>
            </a:r>
          </a:p>
        </p:txBody>
      </p:sp>
      <p:sp>
        <p:nvSpPr>
          <p:cNvPr id="133171" name="Text Box 5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0:31</a:t>
            </a:r>
          </a:p>
        </p:txBody>
      </p:sp>
      <p:sp>
        <p:nvSpPr>
          <p:cNvPr id="133172" name="Text Box 5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0:32</a:t>
            </a:r>
          </a:p>
        </p:txBody>
      </p:sp>
      <p:sp>
        <p:nvSpPr>
          <p:cNvPr id="133173" name="Text Box 5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0:33</a:t>
            </a:r>
          </a:p>
        </p:txBody>
      </p:sp>
      <p:sp>
        <p:nvSpPr>
          <p:cNvPr id="133174" name="Text Box 5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0:34</a:t>
            </a:r>
          </a:p>
        </p:txBody>
      </p:sp>
      <p:sp>
        <p:nvSpPr>
          <p:cNvPr id="133175" name="Text Box 5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0:35</a:t>
            </a:r>
          </a:p>
        </p:txBody>
      </p:sp>
      <p:sp>
        <p:nvSpPr>
          <p:cNvPr id="133176" name="Text Box 5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0:36</a:t>
            </a:r>
          </a:p>
        </p:txBody>
      </p:sp>
      <p:sp>
        <p:nvSpPr>
          <p:cNvPr id="133177" name="Text Box 5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0:37</a:t>
            </a:r>
          </a:p>
        </p:txBody>
      </p:sp>
      <p:sp>
        <p:nvSpPr>
          <p:cNvPr id="133178" name="Text Box 5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0:38</a:t>
            </a:r>
          </a:p>
        </p:txBody>
      </p:sp>
      <p:sp>
        <p:nvSpPr>
          <p:cNvPr id="133179" name="Text Box 5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0:39</a:t>
            </a:r>
          </a:p>
        </p:txBody>
      </p:sp>
      <p:sp>
        <p:nvSpPr>
          <p:cNvPr id="133180" name="Text Box 6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0:40</a:t>
            </a:r>
          </a:p>
        </p:txBody>
      </p:sp>
      <p:sp>
        <p:nvSpPr>
          <p:cNvPr id="133181" name="Text Box 6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0:41</a:t>
            </a:r>
          </a:p>
        </p:txBody>
      </p:sp>
      <p:sp>
        <p:nvSpPr>
          <p:cNvPr id="133182" name="Text Box 6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0:42</a:t>
            </a:r>
          </a:p>
        </p:txBody>
      </p:sp>
      <p:sp>
        <p:nvSpPr>
          <p:cNvPr id="133183" name="Text Box 6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0:43</a:t>
            </a:r>
          </a:p>
        </p:txBody>
      </p:sp>
      <p:sp>
        <p:nvSpPr>
          <p:cNvPr id="133184" name="Text Box 6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0:44</a:t>
            </a:r>
          </a:p>
        </p:txBody>
      </p:sp>
      <p:sp>
        <p:nvSpPr>
          <p:cNvPr id="133185" name="Text Box 6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0:45</a:t>
            </a:r>
          </a:p>
        </p:txBody>
      </p:sp>
      <p:sp>
        <p:nvSpPr>
          <p:cNvPr id="133186" name="Text Box 6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0:46</a:t>
            </a:r>
          </a:p>
        </p:txBody>
      </p:sp>
      <p:sp>
        <p:nvSpPr>
          <p:cNvPr id="133187" name="Text Box 6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0:47</a:t>
            </a:r>
          </a:p>
        </p:txBody>
      </p:sp>
      <p:sp>
        <p:nvSpPr>
          <p:cNvPr id="133188" name="Text Box 6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0:48</a:t>
            </a:r>
          </a:p>
        </p:txBody>
      </p:sp>
      <p:sp>
        <p:nvSpPr>
          <p:cNvPr id="133189" name="Text Box 6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0:49</a:t>
            </a:r>
          </a:p>
        </p:txBody>
      </p:sp>
      <p:sp>
        <p:nvSpPr>
          <p:cNvPr id="133190" name="Text Box 7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0:50</a:t>
            </a:r>
          </a:p>
        </p:txBody>
      </p:sp>
      <p:sp>
        <p:nvSpPr>
          <p:cNvPr id="133191" name="Text Box 7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0:51</a:t>
            </a:r>
          </a:p>
        </p:txBody>
      </p:sp>
      <p:sp>
        <p:nvSpPr>
          <p:cNvPr id="133192" name="Text Box 7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0:52</a:t>
            </a:r>
          </a:p>
        </p:txBody>
      </p:sp>
      <p:sp>
        <p:nvSpPr>
          <p:cNvPr id="133193" name="Text Box 7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0:53</a:t>
            </a:r>
          </a:p>
        </p:txBody>
      </p:sp>
      <p:sp>
        <p:nvSpPr>
          <p:cNvPr id="133194" name="Text Box 7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0:54</a:t>
            </a:r>
          </a:p>
        </p:txBody>
      </p:sp>
      <p:sp>
        <p:nvSpPr>
          <p:cNvPr id="133195" name="Text Box 7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0:55</a:t>
            </a:r>
          </a:p>
        </p:txBody>
      </p:sp>
      <p:sp>
        <p:nvSpPr>
          <p:cNvPr id="133196" name="Text Box 7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0:56</a:t>
            </a:r>
          </a:p>
        </p:txBody>
      </p:sp>
      <p:sp>
        <p:nvSpPr>
          <p:cNvPr id="133197" name="Text Box 7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0:57</a:t>
            </a:r>
          </a:p>
        </p:txBody>
      </p:sp>
      <p:sp>
        <p:nvSpPr>
          <p:cNvPr id="133198" name="Text Box 7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0:58</a:t>
            </a:r>
          </a:p>
        </p:txBody>
      </p:sp>
      <p:sp>
        <p:nvSpPr>
          <p:cNvPr id="133199" name="Text Box 7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0:59</a:t>
            </a:r>
          </a:p>
        </p:txBody>
      </p:sp>
      <p:sp>
        <p:nvSpPr>
          <p:cNvPr id="133200" name="Text Box 8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1:00</a:t>
            </a:r>
          </a:p>
        </p:txBody>
      </p:sp>
      <p:sp>
        <p:nvSpPr>
          <p:cNvPr id="133201" name="Text Box 8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1:01</a:t>
            </a:r>
          </a:p>
        </p:txBody>
      </p:sp>
      <p:sp>
        <p:nvSpPr>
          <p:cNvPr id="133202" name="Text Box 8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1:02</a:t>
            </a:r>
          </a:p>
        </p:txBody>
      </p:sp>
      <p:sp>
        <p:nvSpPr>
          <p:cNvPr id="133203" name="Text Box 8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1:03</a:t>
            </a:r>
          </a:p>
        </p:txBody>
      </p:sp>
      <p:sp>
        <p:nvSpPr>
          <p:cNvPr id="133204" name="Text Box 8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1:04</a:t>
            </a:r>
          </a:p>
        </p:txBody>
      </p:sp>
      <p:sp>
        <p:nvSpPr>
          <p:cNvPr id="133205" name="Text Box 8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1:05</a:t>
            </a:r>
          </a:p>
        </p:txBody>
      </p:sp>
      <p:sp>
        <p:nvSpPr>
          <p:cNvPr id="133206" name="Text Box 8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1:06</a:t>
            </a:r>
          </a:p>
        </p:txBody>
      </p:sp>
      <p:sp>
        <p:nvSpPr>
          <p:cNvPr id="133207" name="Text Box 8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1:07</a:t>
            </a:r>
          </a:p>
        </p:txBody>
      </p:sp>
      <p:sp>
        <p:nvSpPr>
          <p:cNvPr id="133208" name="Text Box 8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1:08</a:t>
            </a:r>
          </a:p>
        </p:txBody>
      </p:sp>
      <p:sp>
        <p:nvSpPr>
          <p:cNvPr id="133209" name="Text Box 8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1:09</a:t>
            </a:r>
          </a:p>
        </p:txBody>
      </p:sp>
      <p:sp>
        <p:nvSpPr>
          <p:cNvPr id="133210" name="Text Box 9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1:10</a:t>
            </a:r>
          </a:p>
        </p:txBody>
      </p:sp>
      <p:sp>
        <p:nvSpPr>
          <p:cNvPr id="133211" name="Text Box 9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1:11</a:t>
            </a:r>
          </a:p>
        </p:txBody>
      </p:sp>
      <p:sp>
        <p:nvSpPr>
          <p:cNvPr id="133212" name="Text Box 9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1:12</a:t>
            </a:r>
          </a:p>
        </p:txBody>
      </p:sp>
      <p:sp>
        <p:nvSpPr>
          <p:cNvPr id="133213" name="Text Box 9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1:13</a:t>
            </a:r>
          </a:p>
        </p:txBody>
      </p:sp>
      <p:sp>
        <p:nvSpPr>
          <p:cNvPr id="133214" name="Text Box 9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1:14</a:t>
            </a:r>
          </a:p>
        </p:txBody>
      </p:sp>
      <p:sp>
        <p:nvSpPr>
          <p:cNvPr id="133215" name="Text Box 9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1:15</a:t>
            </a:r>
          </a:p>
        </p:txBody>
      </p:sp>
      <p:sp>
        <p:nvSpPr>
          <p:cNvPr id="133216" name="Text Box 9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1:16</a:t>
            </a:r>
          </a:p>
        </p:txBody>
      </p:sp>
      <p:sp>
        <p:nvSpPr>
          <p:cNvPr id="133217" name="Text Box 9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1:17</a:t>
            </a:r>
          </a:p>
        </p:txBody>
      </p:sp>
      <p:sp>
        <p:nvSpPr>
          <p:cNvPr id="133218" name="Text Box 9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1:18</a:t>
            </a:r>
          </a:p>
        </p:txBody>
      </p:sp>
      <p:sp>
        <p:nvSpPr>
          <p:cNvPr id="133219" name="Text Box 9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1:19</a:t>
            </a:r>
          </a:p>
        </p:txBody>
      </p:sp>
      <p:sp>
        <p:nvSpPr>
          <p:cNvPr id="133220" name="Text Box 10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1:20</a:t>
            </a:r>
          </a:p>
        </p:txBody>
      </p:sp>
      <p:sp>
        <p:nvSpPr>
          <p:cNvPr id="133221" name="Text Box 10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1:21</a:t>
            </a:r>
          </a:p>
        </p:txBody>
      </p:sp>
      <p:sp>
        <p:nvSpPr>
          <p:cNvPr id="133222" name="Text Box 10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1:22</a:t>
            </a:r>
          </a:p>
        </p:txBody>
      </p:sp>
      <p:sp>
        <p:nvSpPr>
          <p:cNvPr id="133223" name="Text Box 10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1:23</a:t>
            </a:r>
          </a:p>
        </p:txBody>
      </p:sp>
      <p:sp>
        <p:nvSpPr>
          <p:cNvPr id="133224" name="Text Box 10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1:24</a:t>
            </a:r>
          </a:p>
        </p:txBody>
      </p:sp>
      <p:sp>
        <p:nvSpPr>
          <p:cNvPr id="133225" name="Text Box 10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1:25</a:t>
            </a:r>
          </a:p>
        </p:txBody>
      </p:sp>
      <p:sp>
        <p:nvSpPr>
          <p:cNvPr id="133226" name="Text Box 10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1:26</a:t>
            </a:r>
          </a:p>
        </p:txBody>
      </p:sp>
      <p:sp>
        <p:nvSpPr>
          <p:cNvPr id="133227" name="Text Box 10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1:27</a:t>
            </a:r>
          </a:p>
        </p:txBody>
      </p:sp>
      <p:sp>
        <p:nvSpPr>
          <p:cNvPr id="133228" name="Text Box 10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1:28</a:t>
            </a:r>
          </a:p>
        </p:txBody>
      </p:sp>
      <p:sp>
        <p:nvSpPr>
          <p:cNvPr id="133229" name="Text Box 10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1:29</a:t>
            </a:r>
          </a:p>
        </p:txBody>
      </p:sp>
      <p:sp>
        <p:nvSpPr>
          <p:cNvPr id="133230" name="Text Box 11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1:30</a:t>
            </a:r>
          </a:p>
        </p:txBody>
      </p:sp>
      <p:sp>
        <p:nvSpPr>
          <p:cNvPr id="133231" name="Text Box 11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1:31</a:t>
            </a:r>
          </a:p>
        </p:txBody>
      </p:sp>
      <p:sp>
        <p:nvSpPr>
          <p:cNvPr id="133232" name="Text Box 11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1:32</a:t>
            </a:r>
          </a:p>
        </p:txBody>
      </p:sp>
      <p:sp>
        <p:nvSpPr>
          <p:cNvPr id="133233" name="Text Box 11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1:33</a:t>
            </a:r>
          </a:p>
        </p:txBody>
      </p:sp>
      <p:sp>
        <p:nvSpPr>
          <p:cNvPr id="133234" name="Text Box 11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1:34</a:t>
            </a:r>
          </a:p>
        </p:txBody>
      </p:sp>
      <p:sp>
        <p:nvSpPr>
          <p:cNvPr id="133235" name="Text Box 11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1:35</a:t>
            </a:r>
          </a:p>
        </p:txBody>
      </p:sp>
      <p:sp>
        <p:nvSpPr>
          <p:cNvPr id="133236" name="Text Box 11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1:36</a:t>
            </a:r>
          </a:p>
        </p:txBody>
      </p:sp>
      <p:sp>
        <p:nvSpPr>
          <p:cNvPr id="133237" name="Text Box 11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1:37</a:t>
            </a:r>
          </a:p>
        </p:txBody>
      </p:sp>
      <p:sp>
        <p:nvSpPr>
          <p:cNvPr id="133238" name="Text Box 11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1:38</a:t>
            </a:r>
          </a:p>
        </p:txBody>
      </p:sp>
      <p:sp>
        <p:nvSpPr>
          <p:cNvPr id="133239" name="Text Box 11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1:39</a:t>
            </a:r>
          </a:p>
        </p:txBody>
      </p:sp>
      <p:sp>
        <p:nvSpPr>
          <p:cNvPr id="133240" name="Text Box 12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1:40</a:t>
            </a:r>
          </a:p>
        </p:txBody>
      </p:sp>
      <p:sp>
        <p:nvSpPr>
          <p:cNvPr id="133241" name="Text Box 12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1:41</a:t>
            </a:r>
          </a:p>
        </p:txBody>
      </p:sp>
      <p:sp>
        <p:nvSpPr>
          <p:cNvPr id="133242" name="Text Box 12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1:42</a:t>
            </a:r>
          </a:p>
        </p:txBody>
      </p:sp>
      <p:sp>
        <p:nvSpPr>
          <p:cNvPr id="133243" name="Text Box 12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1:43</a:t>
            </a:r>
          </a:p>
        </p:txBody>
      </p:sp>
      <p:sp>
        <p:nvSpPr>
          <p:cNvPr id="133244" name="Text Box 12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1:44</a:t>
            </a:r>
          </a:p>
        </p:txBody>
      </p:sp>
      <p:sp>
        <p:nvSpPr>
          <p:cNvPr id="133245" name="Text Box 12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1:45</a:t>
            </a:r>
          </a:p>
        </p:txBody>
      </p:sp>
      <p:sp>
        <p:nvSpPr>
          <p:cNvPr id="133246" name="Text Box 12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1:46</a:t>
            </a:r>
          </a:p>
        </p:txBody>
      </p:sp>
      <p:sp>
        <p:nvSpPr>
          <p:cNvPr id="133247" name="Text Box 12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1:47</a:t>
            </a:r>
          </a:p>
        </p:txBody>
      </p:sp>
      <p:sp>
        <p:nvSpPr>
          <p:cNvPr id="133248" name="Text Box 12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1:48</a:t>
            </a:r>
          </a:p>
        </p:txBody>
      </p:sp>
      <p:sp>
        <p:nvSpPr>
          <p:cNvPr id="133249" name="Text Box 12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1:49</a:t>
            </a:r>
          </a:p>
        </p:txBody>
      </p:sp>
      <p:sp>
        <p:nvSpPr>
          <p:cNvPr id="133250" name="Text Box 13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1:50</a:t>
            </a:r>
          </a:p>
        </p:txBody>
      </p:sp>
      <p:sp>
        <p:nvSpPr>
          <p:cNvPr id="133251" name="Text Box 13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1:51</a:t>
            </a:r>
          </a:p>
        </p:txBody>
      </p:sp>
      <p:sp>
        <p:nvSpPr>
          <p:cNvPr id="133252" name="Text Box 13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1:52</a:t>
            </a:r>
          </a:p>
        </p:txBody>
      </p:sp>
      <p:sp>
        <p:nvSpPr>
          <p:cNvPr id="133253" name="Text Box 13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1:53</a:t>
            </a:r>
          </a:p>
        </p:txBody>
      </p:sp>
      <p:sp>
        <p:nvSpPr>
          <p:cNvPr id="133254" name="Text Box 13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1:54</a:t>
            </a:r>
          </a:p>
        </p:txBody>
      </p:sp>
      <p:sp>
        <p:nvSpPr>
          <p:cNvPr id="133255" name="Text Box 13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1:55</a:t>
            </a:r>
          </a:p>
        </p:txBody>
      </p:sp>
      <p:sp>
        <p:nvSpPr>
          <p:cNvPr id="133256" name="Text Box 13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1:56</a:t>
            </a:r>
          </a:p>
        </p:txBody>
      </p:sp>
      <p:sp>
        <p:nvSpPr>
          <p:cNvPr id="133257" name="Text Box 13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1:57</a:t>
            </a:r>
          </a:p>
        </p:txBody>
      </p:sp>
      <p:sp>
        <p:nvSpPr>
          <p:cNvPr id="133258" name="Text Box 13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1:58</a:t>
            </a:r>
          </a:p>
        </p:txBody>
      </p:sp>
      <p:sp>
        <p:nvSpPr>
          <p:cNvPr id="133259" name="Text Box 13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1:59</a:t>
            </a:r>
          </a:p>
        </p:txBody>
      </p:sp>
      <p:sp>
        <p:nvSpPr>
          <p:cNvPr id="133260" name="Text Box 14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2:00</a:t>
            </a:r>
          </a:p>
        </p:txBody>
      </p:sp>
      <p:sp>
        <p:nvSpPr>
          <p:cNvPr id="133261" name="Text Box 14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2:01</a:t>
            </a:r>
          </a:p>
        </p:txBody>
      </p:sp>
      <p:sp>
        <p:nvSpPr>
          <p:cNvPr id="133262" name="Text Box 14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2:02</a:t>
            </a:r>
          </a:p>
        </p:txBody>
      </p:sp>
      <p:sp>
        <p:nvSpPr>
          <p:cNvPr id="133263" name="Text Box 14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2:03</a:t>
            </a:r>
          </a:p>
        </p:txBody>
      </p:sp>
      <p:sp>
        <p:nvSpPr>
          <p:cNvPr id="133264" name="Text Box 14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2:04</a:t>
            </a:r>
          </a:p>
        </p:txBody>
      </p:sp>
      <p:sp>
        <p:nvSpPr>
          <p:cNvPr id="133265" name="Text Box 14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2:05</a:t>
            </a:r>
          </a:p>
        </p:txBody>
      </p:sp>
      <p:sp>
        <p:nvSpPr>
          <p:cNvPr id="133266" name="Text Box 14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2:06</a:t>
            </a:r>
          </a:p>
        </p:txBody>
      </p:sp>
      <p:sp>
        <p:nvSpPr>
          <p:cNvPr id="133267" name="Text Box 14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2:07</a:t>
            </a:r>
          </a:p>
        </p:txBody>
      </p:sp>
      <p:sp>
        <p:nvSpPr>
          <p:cNvPr id="133268" name="Text Box 14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2:08</a:t>
            </a:r>
          </a:p>
        </p:txBody>
      </p:sp>
      <p:sp>
        <p:nvSpPr>
          <p:cNvPr id="133269" name="Text Box 14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2:09</a:t>
            </a:r>
          </a:p>
        </p:txBody>
      </p:sp>
      <p:sp>
        <p:nvSpPr>
          <p:cNvPr id="133270" name="Text Box 15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2:10</a:t>
            </a:r>
          </a:p>
        </p:txBody>
      </p:sp>
      <p:sp>
        <p:nvSpPr>
          <p:cNvPr id="133271" name="Text Box 15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2:11</a:t>
            </a:r>
          </a:p>
        </p:txBody>
      </p:sp>
      <p:sp>
        <p:nvSpPr>
          <p:cNvPr id="133272" name="Text Box 15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2:12</a:t>
            </a:r>
          </a:p>
        </p:txBody>
      </p:sp>
      <p:sp>
        <p:nvSpPr>
          <p:cNvPr id="133273" name="Text Box 15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2:13</a:t>
            </a:r>
          </a:p>
        </p:txBody>
      </p:sp>
      <p:sp>
        <p:nvSpPr>
          <p:cNvPr id="133274" name="Text Box 15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2:14</a:t>
            </a:r>
          </a:p>
        </p:txBody>
      </p:sp>
      <p:sp>
        <p:nvSpPr>
          <p:cNvPr id="133275" name="Text Box 15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2:15</a:t>
            </a:r>
          </a:p>
        </p:txBody>
      </p:sp>
      <p:sp>
        <p:nvSpPr>
          <p:cNvPr id="133276" name="Text Box 15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2:16</a:t>
            </a:r>
          </a:p>
        </p:txBody>
      </p:sp>
      <p:sp>
        <p:nvSpPr>
          <p:cNvPr id="133277" name="Text Box 15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2:17</a:t>
            </a:r>
          </a:p>
        </p:txBody>
      </p:sp>
      <p:sp>
        <p:nvSpPr>
          <p:cNvPr id="133278" name="Text Box 15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2:18</a:t>
            </a:r>
          </a:p>
        </p:txBody>
      </p:sp>
      <p:sp>
        <p:nvSpPr>
          <p:cNvPr id="133279" name="Text Box 15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2:19</a:t>
            </a:r>
          </a:p>
        </p:txBody>
      </p:sp>
      <p:sp>
        <p:nvSpPr>
          <p:cNvPr id="133280" name="Text Box 16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2:20</a:t>
            </a:r>
          </a:p>
        </p:txBody>
      </p:sp>
      <p:sp>
        <p:nvSpPr>
          <p:cNvPr id="133281" name="Text Box 16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2:21</a:t>
            </a:r>
          </a:p>
        </p:txBody>
      </p:sp>
      <p:sp>
        <p:nvSpPr>
          <p:cNvPr id="133282" name="Text Box 16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2:22</a:t>
            </a:r>
          </a:p>
        </p:txBody>
      </p:sp>
      <p:sp>
        <p:nvSpPr>
          <p:cNvPr id="133283" name="Text Box 16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2:23</a:t>
            </a:r>
          </a:p>
        </p:txBody>
      </p:sp>
      <p:sp>
        <p:nvSpPr>
          <p:cNvPr id="133284" name="Text Box 16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2:24</a:t>
            </a:r>
          </a:p>
        </p:txBody>
      </p:sp>
      <p:sp>
        <p:nvSpPr>
          <p:cNvPr id="133285" name="Text Box 16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2:25</a:t>
            </a:r>
          </a:p>
        </p:txBody>
      </p:sp>
      <p:sp>
        <p:nvSpPr>
          <p:cNvPr id="133286" name="Text Box 16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2:26</a:t>
            </a:r>
          </a:p>
        </p:txBody>
      </p:sp>
      <p:sp>
        <p:nvSpPr>
          <p:cNvPr id="133287" name="Text Box 16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2:27</a:t>
            </a:r>
          </a:p>
        </p:txBody>
      </p:sp>
      <p:sp>
        <p:nvSpPr>
          <p:cNvPr id="133288" name="Text Box 16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2:28</a:t>
            </a:r>
          </a:p>
        </p:txBody>
      </p:sp>
      <p:sp>
        <p:nvSpPr>
          <p:cNvPr id="133289" name="Text Box 16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2:29</a:t>
            </a:r>
          </a:p>
        </p:txBody>
      </p:sp>
      <p:sp>
        <p:nvSpPr>
          <p:cNvPr id="133290" name="Text Box 17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2:30</a:t>
            </a:r>
          </a:p>
        </p:txBody>
      </p:sp>
      <p:sp>
        <p:nvSpPr>
          <p:cNvPr id="133291" name="Text Box 17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2:31</a:t>
            </a:r>
          </a:p>
        </p:txBody>
      </p:sp>
      <p:sp>
        <p:nvSpPr>
          <p:cNvPr id="133292" name="Text Box 17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2:32</a:t>
            </a:r>
          </a:p>
        </p:txBody>
      </p:sp>
      <p:sp>
        <p:nvSpPr>
          <p:cNvPr id="133293" name="Text Box 17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2:33</a:t>
            </a:r>
          </a:p>
        </p:txBody>
      </p:sp>
      <p:sp>
        <p:nvSpPr>
          <p:cNvPr id="133294" name="Text Box 17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2:34</a:t>
            </a:r>
          </a:p>
        </p:txBody>
      </p:sp>
      <p:sp>
        <p:nvSpPr>
          <p:cNvPr id="133295" name="Text Box 17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2:35</a:t>
            </a:r>
          </a:p>
        </p:txBody>
      </p:sp>
      <p:sp>
        <p:nvSpPr>
          <p:cNvPr id="133296" name="Text Box 17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2:36</a:t>
            </a:r>
          </a:p>
        </p:txBody>
      </p:sp>
      <p:sp>
        <p:nvSpPr>
          <p:cNvPr id="133297" name="Text Box 17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2:37</a:t>
            </a:r>
          </a:p>
        </p:txBody>
      </p:sp>
      <p:sp>
        <p:nvSpPr>
          <p:cNvPr id="133298" name="Text Box 17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2:38</a:t>
            </a:r>
          </a:p>
        </p:txBody>
      </p:sp>
      <p:sp>
        <p:nvSpPr>
          <p:cNvPr id="133299" name="Text Box 17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2:39</a:t>
            </a:r>
          </a:p>
        </p:txBody>
      </p:sp>
      <p:sp>
        <p:nvSpPr>
          <p:cNvPr id="133300" name="Text Box 18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2:40</a:t>
            </a:r>
          </a:p>
        </p:txBody>
      </p:sp>
      <p:sp>
        <p:nvSpPr>
          <p:cNvPr id="133301" name="Text Box 18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2:41</a:t>
            </a:r>
          </a:p>
        </p:txBody>
      </p:sp>
      <p:sp>
        <p:nvSpPr>
          <p:cNvPr id="133302" name="Text Box 18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2:42</a:t>
            </a:r>
          </a:p>
        </p:txBody>
      </p:sp>
      <p:sp>
        <p:nvSpPr>
          <p:cNvPr id="133303" name="Text Box 18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2:43</a:t>
            </a:r>
          </a:p>
        </p:txBody>
      </p:sp>
      <p:sp>
        <p:nvSpPr>
          <p:cNvPr id="133304" name="Text Box 18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2:44</a:t>
            </a:r>
          </a:p>
        </p:txBody>
      </p:sp>
      <p:sp>
        <p:nvSpPr>
          <p:cNvPr id="133305" name="Text Box 18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2:45</a:t>
            </a:r>
          </a:p>
        </p:txBody>
      </p:sp>
      <p:sp>
        <p:nvSpPr>
          <p:cNvPr id="133306" name="Text Box 18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2:46</a:t>
            </a:r>
          </a:p>
        </p:txBody>
      </p:sp>
      <p:sp>
        <p:nvSpPr>
          <p:cNvPr id="133307" name="Text Box 18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2:47</a:t>
            </a:r>
          </a:p>
        </p:txBody>
      </p:sp>
      <p:sp>
        <p:nvSpPr>
          <p:cNvPr id="133308" name="Text Box 18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2:48</a:t>
            </a:r>
          </a:p>
        </p:txBody>
      </p:sp>
      <p:sp>
        <p:nvSpPr>
          <p:cNvPr id="133309" name="Text Box 18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2:49</a:t>
            </a:r>
          </a:p>
        </p:txBody>
      </p:sp>
      <p:sp>
        <p:nvSpPr>
          <p:cNvPr id="133310" name="Text Box 19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2:50</a:t>
            </a:r>
          </a:p>
        </p:txBody>
      </p:sp>
      <p:sp>
        <p:nvSpPr>
          <p:cNvPr id="133311" name="Text Box 19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2:51</a:t>
            </a:r>
          </a:p>
        </p:txBody>
      </p:sp>
      <p:sp>
        <p:nvSpPr>
          <p:cNvPr id="133312" name="Text Box 19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2:52</a:t>
            </a:r>
          </a:p>
        </p:txBody>
      </p:sp>
      <p:sp>
        <p:nvSpPr>
          <p:cNvPr id="133313" name="Text Box 19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2:53</a:t>
            </a:r>
          </a:p>
        </p:txBody>
      </p:sp>
      <p:sp>
        <p:nvSpPr>
          <p:cNvPr id="133314" name="Text Box 19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2:54</a:t>
            </a:r>
          </a:p>
        </p:txBody>
      </p:sp>
      <p:sp>
        <p:nvSpPr>
          <p:cNvPr id="133315" name="Text Box 19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2:55</a:t>
            </a:r>
          </a:p>
        </p:txBody>
      </p:sp>
      <p:sp>
        <p:nvSpPr>
          <p:cNvPr id="133316" name="Text Box 19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2:56</a:t>
            </a:r>
          </a:p>
        </p:txBody>
      </p:sp>
      <p:sp>
        <p:nvSpPr>
          <p:cNvPr id="133317" name="Text Box 19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2:57</a:t>
            </a:r>
          </a:p>
        </p:txBody>
      </p:sp>
      <p:sp>
        <p:nvSpPr>
          <p:cNvPr id="133318" name="Text Box 19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2:58</a:t>
            </a:r>
          </a:p>
        </p:txBody>
      </p:sp>
      <p:sp>
        <p:nvSpPr>
          <p:cNvPr id="133319" name="Text Box 19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2:59</a:t>
            </a:r>
          </a:p>
        </p:txBody>
      </p:sp>
      <p:sp>
        <p:nvSpPr>
          <p:cNvPr id="133320" name="Text Box 20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3:00</a:t>
            </a:r>
          </a:p>
        </p:txBody>
      </p:sp>
      <p:sp>
        <p:nvSpPr>
          <p:cNvPr id="133321" name="Text Box 20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3:01</a:t>
            </a:r>
          </a:p>
        </p:txBody>
      </p:sp>
      <p:sp>
        <p:nvSpPr>
          <p:cNvPr id="133322" name="Text Box 20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3:02</a:t>
            </a:r>
          </a:p>
        </p:txBody>
      </p:sp>
      <p:sp>
        <p:nvSpPr>
          <p:cNvPr id="133323" name="Text Box 20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3:03</a:t>
            </a:r>
          </a:p>
        </p:txBody>
      </p:sp>
      <p:sp>
        <p:nvSpPr>
          <p:cNvPr id="133324" name="Text Box 20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3:04</a:t>
            </a:r>
          </a:p>
        </p:txBody>
      </p:sp>
      <p:sp>
        <p:nvSpPr>
          <p:cNvPr id="133325" name="Text Box 20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3:05</a:t>
            </a:r>
          </a:p>
        </p:txBody>
      </p:sp>
      <p:sp>
        <p:nvSpPr>
          <p:cNvPr id="133326" name="Text Box 20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3:06</a:t>
            </a:r>
          </a:p>
        </p:txBody>
      </p:sp>
      <p:sp>
        <p:nvSpPr>
          <p:cNvPr id="133327" name="Text Box 20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3:07</a:t>
            </a:r>
          </a:p>
        </p:txBody>
      </p:sp>
      <p:sp>
        <p:nvSpPr>
          <p:cNvPr id="133328" name="Text Box 20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3:08</a:t>
            </a:r>
          </a:p>
        </p:txBody>
      </p:sp>
      <p:sp>
        <p:nvSpPr>
          <p:cNvPr id="133329" name="Text Box 20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3:09</a:t>
            </a:r>
          </a:p>
        </p:txBody>
      </p:sp>
      <p:sp>
        <p:nvSpPr>
          <p:cNvPr id="133330" name="Text Box 21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3:10</a:t>
            </a:r>
          </a:p>
        </p:txBody>
      </p:sp>
      <p:sp>
        <p:nvSpPr>
          <p:cNvPr id="133331" name="Text Box 21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3:11</a:t>
            </a:r>
          </a:p>
        </p:txBody>
      </p:sp>
      <p:sp>
        <p:nvSpPr>
          <p:cNvPr id="133332" name="Text Box 21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3:12</a:t>
            </a:r>
          </a:p>
        </p:txBody>
      </p:sp>
      <p:sp>
        <p:nvSpPr>
          <p:cNvPr id="133333" name="Text Box 21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3:13</a:t>
            </a:r>
          </a:p>
        </p:txBody>
      </p:sp>
      <p:sp>
        <p:nvSpPr>
          <p:cNvPr id="133334" name="Text Box 21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3:14</a:t>
            </a:r>
          </a:p>
        </p:txBody>
      </p:sp>
      <p:sp>
        <p:nvSpPr>
          <p:cNvPr id="133335" name="Text Box 21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3:15</a:t>
            </a:r>
          </a:p>
        </p:txBody>
      </p:sp>
      <p:sp>
        <p:nvSpPr>
          <p:cNvPr id="133336" name="Text Box 21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3:16</a:t>
            </a:r>
          </a:p>
        </p:txBody>
      </p:sp>
      <p:sp>
        <p:nvSpPr>
          <p:cNvPr id="133337" name="Text Box 21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3:17</a:t>
            </a:r>
          </a:p>
        </p:txBody>
      </p:sp>
      <p:sp>
        <p:nvSpPr>
          <p:cNvPr id="133338" name="Text Box 21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3:18</a:t>
            </a:r>
          </a:p>
        </p:txBody>
      </p:sp>
      <p:sp>
        <p:nvSpPr>
          <p:cNvPr id="133339" name="Text Box 21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3:19</a:t>
            </a:r>
          </a:p>
        </p:txBody>
      </p:sp>
      <p:sp>
        <p:nvSpPr>
          <p:cNvPr id="133340" name="Text Box 22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3:20</a:t>
            </a:r>
          </a:p>
        </p:txBody>
      </p:sp>
      <p:sp>
        <p:nvSpPr>
          <p:cNvPr id="133341" name="Text Box 22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3:21</a:t>
            </a:r>
          </a:p>
        </p:txBody>
      </p:sp>
      <p:sp>
        <p:nvSpPr>
          <p:cNvPr id="133342" name="Text Box 22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3:22</a:t>
            </a:r>
          </a:p>
        </p:txBody>
      </p:sp>
      <p:sp>
        <p:nvSpPr>
          <p:cNvPr id="133343" name="Text Box 22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3:23</a:t>
            </a:r>
          </a:p>
        </p:txBody>
      </p:sp>
      <p:sp>
        <p:nvSpPr>
          <p:cNvPr id="133344" name="Text Box 22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3:24</a:t>
            </a:r>
          </a:p>
        </p:txBody>
      </p:sp>
      <p:sp>
        <p:nvSpPr>
          <p:cNvPr id="133345" name="Text Box 22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3:25</a:t>
            </a:r>
          </a:p>
        </p:txBody>
      </p:sp>
      <p:sp>
        <p:nvSpPr>
          <p:cNvPr id="133346" name="Text Box 22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3:26</a:t>
            </a:r>
          </a:p>
        </p:txBody>
      </p:sp>
      <p:sp>
        <p:nvSpPr>
          <p:cNvPr id="133347" name="Text Box 22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3:27</a:t>
            </a:r>
          </a:p>
        </p:txBody>
      </p:sp>
      <p:sp>
        <p:nvSpPr>
          <p:cNvPr id="133348" name="Text Box 22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3:28</a:t>
            </a:r>
          </a:p>
        </p:txBody>
      </p:sp>
      <p:sp>
        <p:nvSpPr>
          <p:cNvPr id="133349" name="Text Box 22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3:29</a:t>
            </a:r>
          </a:p>
        </p:txBody>
      </p:sp>
      <p:sp>
        <p:nvSpPr>
          <p:cNvPr id="133350" name="Text Box 23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3:30</a:t>
            </a:r>
          </a:p>
        </p:txBody>
      </p:sp>
      <p:sp>
        <p:nvSpPr>
          <p:cNvPr id="133351" name="Text Box 23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3:31</a:t>
            </a:r>
          </a:p>
        </p:txBody>
      </p:sp>
      <p:sp>
        <p:nvSpPr>
          <p:cNvPr id="133352" name="Text Box 23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3:32</a:t>
            </a:r>
          </a:p>
        </p:txBody>
      </p:sp>
      <p:sp>
        <p:nvSpPr>
          <p:cNvPr id="133353" name="Text Box 23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3:33</a:t>
            </a:r>
          </a:p>
        </p:txBody>
      </p:sp>
      <p:sp>
        <p:nvSpPr>
          <p:cNvPr id="133354" name="Text Box 23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3:34</a:t>
            </a:r>
          </a:p>
        </p:txBody>
      </p:sp>
      <p:sp>
        <p:nvSpPr>
          <p:cNvPr id="133355" name="Text Box 23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3:35</a:t>
            </a:r>
          </a:p>
        </p:txBody>
      </p:sp>
      <p:sp>
        <p:nvSpPr>
          <p:cNvPr id="133356" name="Text Box 23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3:36</a:t>
            </a:r>
          </a:p>
        </p:txBody>
      </p:sp>
      <p:sp>
        <p:nvSpPr>
          <p:cNvPr id="133357" name="Text Box 23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3:37</a:t>
            </a:r>
          </a:p>
        </p:txBody>
      </p:sp>
      <p:sp>
        <p:nvSpPr>
          <p:cNvPr id="133358" name="Text Box 23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3:38</a:t>
            </a:r>
          </a:p>
        </p:txBody>
      </p:sp>
      <p:sp>
        <p:nvSpPr>
          <p:cNvPr id="133359" name="Text Box 23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3:39</a:t>
            </a:r>
          </a:p>
        </p:txBody>
      </p:sp>
      <p:sp>
        <p:nvSpPr>
          <p:cNvPr id="133360" name="Text Box 24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3:40</a:t>
            </a:r>
          </a:p>
        </p:txBody>
      </p:sp>
      <p:sp>
        <p:nvSpPr>
          <p:cNvPr id="133361" name="Text Box 24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3:41</a:t>
            </a:r>
          </a:p>
        </p:txBody>
      </p:sp>
      <p:sp>
        <p:nvSpPr>
          <p:cNvPr id="133362" name="Text Box 24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3:42</a:t>
            </a:r>
          </a:p>
        </p:txBody>
      </p:sp>
      <p:sp>
        <p:nvSpPr>
          <p:cNvPr id="133363" name="Text Box 24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3:43</a:t>
            </a:r>
          </a:p>
        </p:txBody>
      </p:sp>
      <p:sp>
        <p:nvSpPr>
          <p:cNvPr id="133364" name="Text Box 24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3:44</a:t>
            </a:r>
          </a:p>
        </p:txBody>
      </p:sp>
      <p:sp>
        <p:nvSpPr>
          <p:cNvPr id="133365" name="Text Box 24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3:45</a:t>
            </a:r>
          </a:p>
        </p:txBody>
      </p:sp>
      <p:sp>
        <p:nvSpPr>
          <p:cNvPr id="133366" name="Text Box 24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3:46</a:t>
            </a:r>
          </a:p>
        </p:txBody>
      </p:sp>
      <p:sp>
        <p:nvSpPr>
          <p:cNvPr id="133367" name="Text Box 24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3:47</a:t>
            </a:r>
          </a:p>
        </p:txBody>
      </p:sp>
      <p:sp>
        <p:nvSpPr>
          <p:cNvPr id="133368" name="Text Box 24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3:48</a:t>
            </a:r>
          </a:p>
        </p:txBody>
      </p:sp>
      <p:sp>
        <p:nvSpPr>
          <p:cNvPr id="133369" name="Text Box 24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3:49</a:t>
            </a:r>
          </a:p>
        </p:txBody>
      </p:sp>
      <p:sp>
        <p:nvSpPr>
          <p:cNvPr id="133370" name="Text Box 25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3:50</a:t>
            </a:r>
          </a:p>
        </p:txBody>
      </p:sp>
      <p:sp>
        <p:nvSpPr>
          <p:cNvPr id="133371" name="Text Box 25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3:51</a:t>
            </a:r>
          </a:p>
        </p:txBody>
      </p:sp>
      <p:sp>
        <p:nvSpPr>
          <p:cNvPr id="133372" name="Text Box 25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3:52</a:t>
            </a:r>
          </a:p>
        </p:txBody>
      </p:sp>
      <p:sp>
        <p:nvSpPr>
          <p:cNvPr id="133373" name="Text Box 25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3:53</a:t>
            </a:r>
          </a:p>
        </p:txBody>
      </p:sp>
      <p:sp>
        <p:nvSpPr>
          <p:cNvPr id="133374" name="Text Box 25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3:54</a:t>
            </a:r>
          </a:p>
        </p:txBody>
      </p:sp>
      <p:sp>
        <p:nvSpPr>
          <p:cNvPr id="133375" name="Text Box 25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3:55</a:t>
            </a:r>
          </a:p>
        </p:txBody>
      </p:sp>
      <p:sp>
        <p:nvSpPr>
          <p:cNvPr id="133376" name="Text Box 25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3:56</a:t>
            </a:r>
          </a:p>
        </p:txBody>
      </p:sp>
      <p:sp>
        <p:nvSpPr>
          <p:cNvPr id="133377" name="Text Box 25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3:57</a:t>
            </a:r>
          </a:p>
        </p:txBody>
      </p:sp>
      <p:sp>
        <p:nvSpPr>
          <p:cNvPr id="133378" name="Text Box 25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3:58</a:t>
            </a:r>
          </a:p>
        </p:txBody>
      </p:sp>
      <p:sp>
        <p:nvSpPr>
          <p:cNvPr id="133379" name="Text Box 25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3:59</a:t>
            </a:r>
          </a:p>
        </p:txBody>
      </p:sp>
      <p:sp>
        <p:nvSpPr>
          <p:cNvPr id="133380" name="Text Box 26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4:00</a:t>
            </a:r>
          </a:p>
        </p:txBody>
      </p:sp>
      <p:sp>
        <p:nvSpPr>
          <p:cNvPr id="133381" name="Text Box 26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4:01</a:t>
            </a:r>
          </a:p>
        </p:txBody>
      </p:sp>
      <p:sp>
        <p:nvSpPr>
          <p:cNvPr id="133382" name="Text Box 26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4:02</a:t>
            </a:r>
          </a:p>
        </p:txBody>
      </p:sp>
      <p:sp>
        <p:nvSpPr>
          <p:cNvPr id="133383" name="Text Box 26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4:03</a:t>
            </a:r>
          </a:p>
        </p:txBody>
      </p:sp>
      <p:sp>
        <p:nvSpPr>
          <p:cNvPr id="133384" name="Text Box 26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4:04</a:t>
            </a:r>
          </a:p>
        </p:txBody>
      </p:sp>
      <p:sp>
        <p:nvSpPr>
          <p:cNvPr id="133385" name="Text Box 26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4:05</a:t>
            </a:r>
          </a:p>
        </p:txBody>
      </p:sp>
      <p:sp>
        <p:nvSpPr>
          <p:cNvPr id="133386" name="Text Box 26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4:06</a:t>
            </a:r>
          </a:p>
        </p:txBody>
      </p:sp>
      <p:sp>
        <p:nvSpPr>
          <p:cNvPr id="133387" name="Text Box 26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4:07</a:t>
            </a:r>
          </a:p>
        </p:txBody>
      </p:sp>
      <p:sp>
        <p:nvSpPr>
          <p:cNvPr id="133388" name="Text Box 26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4:08</a:t>
            </a:r>
          </a:p>
        </p:txBody>
      </p:sp>
      <p:sp>
        <p:nvSpPr>
          <p:cNvPr id="133389" name="Text Box 26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4:09</a:t>
            </a:r>
          </a:p>
        </p:txBody>
      </p:sp>
      <p:sp>
        <p:nvSpPr>
          <p:cNvPr id="133390" name="Text Box 27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4:10</a:t>
            </a:r>
          </a:p>
        </p:txBody>
      </p:sp>
      <p:sp>
        <p:nvSpPr>
          <p:cNvPr id="133391" name="Text Box 27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4:11</a:t>
            </a:r>
          </a:p>
        </p:txBody>
      </p:sp>
      <p:sp>
        <p:nvSpPr>
          <p:cNvPr id="133392" name="Text Box 27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4:12</a:t>
            </a:r>
          </a:p>
        </p:txBody>
      </p:sp>
      <p:sp>
        <p:nvSpPr>
          <p:cNvPr id="133393" name="Text Box 27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4:13</a:t>
            </a:r>
          </a:p>
        </p:txBody>
      </p:sp>
      <p:sp>
        <p:nvSpPr>
          <p:cNvPr id="133394" name="Text Box 27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4:14</a:t>
            </a:r>
          </a:p>
        </p:txBody>
      </p:sp>
      <p:sp>
        <p:nvSpPr>
          <p:cNvPr id="133395" name="Text Box 27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4:15</a:t>
            </a:r>
          </a:p>
        </p:txBody>
      </p:sp>
      <p:sp>
        <p:nvSpPr>
          <p:cNvPr id="133396" name="Text Box 27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4:16</a:t>
            </a:r>
          </a:p>
        </p:txBody>
      </p:sp>
      <p:sp>
        <p:nvSpPr>
          <p:cNvPr id="133397" name="Text Box 27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4:17</a:t>
            </a:r>
          </a:p>
        </p:txBody>
      </p:sp>
      <p:sp>
        <p:nvSpPr>
          <p:cNvPr id="133398" name="Text Box 27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4:18</a:t>
            </a:r>
          </a:p>
        </p:txBody>
      </p:sp>
      <p:sp>
        <p:nvSpPr>
          <p:cNvPr id="133399" name="Text Box 27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4:19</a:t>
            </a:r>
          </a:p>
        </p:txBody>
      </p:sp>
      <p:sp>
        <p:nvSpPr>
          <p:cNvPr id="133400" name="Text Box 28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4:20</a:t>
            </a:r>
          </a:p>
        </p:txBody>
      </p:sp>
      <p:sp>
        <p:nvSpPr>
          <p:cNvPr id="133401" name="Text Box 28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4:21</a:t>
            </a:r>
          </a:p>
        </p:txBody>
      </p:sp>
      <p:sp>
        <p:nvSpPr>
          <p:cNvPr id="133402" name="Text Box 28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4:22</a:t>
            </a:r>
          </a:p>
        </p:txBody>
      </p:sp>
      <p:sp>
        <p:nvSpPr>
          <p:cNvPr id="133403" name="Text Box 28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4:23</a:t>
            </a:r>
          </a:p>
        </p:txBody>
      </p:sp>
      <p:sp>
        <p:nvSpPr>
          <p:cNvPr id="133404" name="Text Box 28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4:24</a:t>
            </a:r>
          </a:p>
        </p:txBody>
      </p:sp>
      <p:sp>
        <p:nvSpPr>
          <p:cNvPr id="133405" name="Text Box 28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4:25</a:t>
            </a:r>
          </a:p>
        </p:txBody>
      </p:sp>
      <p:sp>
        <p:nvSpPr>
          <p:cNvPr id="133406" name="Text Box 28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4:26</a:t>
            </a:r>
          </a:p>
        </p:txBody>
      </p:sp>
      <p:sp>
        <p:nvSpPr>
          <p:cNvPr id="133407" name="Text Box 28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4:27</a:t>
            </a:r>
          </a:p>
        </p:txBody>
      </p:sp>
      <p:sp>
        <p:nvSpPr>
          <p:cNvPr id="133408" name="Text Box 28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4:28</a:t>
            </a:r>
          </a:p>
        </p:txBody>
      </p:sp>
      <p:sp>
        <p:nvSpPr>
          <p:cNvPr id="133409" name="Text Box 28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4:29</a:t>
            </a:r>
          </a:p>
        </p:txBody>
      </p:sp>
      <p:sp>
        <p:nvSpPr>
          <p:cNvPr id="133410" name="Text Box 29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4:30</a:t>
            </a:r>
          </a:p>
        </p:txBody>
      </p:sp>
      <p:sp>
        <p:nvSpPr>
          <p:cNvPr id="133411" name="Text Box 29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4:31</a:t>
            </a:r>
          </a:p>
        </p:txBody>
      </p:sp>
      <p:sp>
        <p:nvSpPr>
          <p:cNvPr id="133412" name="Text Box 29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4:32</a:t>
            </a:r>
          </a:p>
        </p:txBody>
      </p:sp>
      <p:sp>
        <p:nvSpPr>
          <p:cNvPr id="133413" name="Text Box 29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4:33</a:t>
            </a:r>
          </a:p>
        </p:txBody>
      </p:sp>
      <p:sp>
        <p:nvSpPr>
          <p:cNvPr id="133414" name="Text Box 29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4:34</a:t>
            </a:r>
          </a:p>
        </p:txBody>
      </p:sp>
      <p:sp>
        <p:nvSpPr>
          <p:cNvPr id="133415" name="Text Box 29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4:35</a:t>
            </a:r>
          </a:p>
        </p:txBody>
      </p:sp>
      <p:sp>
        <p:nvSpPr>
          <p:cNvPr id="133416" name="Text Box 29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4:36</a:t>
            </a:r>
          </a:p>
        </p:txBody>
      </p:sp>
      <p:sp>
        <p:nvSpPr>
          <p:cNvPr id="133417" name="Text Box 29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4:37</a:t>
            </a:r>
          </a:p>
        </p:txBody>
      </p:sp>
      <p:sp>
        <p:nvSpPr>
          <p:cNvPr id="133418" name="Text Box 29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4:38</a:t>
            </a:r>
          </a:p>
        </p:txBody>
      </p:sp>
      <p:sp>
        <p:nvSpPr>
          <p:cNvPr id="133419" name="Text Box 29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4:39</a:t>
            </a:r>
          </a:p>
        </p:txBody>
      </p:sp>
      <p:sp>
        <p:nvSpPr>
          <p:cNvPr id="133420" name="Text Box 30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4:40</a:t>
            </a:r>
          </a:p>
        </p:txBody>
      </p:sp>
      <p:sp>
        <p:nvSpPr>
          <p:cNvPr id="133421" name="Text Box 30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4:41</a:t>
            </a:r>
          </a:p>
        </p:txBody>
      </p:sp>
      <p:sp>
        <p:nvSpPr>
          <p:cNvPr id="133422" name="Text Box 30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4:42</a:t>
            </a:r>
          </a:p>
        </p:txBody>
      </p:sp>
      <p:sp>
        <p:nvSpPr>
          <p:cNvPr id="133423" name="Text Box 30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4:43</a:t>
            </a:r>
          </a:p>
        </p:txBody>
      </p:sp>
      <p:sp>
        <p:nvSpPr>
          <p:cNvPr id="133424" name="Text Box 30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4:44</a:t>
            </a:r>
          </a:p>
        </p:txBody>
      </p:sp>
      <p:sp>
        <p:nvSpPr>
          <p:cNvPr id="133425" name="Text Box 30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4:45</a:t>
            </a:r>
          </a:p>
        </p:txBody>
      </p:sp>
      <p:sp>
        <p:nvSpPr>
          <p:cNvPr id="133426" name="Text Box 30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4:46</a:t>
            </a:r>
          </a:p>
        </p:txBody>
      </p:sp>
      <p:sp>
        <p:nvSpPr>
          <p:cNvPr id="133427" name="Text Box 30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4:47</a:t>
            </a:r>
          </a:p>
        </p:txBody>
      </p:sp>
      <p:sp>
        <p:nvSpPr>
          <p:cNvPr id="133428" name="Text Box 30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4:48</a:t>
            </a:r>
          </a:p>
        </p:txBody>
      </p:sp>
      <p:sp>
        <p:nvSpPr>
          <p:cNvPr id="133429" name="Text Box 30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4:49</a:t>
            </a:r>
          </a:p>
        </p:txBody>
      </p:sp>
      <p:sp>
        <p:nvSpPr>
          <p:cNvPr id="133430" name="Text Box 31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4:50</a:t>
            </a:r>
          </a:p>
        </p:txBody>
      </p:sp>
      <p:sp>
        <p:nvSpPr>
          <p:cNvPr id="133431" name="Text Box 31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4:51</a:t>
            </a:r>
          </a:p>
        </p:txBody>
      </p:sp>
      <p:sp>
        <p:nvSpPr>
          <p:cNvPr id="133432" name="Text Box 31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4:52</a:t>
            </a:r>
          </a:p>
        </p:txBody>
      </p:sp>
      <p:sp>
        <p:nvSpPr>
          <p:cNvPr id="133433" name="Text Box 31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4:53</a:t>
            </a:r>
          </a:p>
        </p:txBody>
      </p:sp>
      <p:sp>
        <p:nvSpPr>
          <p:cNvPr id="133434" name="Text Box 31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4:54</a:t>
            </a:r>
          </a:p>
        </p:txBody>
      </p:sp>
      <p:sp>
        <p:nvSpPr>
          <p:cNvPr id="133435" name="Text Box 31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4:55</a:t>
            </a:r>
          </a:p>
        </p:txBody>
      </p:sp>
      <p:sp>
        <p:nvSpPr>
          <p:cNvPr id="133436" name="Text Box 31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4:56</a:t>
            </a:r>
          </a:p>
        </p:txBody>
      </p:sp>
      <p:sp>
        <p:nvSpPr>
          <p:cNvPr id="133437" name="Text Box 31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4:57</a:t>
            </a:r>
          </a:p>
        </p:txBody>
      </p:sp>
      <p:sp>
        <p:nvSpPr>
          <p:cNvPr id="133438" name="Text Box 31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4:58</a:t>
            </a:r>
          </a:p>
        </p:txBody>
      </p:sp>
      <p:sp>
        <p:nvSpPr>
          <p:cNvPr id="133439" name="Text Box 31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4:59</a:t>
            </a:r>
          </a:p>
        </p:txBody>
      </p:sp>
      <p:sp>
        <p:nvSpPr>
          <p:cNvPr id="133440" name="Text Box 32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5:00</a:t>
            </a:r>
          </a:p>
        </p:txBody>
      </p:sp>
      <p:sp>
        <p:nvSpPr>
          <p:cNvPr id="133441" name="Text Box 32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5:01</a:t>
            </a:r>
          </a:p>
        </p:txBody>
      </p:sp>
      <p:sp>
        <p:nvSpPr>
          <p:cNvPr id="133442" name="Text Box 32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5:02</a:t>
            </a:r>
          </a:p>
        </p:txBody>
      </p:sp>
      <p:sp>
        <p:nvSpPr>
          <p:cNvPr id="133443" name="Text Box 32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5:03</a:t>
            </a:r>
          </a:p>
        </p:txBody>
      </p:sp>
      <p:sp>
        <p:nvSpPr>
          <p:cNvPr id="133444" name="Text Box 32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5:04</a:t>
            </a:r>
          </a:p>
        </p:txBody>
      </p:sp>
      <p:sp>
        <p:nvSpPr>
          <p:cNvPr id="133445" name="Text Box 32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5:05</a:t>
            </a:r>
          </a:p>
        </p:txBody>
      </p:sp>
      <p:sp>
        <p:nvSpPr>
          <p:cNvPr id="133446" name="Text Box 32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5:06</a:t>
            </a:r>
          </a:p>
        </p:txBody>
      </p:sp>
      <p:sp>
        <p:nvSpPr>
          <p:cNvPr id="133447" name="Text Box 32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5:07</a:t>
            </a:r>
          </a:p>
        </p:txBody>
      </p:sp>
      <p:sp>
        <p:nvSpPr>
          <p:cNvPr id="133448" name="Text Box 32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5:08</a:t>
            </a:r>
          </a:p>
        </p:txBody>
      </p:sp>
      <p:sp>
        <p:nvSpPr>
          <p:cNvPr id="133449" name="Text Box 32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5:09</a:t>
            </a:r>
          </a:p>
        </p:txBody>
      </p:sp>
      <p:sp>
        <p:nvSpPr>
          <p:cNvPr id="133450" name="Text Box 33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5:10</a:t>
            </a:r>
          </a:p>
        </p:txBody>
      </p:sp>
      <p:sp>
        <p:nvSpPr>
          <p:cNvPr id="133451" name="Text Box 33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5:11</a:t>
            </a:r>
          </a:p>
        </p:txBody>
      </p:sp>
      <p:sp>
        <p:nvSpPr>
          <p:cNvPr id="133452" name="Text Box 33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5:12</a:t>
            </a:r>
          </a:p>
        </p:txBody>
      </p:sp>
      <p:sp>
        <p:nvSpPr>
          <p:cNvPr id="133453" name="Text Box 33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5:13</a:t>
            </a:r>
          </a:p>
        </p:txBody>
      </p:sp>
      <p:sp>
        <p:nvSpPr>
          <p:cNvPr id="133454" name="Text Box 33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5:14</a:t>
            </a:r>
          </a:p>
        </p:txBody>
      </p:sp>
      <p:sp>
        <p:nvSpPr>
          <p:cNvPr id="133455" name="Text Box 33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5:15</a:t>
            </a:r>
          </a:p>
        </p:txBody>
      </p:sp>
      <p:sp>
        <p:nvSpPr>
          <p:cNvPr id="133456" name="Text Box 33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5:16</a:t>
            </a:r>
          </a:p>
        </p:txBody>
      </p:sp>
      <p:sp>
        <p:nvSpPr>
          <p:cNvPr id="133457" name="Text Box 33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5:17</a:t>
            </a:r>
          </a:p>
        </p:txBody>
      </p:sp>
      <p:sp>
        <p:nvSpPr>
          <p:cNvPr id="133458" name="Text Box 33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5:18</a:t>
            </a:r>
          </a:p>
        </p:txBody>
      </p:sp>
      <p:sp>
        <p:nvSpPr>
          <p:cNvPr id="133459" name="Text Box 33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5:19</a:t>
            </a:r>
          </a:p>
        </p:txBody>
      </p:sp>
      <p:sp>
        <p:nvSpPr>
          <p:cNvPr id="133460" name="Text Box 34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5:20</a:t>
            </a:r>
          </a:p>
        </p:txBody>
      </p:sp>
      <p:sp>
        <p:nvSpPr>
          <p:cNvPr id="133461" name="Text Box 34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5:21</a:t>
            </a:r>
          </a:p>
        </p:txBody>
      </p:sp>
      <p:sp>
        <p:nvSpPr>
          <p:cNvPr id="133462" name="Text Box 34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5:22</a:t>
            </a:r>
          </a:p>
        </p:txBody>
      </p:sp>
      <p:sp>
        <p:nvSpPr>
          <p:cNvPr id="133463" name="Text Box 34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5:23</a:t>
            </a:r>
          </a:p>
        </p:txBody>
      </p:sp>
      <p:sp>
        <p:nvSpPr>
          <p:cNvPr id="133464" name="Text Box 34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5:24</a:t>
            </a:r>
          </a:p>
        </p:txBody>
      </p:sp>
      <p:sp>
        <p:nvSpPr>
          <p:cNvPr id="133465" name="Text Box 34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5:25</a:t>
            </a:r>
          </a:p>
        </p:txBody>
      </p:sp>
      <p:sp>
        <p:nvSpPr>
          <p:cNvPr id="133466" name="Text Box 34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5:26</a:t>
            </a:r>
          </a:p>
        </p:txBody>
      </p:sp>
      <p:sp>
        <p:nvSpPr>
          <p:cNvPr id="133467" name="Text Box 34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5:27</a:t>
            </a:r>
          </a:p>
        </p:txBody>
      </p:sp>
      <p:sp>
        <p:nvSpPr>
          <p:cNvPr id="133468" name="Text Box 34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5:28</a:t>
            </a:r>
          </a:p>
        </p:txBody>
      </p:sp>
      <p:sp>
        <p:nvSpPr>
          <p:cNvPr id="133469" name="Text Box 34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5:29</a:t>
            </a:r>
          </a:p>
        </p:txBody>
      </p:sp>
      <p:sp>
        <p:nvSpPr>
          <p:cNvPr id="133470" name="Text Box 35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5:30</a:t>
            </a:r>
          </a:p>
        </p:txBody>
      </p:sp>
      <p:sp>
        <p:nvSpPr>
          <p:cNvPr id="133471" name="Text Box 35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5:31</a:t>
            </a:r>
          </a:p>
        </p:txBody>
      </p:sp>
      <p:sp>
        <p:nvSpPr>
          <p:cNvPr id="133472" name="Text Box 35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5:32</a:t>
            </a:r>
          </a:p>
        </p:txBody>
      </p:sp>
      <p:sp>
        <p:nvSpPr>
          <p:cNvPr id="133473" name="Text Box 35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5:33</a:t>
            </a:r>
          </a:p>
        </p:txBody>
      </p:sp>
      <p:sp>
        <p:nvSpPr>
          <p:cNvPr id="133474" name="Text Box 35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5:34</a:t>
            </a:r>
          </a:p>
        </p:txBody>
      </p:sp>
      <p:sp>
        <p:nvSpPr>
          <p:cNvPr id="133475" name="Text Box 35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5:35</a:t>
            </a:r>
          </a:p>
        </p:txBody>
      </p:sp>
      <p:sp>
        <p:nvSpPr>
          <p:cNvPr id="133476" name="Text Box 35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5:36</a:t>
            </a:r>
          </a:p>
        </p:txBody>
      </p:sp>
      <p:sp>
        <p:nvSpPr>
          <p:cNvPr id="133477" name="Text Box 35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5:37</a:t>
            </a:r>
          </a:p>
        </p:txBody>
      </p:sp>
      <p:sp>
        <p:nvSpPr>
          <p:cNvPr id="133478" name="Text Box 35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5:38</a:t>
            </a:r>
          </a:p>
        </p:txBody>
      </p:sp>
      <p:sp>
        <p:nvSpPr>
          <p:cNvPr id="133479" name="Text Box 35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5:39</a:t>
            </a:r>
          </a:p>
        </p:txBody>
      </p:sp>
      <p:sp>
        <p:nvSpPr>
          <p:cNvPr id="133480" name="Text Box 36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5:40</a:t>
            </a:r>
          </a:p>
        </p:txBody>
      </p:sp>
      <p:sp>
        <p:nvSpPr>
          <p:cNvPr id="133481" name="Text Box 36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5:41</a:t>
            </a:r>
          </a:p>
        </p:txBody>
      </p:sp>
      <p:sp>
        <p:nvSpPr>
          <p:cNvPr id="133482" name="Text Box 36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5:42</a:t>
            </a:r>
          </a:p>
        </p:txBody>
      </p:sp>
      <p:sp>
        <p:nvSpPr>
          <p:cNvPr id="133483" name="Text Box 36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5:43</a:t>
            </a:r>
          </a:p>
        </p:txBody>
      </p:sp>
      <p:sp>
        <p:nvSpPr>
          <p:cNvPr id="133484" name="Text Box 36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5:44</a:t>
            </a:r>
          </a:p>
        </p:txBody>
      </p:sp>
      <p:sp>
        <p:nvSpPr>
          <p:cNvPr id="133485" name="Text Box 36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5:45</a:t>
            </a:r>
          </a:p>
        </p:txBody>
      </p:sp>
      <p:sp>
        <p:nvSpPr>
          <p:cNvPr id="133486" name="Text Box 36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5:46</a:t>
            </a:r>
          </a:p>
        </p:txBody>
      </p:sp>
      <p:sp>
        <p:nvSpPr>
          <p:cNvPr id="133487" name="Text Box 36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5:47</a:t>
            </a:r>
          </a:p>
        </p:txBody>
      </p:sp>
      <p:sp>
        <p:nvSpPr>
          <p:cNvPr id="133488" name="Text Box 36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5:48</a:t>
            </a:r>
          </a:p>
        </p:txBody>
      </p:sp>
      <p:sp>
        <p:nvSpPr>
          <p:cNvPr id="133489" name="Text Box 36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5:49</a:t>
            </a:r>
          </a:p>
        </p:txBody>
      </p:sp>
      <p:sp>
        <p:nvSpPr>
          <p:cNvPr id="133490" name="Text Box 37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5:50</a:t>
            </a:r>
          </a:p>
        </p:txBody>
      </p:sp>
      <p:sp>
        <p:nvSpPr>
          <p:cNvPr id="133491" name="Text Box 37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5:51</a:t>
            </a:r>
          </a:p>
        </p:txBody>
      </p:sp>
      <p:sp>
        <p:nvSpPr>
          <p:cNvPr id="133492" name="Text Box 37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5:52</a:t>
            </a:r>
          </a:p>
        </p:txBody>
      </p:sp>
      <p:sp>
        <p:nvSpPr>
          <p:cNvPr id="133493" name="Text Box 37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5:53</a:t>
            </a:r>
          </a:p>
        </p:txBody>
      </p:sp>
      <p:sp>
        <p:nvSpPr>
          <p:cNvPr id="133494" name="Text Box 37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5:54</a:t>
            </a:r>
          </a:p>
        </p:txBody>
      </p:sp>
      <p:sp>
        <p:nvSpPr>
          <p:cNvPr id="133495" name="Text Box 37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5:55</a:t>
            </a:r>
          </a:p>
        </p:txBody>
      </p:sp>
      <p:sp>
        <p:nvSpPr>
          <p:cNvPr id="133496" name="Text Box 37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5:56</a:t>
            </a:r>
          </a:p>
        </p:txBody>
      </p:sp>
      <p:sp>
        <p:nvSpPr>
          <p:cNvPr id="133497" name="Text Box 37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5:57</a:t>
            </a:r>
          </a:p>
        </p:txBody>
      </p:sp>
      <p:sp>
        <p:nvSpPr>
          <p:cNvPr id="133498" name="Text Box 37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5:58</a:t>
            </a:r>
          </a:p>
        </p:txBody>
      </p:sp>
      <p:sp>
        <p:nvSpPr>
          <p:cNvPr id="133499" name="Text Box 37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5:59</a:t>
            </a:r>
          </a:p>
        </p:txBody>
      </p:sp>
      <p:sp>
        <p:nvSpPr>
          <p:cNvPr id="133500" name="Text Box 38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6:00</a:t>
            </a:r>
          </a:p>
        </p:txBody>
      </p:sp>
      <p:sp>
        <p:nvSpPr>
          <p:cNvPr id="133501" name="Text Box 38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6:01</a:t>
            </a:r>
          </a:p>
        </p:txBody>
      </p:sp>
      <p:sp>
        <p:nvSpPr>
          <p:cNvPr id="133502" name="Text Box 38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6:02</a:t>
            </a:r>
          </a:p>
        </p:txBody>
      </p:sp>
      <p:sp>
        <p:nvSpPr>
          <p:cNvPr id="133503" name="Text Box 38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6:03</a:t>
            </a:r>
          </a:p>
        </p:txBody>
      </p:sp>
      <p:sp>
        <p:nvSpPr>
          <p:cNvPr id="133504" name="Text Box 38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6:04</a:t>
            </a:r>
          </a:p>
        </p:txBody>
      </p:sp>
      <p:sp>
        <p:nvSpPr>
          <p:cNvPr id="133505" name="Text Box 38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6:05</a:t>
            </a:r>
          </a:p>
        </p:txBody>
      </p:sp>
      <p:sp>
        <p:nvSpPr>
          <p:cNvPr id="133506" name="Text Box 38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6:06</a:t>
            </a:r>
          </a:p>
        </p:txBody>
      </p:sp>
      <p:sp>
        <p:nvSpPr>
          <p:cNvPr id="133507" name="Text Box 38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6:07</a:t>
            </a:r>
          </a:p>
        </p:txBody>
      </p:sp>
      <p:sp>
        <p:nvSpPr>
          <p:cNvPr id="133508" name="Text Box 38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6:08</a:t>
            </a:r>
          </a:p>
        </p:txBody>
      </p:sp>
      <p:sp>
        <p:nvSpPr>
          <p:cNvPr id="133509" name="Text Box 38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6:09</a:t>
            </a:r>
          </a:p>
        </p:txBody>
      </p:sp>
      <p:sp>
        <p:nvSpPr>
          <p:cNvPr id="133510" name="Text Box 39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6:10</a:t>
            </a:r>
          </a:p>
        </p:txBody>
      </p:sp>
      <p:sp>
        <p:nvSpPr>
          <p:cNvPr id="133511" name="Text Box 39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6:11</a:t>
            </a:r>
          </a:p>
        </p:txBody>
      </p:sp>
      <p:sp>
        <p:nvSpPr>
          <p:cNvPr id="133512" name="Text Box 39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6:12</a:t>
            </a:r>
          </a:p>
        </p:txBody>
      </p:sp>
      <p:sp>
        <p:nvSpPr>
          <p:cNvPr id="133513" name="Text Box 39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6:13</a:t>
            </a:r>
          </a:p>
        </p:txBody>
      </p:sp>
      <p:sp>
        <p:nvSpPr>
          <p:cNvPr id="133514" name="Text Box 39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6:14</a:t>
            </a:r>
          </a:p>
        </p:txBody>
      </p:sp>
      <p:sp>
        <p:nvSpPr>
          <p:cNvPr id="133515" name="Text Box 39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6:15</a:t>
            </a:r>
          </a:p>
        </p:txBody>
      </p:sp>
      <p:sp>
        <p:nvSpPr>
          <p:cNvPr id="133516" name="Text Box 39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6:16</a:t>
            </a:r>
          </a:p>
        </p:txBody>
      </p:sp>
      <p:sp>
        <p:nvSpPr>
          <p:cNvPr id="133517" name="Text Box 39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6:17</a:t>
            </a:r>
          </a:p>
        </p:txBody>
      </p:sp>
      <p:sp>
        <p:nvSpPr>
          <p:cNvPr id="133518" name="Text Box 39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6:18</a:t>
            </a:r>
          </a:p>
        </p:txBody>
      </p:sp>
      <p:sp>
        <p:nvSpPr>
          <p:cNvPr id="133519" name="Text Box 39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6:19</a:t>
            </a:r>
          </a:p>
        </p:txBody>
      </p:sp>
      <p:sp>
        <p:nvSpPr>
          <p:cNvPr id="133520" name="Text Box 40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6:20</a:t>
            </a:r>
          </a:p>
        </p:txBody>
      </p:sp>
      <p:sp>
        <p:nvSpPr>
          <p:cNvPr id="133521" name="Text Box 40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6:21</a:t>
            </a:r>
          </a:p>
        </p:txBody>
      </p:sp>
      <p:sp>
        <p:nvSpPr>
          <p:cNvPr id="133522" name="Text Box 40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6:22</a:t>
            </a:r>
          </a:p>
        </p:txBody>
      </p:sp>
      <p:sp>
        <p:nvSpPr>
          <p:cNvPr id="133523" name="Text Box 40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6:23</a:t>
            </a:r>
          </a:p>
        </p:txBody>
      </p:sp>
      <p:sp>
        <p:nvSpPr>
          <p:cNvPr id="133524" name="Text Box 40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6:24</a:t>
            </a:r>
          </a:p>
        </p:txBody>
      </p:sp>
      <p:sp>
        <p:nvSpPr>
          <p:cNvPr id="133525" name="Text Box 40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6:25</a:t>
            </a:r>
          </a:p>
        </p:txBody>
      </p:sp>
      <p:sp>
        <p:nvSpPr>
          <p:cNvPr id="133526" name="Text Box 40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6:26</a:t>
            </a:r>
          </a:p>
        </p:txBody>
      </p:sp>
      <p:sp>
        <p:nvSpPr>
          <p:cNvPr id="133527" name="Text Box 40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6:27</a:t>
            </a:r>
          </a:p>
        </p:txBody>
      </p:sp>
      <p:sp>
        <p:nvSpPr>
          <p:cNvPr id="133528" name="Text Box 40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6:28</a:t>
            </a:r>
          </a:p>
        </p:txBody>
      </p:sp>
      <p:sp>
        <p:nvSpPr>
          <p:cNvPr id="133529" name="Text Box 40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6:29</a:t>
            </a:r>
          </a:p>
        </p:txBody>
      </p:sp>
      <p:sp>
        <p:nvSpPr>
          <p:cNvPr id="133530" name="Text Box 41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6:30</a:t>
            </a:r>
          </a:p>
        </p:txBody>
      </p:sp>
      <p:sp>
        <p:nvSpPr>
          <p:cNvPr id="133531" name="Text Box 41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6:31</a:t>
            </a:r>
          </a:p>
        </p:txBody>
      </p:sp>
      <p:sp>
        <p:nvSpPr>
          <p:cNvPr id="133532" name="Text Box 41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6:32</a:t>
            </a:r>
          </a:p>
        </p:txBody>
      </p:sp>
      <p:sp>
        <p:nvSpPr>
          <p:cNvPr id="133533" name="Text Box 41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6:33</a:t>
            </a:r>
          </a:p>
        </p:txBody>
      </p:sp>
      <p:sp>
        <p:nvSpPr>
          <p:cNvPr id="133534" name="Text Box 41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6:34</a:t>
            </a:r>
          </a:p>
        </p:txBody>
      </p:sp>
      <p:sp>
        <p:nvSpPr>
          <p:cNvPr id="133535" name="Text Box 41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6:35</a:t>
            </a:r>
          </a:p>
        </p:txBody>
      </p:sp>
      <p:sp>
        <p:nvSpPr>
          <p:cNvPr id="133536" name="Text Box 41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6:36</a:t>
            </a:r>
          </a:p>
        </p:txBody>
      </p:sp>
      <p:sp>
        <p:nvSpPr>
          <p:cNvPr id="133537" name="Text Box 41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6:37</a:t>
            </a:r>
          </a:p>
        </p:txBody>
      </p:sp>
      <p:sp>
        <p:nvSpPr>
          <p:cNvPr id="133538" name="Text Box 41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6:38</a:t>
            </a:r>
          </a:p>
        </p:txBody>
      </p:sp>
      <p:sp>
        <p:nvSpPr>
          <p:cNvPr id="133539" name="Text Box 41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6:39</a:t>
            </a:r>
          </a:p>
        </p:txBody>
      </p:sp>
      <p:sp>
        <p:nvSpPr>
          <p:cNvPr id="133540" name="Text Box 42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6:40</a:t>
            </a:r>
          </a:p>
        </p:txBody>
      </p:sp>
      <p:sp>
        <p:nvSpPr>
          <p:cNvPr id="133541" name="Text Box 42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6:41</a:t>
            </a:r>
          </a:p>
        </p:txBody>
      </p:sp>
      <p:sp>
        <p:nvSpPr>
          <p:cNvPr id="133542" name="Text Box 42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6:42</a:t>
            </a:r>
          </a:p>
        </p:txBody>
      </p:sp>
      <p:sp>
        <p:nvSpPr>
          <p:cNvPr id="133543" name="Text Box 42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6:43</a:t>
            </a:r>
          </a:p>
        </p:txBody>
      </p:sp>
      <p:sp>
        <p:nvSpPr>
          <p:cNvPr id="133544" name="Text Box 42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6:44</a:t>
            </a:r>
          </a:p>
        </p:txBody>
      </p:sp>
      <p:sp>
        <p:nvSpPr>
          <p:cNvPr id="133545" name="Text Box 42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6:45</a:t>
            </a:r>
          </a:p>
        </p:txBody>
      </p:sp>
      <p:sp>
        <p:nvSpPr>
          <p:cNvPr id="133546" name="Text Box 42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6:46</a:t>
            </a:r>
          </a:p>
        </p:txBody>
      </p:sp>
      <p:sp>
        <p:nvSpPr>
          <p:cNvPr id="133547" name="Text Box 42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6:47</a:t>
            </a:r>
          </a:p>
        </p:txBody>
      </p:sp>
      <p:sp>
        <p:nvSpPr>
          <p:cNvPr id="133548" name="Text Box 42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6:48</a:t>
            </a:r>
          </a:p>
        </p:txBody>
      </p:sp>
      <p:sp>
        <p:nvSpPr>
          <p:cNvPr id="133549" name="Text Box 42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6:49</a:t>
            </a:r>
          </a:p>
        </p:txBody>
      </p:sp>
      <p:sp>
        <p:nvSpPr>
          <p:cNvPr id="133550" name="Text Box 43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6:50</a:t>
            </a:r>
          </a:p>
        </p:txBody>
      </p:sp>
      <p:sp>
        <p:nvSpPr>
          <p:cNvPr id="133551" name="Text Box 431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6:51</a:t>
            </a:r>
          </a:p>
        </p:txBody>
      </p:sp>
      <p:sp>
        <p:nvSpPr>
          <p:cNvPr id="133552" name="Text Box 432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6:52</a:t>
            </a:r>
          </a:p>
        </p:txBody>
      </p:sp>
      <p:sp>
        <p:nvSpPr>
          <p:cNvPr id="133553" name="Text Box 433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6:53</a:t>
            </a:r>
          </a:p>
        </p:txBody>
      </p:sp>
      <p:sp>
        <p:nvSpPr>
          <p:cNvPr id="133554" name="Text Box 434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6:54</a:t>
            </a:r>
          </a:p>
        </p:txBody>
      </p:sp>
      <p:sp>
        <p:nvSpPr>
          <p:cNvPr id="133555" name="Text Box 435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6:55</a:t>
            </a:r>
          </a:p>
        </p:txBody>
      </p:sp>
      <p:sp>
        <p:nvSpPr>
          <p:cNvPr id="133556" name="Text Box 436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6:56</a:t>
            </a:r>
          </a:p>
        </p:txBody>
      </p:sp>
      <p:sp>
        <p:nvSpPr>
          <p:cNvPr id="133557" name="Text Box 437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6:57</a:t>
            </a:r>
          </a:p>
        </p:txBody>
      </p:sp>
      <p:sp>
        <p:nvSpPr>
          <p:cNvPr id="133558" name="Text Box 438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6:58</a:t>
            </a:r>
          </a:p>
        </p:txBody>
      </p:sp>
      <p:sp>
        <p:nvSpPr>
          <p:cNvPr id="133559" name="Text Box 439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6:59</a:t>
            </a:r>
          </a:p>
        </p:txBody>
      </p:sp>
      <p:sp>
        <p:nvSpPr>
          <p:cNvPr id="133560" name="Text Box 440" descr="Light upward diagonal"/>
          <p:cNvSpPr txBox="1">
            <a:spLocks noChangeArrowheads="1"/>
          </p:cNvSpPr>
          <p:nvPr/>
        </p:nvSpPr>
        <p:spPr bwMode="auto">
          <a:xfrm>
            <a:off x="1828800" y="228601"/>
            <a:ext cx="1981200" cy="1169551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7:00</a:t>
            </a:r>
          </a:p>
        </p:txBody>
      </p:sp>
      <p:sp>
        <p:nvSpPr>
          <p:cNvPr id="133561" name="WordArt 441" descr="Large checker board"/>
          <p:cNvSpPr>
            <a:spLocks noChangeArrowheads="1" noChangeShapeType="1" noTextEdit="1"/>
          </p:cNvSpPr>
          <p:nvPr/>
        </p:nvSpPr>
        <p:spPr bwMode="auto">
          <a:xfrm>
            <a:off x="2819400" y="2362200"/>
            <a:ext cx="44958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i="1" kern="10">
                <a:ln w="38100">
                  <a:pattFill prst="sphere">
                    <a:fgClr>
                      <a:srgbClr val="0033CC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lgCheck">
                  <a:fgClr>
                    <a:srgbClr val="EF0903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  <p:grpSp>
        <p:nvGrpSpPr>
          <p:cNvPr id="133132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33133" name="Picture 11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4" name="Picture 12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5" name="Picture 13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6" name="Picture 14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3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3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3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3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3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3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3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3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3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3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3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3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3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3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3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3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3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3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3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3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13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3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3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3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13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3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3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3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500"/>
                                        <p:tgtEl>
                                          <p:spTgt spid="13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3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13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13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13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13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13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13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3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4" dur="500"/>
                                        <p:tgtEl>
                                          <p:spTgt spid="13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13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3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13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3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13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1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13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13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13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13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13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13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13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1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1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1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13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13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13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8" dur="500"/>
                                        <p:tgtEl>
                                          <p:spTgt spid="13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3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13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13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4" dur="500"/>
                                        <p:tgtEl>
                                          <p:spTgt spid="13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13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500"/>
                                        <p:tgtEl>
                                          <p:spTgt spid="13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500"/>
                                        <p:tgtEl>
                                          <p:spTgt spid="13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13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500"/>
                                        <p:tgtEl>
                                          <p:spTgt spid="13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500"/>
                                        <p:tgtEl>
                                          <p:spTgt spid="13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13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500"/>
                                        <p:tgtEl>
                                          <p:spTgt spid="13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13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13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13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500"/>
                                        <p:tgtEl>
                                          <p:spTgt spid="1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13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500"/>
                                        <p:tgtEl>
                                          <p:spTgt spid="13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500"/>
                                        <p:tgtEl>
                                          <p:spTgt spid="13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13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13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13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13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13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3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3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13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500"/>
                                        <p:tgtEl>
                                          <p:spTgt spid="13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1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13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500"/>
                                        <p:tgtEl>
                                          <p:spTgt spid="13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13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500"/>
                                        <p:tgtEl>
                                          <p:spTgt spid="13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500"/>
                                        <p:tgtEl>
                                          <p:spTgt spid="1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1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500"/>
                                        <p:tgtEl>
                                          <p:spTgt spid="13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500"/>
                                        <p:tgtEl>
                                          <p:spTgt spid="13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13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500"/>
                                        <p:tgtEl>
                                          <p:spTgt spid="13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500"/>
                                        <p:tgtEl>
                                          <p:spTgt spid="13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13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500"/>
                                        <p:tgtEl>
                                          <p:spTgt spid="13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500"/>
                                        <p:tgtEl>
                                          <p:spTgt spid="13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13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500"/>
                                        <p:tgtEl>
                                          <p:spTgt spid="13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500"/>
                                        <p:tgtEl>
                                          <p:spTgt spid="13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13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500"/>
                                        <p:tgtEl>
                                          <p:spTgt spid="13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500"/>
                                        <p:tgtEl>
                                          <p:spTgt spid="13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13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500"/>
                                        <p:tgtEl>
                                          <p:spTgt spid="13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500"/>
                                        <p:tgtEl>
                                          <p:spTgt spid="13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13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500"/>
                                        <p:tgtEl>
                                          <p:spTgt spid="13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500"/>
                                        <p:tgtEl>
                                          <p:spTgt spid="13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13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500"/>
                                        <p:tgtEl>
                                          <p:spTgt spid="13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500"/>
                                        <p:tgtEl>
                                          <p:spTgt spid="13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13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500"/>
                                        <p:tgtEl>
                                          <p:spTgt spid="13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500"/>
                                        <p:tgtEl>
                                          <p:spTgt spid="13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13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500"/>
                                        <p:tgtEl>
                                          <p:spTgt spid="13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500"/>
                                        <p:tgtEl>
                                          <p:spTgt spid="13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13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500"/>
                                        <p:tgtEl>
                                          <p:spTgt spid="13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500"/>
                                        <p:tgtEl>
                                          <p:spTgt spid="13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13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500"/>
                                        <p:tgtEl>
                                          <p:spTgt spid="13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500"/>
                                        <p:tgtEl>
                                          <p:spTgt spid="13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13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500"/>
                                        <p:tgtEl>
                                          <p:spTgt spid="13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500"/>
                                        <p:tgtEl>
                                          <p:spTgt spid="13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13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8" dur="500"/>
                                        <p:tgtEl>
                                          <p:spTgt spid="13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2" dur="500"/>
                                        <p:tgtEl>
                                          <p:spTgt spid="13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13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13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4" dur="500"/>
                                        <p:tgtEl>
                                          <p:spTgt spid="13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13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2" dur="500"/>
                                        <p:tgtEl>
                                          <p:spTgt spid="13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6" dur="500"/>
                                        <p:tgtEl>
                                          <p:spTgt spid="13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13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4" dur="500"/>
                                        <p:tgtEl>
                                          <p:spTgt spid="13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8" dur="500"/>
                                        <p:tgtEl>
                                          <p:spTgt spid="13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13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6" dur="500"/>
                                        <p:tgtEl>
                                          <p:spTgt spid="13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0" dur="500"/>
                                        <p:tgtEl>
                                          <p:spTgt spid="13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13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8" dur="500"/>
                                        <p:tgtEl>
                                          <p:spTgt spid="13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2" dur="500"/>
                                        <p:tgtEl>
                                          <p:spTgt spid="13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13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0" dur="500"/>
                                        <p:tgtEl>
                                          <p:spTgt spid="13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4" dur="500"/>
                                        <p:tgtEl>
                                          <p:spTgt spid="13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13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2" dur="500"/>
                                        <p:tgtEl>
                                          <p:spTgt spid="13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6" dur="500"/>
                                        <p:tgtEl>
                                          <p:spTgt spid="13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13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4" dur="500"/>
                                        <p:tgtEl>
                                          <p:spTgt spid="13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8" dur="500"/>
                                        <p:tgtEl>
                                          <p:spTgt spid="13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13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6" dur="500"/>
                                        <p:tgtEl>
                                          <p:spTgt spid="13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0" dur="500"/>
                                        <p:tgtEl>
                                          <p:spTgt spid="13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13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8" dur="500"/>
                                        <p:tgtEl>
                                          <p:spTgt spid="13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2" dur="500"/>
                                        <p:tgtEl>
                                          <p:spTgt spid="13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13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0" dur="500"/>
                                        <p:tgtEl>
                                          <p:spTgt spid="13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4" dur="500"/>
                                        <p:tgtEl>
                                          <p:spTgt spid="13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13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2" dur="500"/>
                                        <p:tgtEl>
                                          <p:spTgt spid="13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6" dur="500"/>
                                        <p:tgtEl>
                                          <p:spTgt spid="13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9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13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9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4" dur="500"/>
                                        <p:tgtEl>
                                          <p:spTgt spid="13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9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8" dur="500"/>
                                        <p:tgtEl>
                                          <p:spTgt spid="13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9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13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9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6" dur="500"/>
                                        <p:tgtEl>
                                          <p:spTgt spid="13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9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0" dur="500"/>
                                        <p:tgtEl>
                                          <p:spTgt spid="13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9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13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9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8" dur="500"/>
                                        <p:tgtEl>
                                          <p:spTgt spid="13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9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2" dur="500"/>
                                        <p:tgtEl>
                                          <p:spTgt spid="13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9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13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9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0" dur="500"/>
                                        <p:tgtEl>
                                          <p:spTgt spid="13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9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13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13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9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2" dur="500"/>
                                        <p:tgtEl>
                                          <p:spTgt spid="13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9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6" dur="500"/>
                                        <p:tgtEl>
                                          <p:spTgt spid="13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9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13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10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4" dur="500"/>
                                        <p:tgtEl>
                                          <p:spTgt spid="13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10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8" dur="500"/>
                                        <p:tgtEl>
                                          <p:spTgt spid="13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10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13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10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6" dur="500"/>
                                        <p:tgtEl>
                                          <p:spTgt spid="13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10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0" dur="500"/>
                                        <p:tgtEl>
                                          <p:spTgt spid="13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10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13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10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8" dur="500"/>
                                        <p:tgtEl>
                                          <p:spTgt spid="13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10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2" dur="500"/>
                                        <p:tgtEl>
                                          <p:spTgt spid="13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10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13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0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0" dur="500"/>
                                        <p:tgtEl>
                                          <p:spTgt spid="13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10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4" dur="500"/>
                                        <p:tgtEl>
                                          <p:spTgt spid="13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10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13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13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10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6" dur="500"/>
                                        <p:tgtEl>
                                          <p:spTgt spid="13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10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13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10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4" dur="500"/>
                                        <p:tgtEl>
                                          <p:spTgt spid="13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10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8" dur="500"/>
                                        <p:tgtEl>
                                          <p:spTgt spid="13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10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13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10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6" dur="500"/>
                                        <p:tgtEl>
                                          <p:spTgt spid="13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0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0" dur="500"/>
                                        <p:tgtEl>
                                          <p:spTgt spid="13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10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13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10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8" dur="500"/>
                                        <p:tgtEl>
                                          <p:spTgt spid="13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10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2" dur="500"/>
                                        <p:tgtEl>
                                          <p:spTgt spid="13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10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6" dur="500"/>
                                        <p:tgtEl>
                                          <p:spTgt spid="13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10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0" dur="500"/>
                                        <p:tgtEl>
                                          <p:spTgt spid="13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1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4" dur="500"/>
                                        <p:tgtEl>
                                          <p:spTgt spid="13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1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8" dur="500"/>
                                        <p:tgtEl>
                                          <p:spTgt spid="13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1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2" dur="500"/>
                                        <p:tgtEl>
                                          <p:spTgt spid="13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1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6" dur="500"/>
                                        <p:tgtEl>
                                          <p:spTgt spid="13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0" dur="500"/>
                                        <p:tgtEl>
                                          <p:spTgt spid="13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1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4" dur="500"/>
                                        <p:tgtEl>
                                          <p:spTgt spid="13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1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8" dur="500"/>
                                        <p:tgtEl>
                                          <p:spTgt spid="13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1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2" dur="500"/>
                                        <p:tgtEl>
                                          <p:spTgt spid="13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1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6" dur="500"/>
                                        <p:tgtEl>
                                          <p:spTgt spid="13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1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0" dur="500"/>
                                        <p:tgtEl>
                                          <p:spTgt spid="13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1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4" dur="500"/>
                                        <p:tgtEl>
                                          <p:spTgt spid="13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1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8" dur="500"/>
                                        <p:tgtEl>
                                          <p:spTgt spid="13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1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2" dur="500"/>
                                        <p:tgtEl>
                                          <p:spTgt spid="13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1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6" dur="500"/>
                                        <p:tgtEl>
                                          <p:spTgt spid="13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0" dur="500"/>
                                        <p:tgtEl>
                                          <p:spTgt spid="13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1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4" dur="500"/>
                                        <p:tgtEl>
                                          <p:spTgt spid="13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1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8" dur="500"/>
                                        <p:tgtEl>
                                          <p:spTgt spid="13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1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2" dur="500"/>
                                        <p:tgtEl>
                                          <p:spTgt spid="13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1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6" dur="500"/>
                                        <p:tgtEl>
                                          <p:spTgt spid="13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1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0" dur="500"/>
                                        <p:tgtEl>
                                          <p:spTgt spid="13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1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4" dur="500"/>
                                        <p:tgtEl>
                                          <p:spTgt spid="13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1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8" dur="500"/>
                                        <p:tgtEl>
                                          <p:spTgt spid="13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1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2" dur="500"/>
                                        <p:tgtEl>
                                          <p:spTgt spid="13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1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6" dur="500"/>
                                        <p:tgtEl>
                                          <p:spTgt spid="13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0" dur="500"/>
                                        <p:tgtEl>
                                          <p:spTgt spid="13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1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13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1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8" dur="500"/>
                                        <p:tgtEl>
                                          <p:spTgt spid="13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1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2" dur="500"/>
                                        <p:tgtEl>
                                          <p:spTgt spid="13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1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6" dur="500"/>
                                        <p:tgtEl>
                                          <p:spTgt spid="13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1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0" dur="500"/>
                                        <p:tgtEl>
                                          <p:spTgt spid="13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1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4" dur="500"/>
                                        <p:tgtEl>
                                          <p:spTgt spid="13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1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8" dur="500"/>
                                        <p:tgtEl>
                                          <p:spTgt spid="13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1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2" dur="500"/>
                                        <p:tgtEl>
                                          <p:spTgt spid="13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1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6" dur="500"/>
                                        <p:tgtEl>
                                          <p:spTgt spid="13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1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0" dur="500"/>
                                        <p:tgtEl>
                                          <p:spTgt spid="13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4" dur="500"/>
                                        <p:tgtEl>
                                          <p:spTgt spid="13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1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8" dur="500"/>
                                        <p:tgtEl>
                                          <p:spTgt spid="13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1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2" dur="500"/>
                                        <p:tgtEl>
                                          <p:spTgt spid="13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1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6" dur="500"/>
                                        <p:tgtEl>
                                          <p:spTgt spid="13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7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1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0" dur="500"/>
                                        <p:tgtEl>
                                          <p:spTgt spid="13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1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4" dur="500"/>
                                        <p:tgtEl>
                                          <p:spTgt spid="13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1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8" dur="500"/>
                                        <p:tgtEl>
                                          <p:spTgt spid="13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1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2" dur="500"/>
                                        <p:tgtEl>
                                          <p:spTgt spid="13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1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6" dur="500"/>
                                        <p:tgtEl>
                                          <p:spTgt spid="13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1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0" dur="500"/>
                                        <p:tgtEl>
                                          <p:spTgt spid="13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4" dur="500"/>
                                        <p:tgtEl>
                                          <p:spTgt spid="13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1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8" dur="500"/>
                                        <p:tgtEl>
                                          <p:spTgt spid="13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1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2" dur="500"/>
                                        <p:tgtEl>
                                          <p:spTgt spid="13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1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6" dur="500"/>
                                        <p:tgtEl>
                                          <p:spTgt spid="13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1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0" dur="500"/>
                                        <p:tgtEl>
                                          <p:spTgt spid="13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1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4" dur="500"/>
                                        <p:tgtEl>
                                          <p:spTgt spid="13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1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8" dur="500"/>
                                        <p:tgtEl>
                                          <p:spTgt spid="13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1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2" dur="500"/>
                                        <p:tgtEl>
                                          <p:spTgt spid="13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1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6" dur="500"/>
                                        <p:tgtEl>
                                          <p:spTgt spid="13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1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0" dur="500"/>
                                        <p:tgtEl>
                                          <p:spTgt spid="13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4" dur="500"/>
                                        <p:tgtEl>
                                          <p:spTgt spid="13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1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8" dur="500"/>
                                        <p:tgtEl>
                                          <p:spTgt spid="13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1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2" dur="500"/>
                                        <p:tgtEl>
                                          <p:spTgt spid="13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1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6" dur="500"/>
                                        <p:tgtEl>
                                          <p:spTgt spid="13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1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0" dur="500"/>
                                        <p:tgtEl>
                                          <p:spTgt spid="13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1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4" dur="500"/>
                                        <p:tgtEl>
                                          <p:spTgt spid="13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1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8" dur="500"/>
                                        <p:tgtEl>
                                          <p:spTgt spid="13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1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2" dur="500"/>
                                        <p:tgtEl>
                                          <p:spTgt spid="13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1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6" dur="500"/>
                                        <p:tgtEl>
                                          <p:spTgt spid="1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1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0" dur="500"/>
                                        <p:tgtEl>
                                          <p:spTgt spid="1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4" dur="500"/>
                                        <p:tgtEl>
                                          <p:spTgt spid="1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1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8" dur="500"/>
                                        <p:tgtEl>
                                          <p:spTgt spid="1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1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2" dur="500"/>
                                        <p:tgtEl>
                                          <p:spTgt spid="1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1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6" dur="500"/>
                                        <p:tgtEl>
                                          <p:spTgt spid="1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1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0" dur="500"/>
                                        <p:tgtEl>
                                          <p:spTgt spid="1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1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4" dur="500"/>
                                        <p:tgtEl>
                                          <p:spTgt spid="1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1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8" dur="500"/>
                                        <p:tgtEl>
                                          <p:spTgt spid="1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1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2" dur="500"/>
                                        <p:tgtEl>
                                          <p:spTgt spid="1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1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6" dur="500"/>
                                        <p:tgtEl>
                                          <p:spTgt spid="1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1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0" dur="500"/>
                                        <p:tgtEl>
                                          <p:spTgt spid="1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4" dur="500"/>
                                        <p:tgtEl>
                                          <p:spTgt spid="1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1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8" dur="500"/>
                                        <p:tgtEl>
                                          <p:spTgt spid="1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1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2" dur="500"/>
                                        <p:tgtEl>
                                          <p:spTgt spid="1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1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6" dur="500"/>
                                        <p:tgtEl>
                                          <p:spTgt spid="1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1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0" dur="500"/>
                                        <p:tgtEl>
                                          <p:spTgt spid="1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1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4" dur="500"/>
                                        <p:tgtEl>
                                          <p:spTgt spid="1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1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8" dur="500"/>
                                        <p:tgtEl>
                                          <p:spTgt spid="1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1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2" dur="500"/>
                                        <p:tgtEl>
                                          <p:spTgt spid="1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6" dur="500"/>
                                        <p:tgtEl>
                                          <p:spTgt spid="1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1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0" dur="500"/>
                                        <p:tgtEl>
                                          <p:spTgt spid="1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1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4" dur="500"/>
                                        <p:tgtEl>
                                          <p:spTgt spid="1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8" dur="500"/>
                                        <p:tgtEl>
                                          <p:spTgt spid="1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1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2" dur="500"/>
                                        <p:tgtEl>
                                          <p:spTgt spid="13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1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6" dur="500"/>
                                        <p:tgtEl>
                                          <p:spTgt spid="13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7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0" dur="500"/>
                                        <p:tgtEl>
                                          <p:spTgt spid="13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1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4" dur="500"/>
                                        <p:tgtEl>
                                          <p:spTgt spid="13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 nodeType="afterGroup">
                            <p:stCondLst>
                              <p:cond delay="181000"/>
                            </p:stCondLst>
                            <p:childTnLst>
                              <p:par>
                                <p:cTn id="1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8" dur="500"/>
                                        <p:tgtEl>
                                          <p:spTgt spid="13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1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2" dur="500"/>
                                        <p:tgtEl>
                                          <p:spTgt spid="13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3" fill="hold" nodeType="afterGroup">
                            <p:stCondLst>
                              <p:cond delay="182000"/>
                            </p:stCondLst>
                            <p:childTnLst>
                              <p:par>
                                <p:cTn id="1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6" dur="500"/>
                                        <p:tgtEl>
                                          <p:spTgt spid="13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1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0" dur="500"/>
                                        <p:tgtEl>
                                          <p:spTgt spid="13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1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4" dur="500"/>
                                        <p:tgtEl>
                                          <p:spTgt spid="1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8" dur="500"/>
                                        <p:tgtEl>
                                          <p:spTgt spid="1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 nodeType="afterGroup">
                            <p:stCondLst>
                              <p:cond delay="184000"/>
                            </p:stCondLst>
                            <p:childTnLst>
                              <p:par>
                                <p:cTn id="1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2" dur="500"/>
                                        <p:tgtEl>
                                          <p:spTgt spid="1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1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6" dur="500"/>
                                        <p:tgtEl>
                                          <p:spTgt spid="1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 nodeType="afterGroup">
                            <p:stCondLst>
                              <p:cond delay="185000"/>
                            </p:stCondLst>
                            <p:childTnLst>
                              <p:par>
                                <p:cTn id="1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0" dur="500"/>
                                        <p:tgtEl>
                                          <p:spTgt spid="1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1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4" dur="500"/>
                                        <p:tgtEl>
                                          <p:spTgt spid="1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5" fill="hold" nodeType="afterGroup">
                            <p:stCondLst>
                              <p:cond delay="186000"/>
                            </p:stCondLst>
                            <p:childTnLst>
                              <p:par>
                                <p:cTn id="1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8" dur="500"/>
                                        <p:tgtEl>
                                          <p:spTgt spid="1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1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2" dur="500"/>
                                        <p:tgtEl>
                                          <p:spTgt spid="1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 nodeType="afterGroup">
                            <p:stCondLst>
                              <p:cond delay="187000"/>
                            </p:stCondLst>
                            <p:childTnLst>
                              <p:par>
                                <p:cTn id="1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6" dur="500"/>
                                        <p:tgtEl>
                                          <p:spTgt spid="1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1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0" dur="500"/>
                                        <p:tgtEl>
                                          <p:spTgt spid="1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1" fill="hold" nodeType="afterGroup">
                            <p:stCondLst>
                              <p:cond delay="188000"/>
                            </p:stCondLst>
                            <p:childTnLst>
                              <p:par>
                                <p:cTn id="1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4" dur="500"/>
                                        <p:tgtEl>
                                          <p:spTgt spid="1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8" dur="500"/>
                                        <p:tgtEl>
                                          <p:spTgt spid="13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 nodeType="afterGroup">
                            <p:stCondLst>
                              <p:cond delay="189000"/>
                            </p:stCondLst>
                            <p:childTnLst>
                              <p:par>
                                <p:cTn id="1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2" dur="500"/>
                                        <p:tgtEl>
                                          <p:spTgt spid="13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1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6" dur="500"/>
                                        <p:tgtEl>
                                          <p:spTgt spid="1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 nodeType="afterGroup">
                            <p:stCondLst>
                              <p:cond delay="190000"/>
                            </p:stCondLst>
                            <p:childTnLst>
                              <p:par>
                                <p:cTn id="1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0" dur="500"/>
                                        <p:tgtEl>
                                          <p:spTgt spid="1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1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4" dur="500"/>
                                        <p:tgtEl>
                                          <p:spTgt spid="1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5" fill="hold" nodeType="afterGroup">
                            <p:stCondLst>
                              <p:cond delay="191000"/>
                            </p:stCondLst>
                            <p:childTnLst>
                              <p:par>
                                <p:cTn id="1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8" dur="500"/>
                                        <p:tgtEl>
                                          <p:spTgt spid="13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1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2" dur="500"/>
                                        <p:tgtEl>
                                          <p:spTgt spid="13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fill="hold" nodeType="afterGroup">
                            <p:stCondLst>
                              <p:cond delay="192000"/>
                            </p:stCondLst>
                            <p:childTnLst>
                              <p:par>
                                <p:cTn id="1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6" dur="500"/>
                                        <p:tgtEl>
                                          <p:spTgt spid="1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7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1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0" dur="500"/>
                                        <p:tgtEl>
                                          <p:spTgt spid="13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 nodeType="afterGroup">
                            <p:stCondLst>
                              <p:cond delay="193000"/>
                            </p:stCondLst>
                            <p:childTnLst>
                              <p:par>
                                <p:cTn id="1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4" dur="500"/>
                                        <p:tgtEl>
                                          <p:spTgt spid="13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5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8" dur="500"/>
                                        <p:tgtEl>
                                          <p:spTgt spid="13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 nodeType="afterGroup">
                            <p:stCondLst>
                              <p:cond delay="194000"/>
                            </p:stCondLst>
                            <p:childTnLst>
                              <p:par>
                                <p:cTn id="1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2" dur="500"/>
                                        <p:tgtEl>
                                          <p:spTgt spid="13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1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6" dur="500"/>
                                        <p:tgtEl>
                                          <p:spTgt spid="13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 nodeType="afterGroup">
                            <p:stCondLst>
                              <p:cond delay="195000"/>
                            </p:stCondLst>
                            <p:childTnLst>
                              <p:par>
                                <p:cTn id="1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0" dur="500"/>
                                        <p:tgtEl>
                                          <p:spTgt spid="13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1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1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4" dur="500"/>
                                        <p:tgtEl>
                                          <p:spTgt spid="13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 nodeType="afterGroup">
                            <p:stCondLst>
                              <p:cond delay="196000"/>
                            </p:stCondLst>
                            <p:childTnLst>
                              <p:par>
                                <p:cTn id="1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8" dur="500"/>
                                        <p:tgtEl>
                                          <p:spTgt spid="1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1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2" dur="500"/>
                                        <p:tgtEl>
                                          <p:spTgt spid="1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3" fill="hold" nodeType="afterGroup">
                            <p:stCondLst>
                              <p:cond delay="197000"/>
                            </p:stCondLst>
                            <p:childTnLst>
                              <p:par>
                                <p:cTn id="1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6" dur="500"/>
                                        <p:tgtEl>
                                          <p:spTgt spid="1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1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0" dur="500"/>
                                        <p:tgtEl>
                                          <p:spTgt spid="13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1" fill="hold" nodeType="afterGroup">
                            <p:stCondLst>
                              <p:cond delay="198000"/>
                            </p:stCondLst>
                            <p:childTnLst>
                              <p:par>
                                <p:cTn id="1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4" dur="500"/>
                                        <p:tgtEl>
                                          <p:spTgt spid="1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1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8" dur="500"/>
                                        <p:tgtEl>
                                          <p:spTgt spid="13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 nodeType="afterGroup">
                            <p:stCondLst>
                              <p:cond delay="199000"/>
                            </p:stCondLst>
                            <p:childTnLst>
                              <p:par>
                                <p:cTn id="1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2" dur="500"/>
                                        <p:tgtEl>
                                          <p:spTgt spid="1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3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1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6" dur="500"/>
                                        <p:tgtEl>
                                          <p:spTgt spid="1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7" fill="hold" nodeType="afterGroup">
                            <p:stCondLst>
                              <p:cond delay="200000"/>
                            </p:stCondLst>
                            <p:childTnLst>
                              <p:par>
                                <p:cTn id="1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0" dur="500"/>
                                        <p:tgtEl>
                                          <p:spTgt spid="1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1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4" dur="500"/>
                                        <p:tgtEl>
                                          <p:spTgt spid="1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5" fill="hold" nodeType="afterGroup">
                            <p:stCondLst>
                              <p:cond delay="201000"/>
                            </p:stCondLst>
                            <p:childTnLst>
                              <p:par>
                                <p:cTn id="1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8" dur="500"/>
                                        <p:tgtEl>
                                          <p:spTgt spid="1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1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2" dur="500"/>
                                        <p:tgtEl>
                                          <p:spTgt spid="1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 nodeType="afterGroup">
                            <p:stCondLst>
                              <p:cond delay="202000"/>
                            </p:stCondLst>
                            <p:childTnLst>
                              <p:par>
                                <p:cTn id="1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6" dur="500"/>
                                        <p:tgtEl>
                                          <p:spTgt spid="1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0" dur="500"/>
                                        <p:tgtEl>
                                          <p:spTgt spid="1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 nodeType="afterGroup">
                            <p:stCondLst>
                              <p:cond delay="203000"/>
                            </p:stCondLst>
                            <p:childTnLst>
                              <p:par>
                                <p:cTn id="1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4" dur="500"/>
                                        <p:tgtEl>
                                          <p:spTgt spid="1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1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8" dur="500"/>
                                        <p:tgtEl>
                                          <p:spTgt spid="1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1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2" dur="500"/>
                                        <p:tgtEl>
                                          <p:spTgt spid="13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1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6" dur="500"/>
                                        <p:tgtEl>
                                          <p:spTgt spid="13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 nodeType="afterGroup">
                            <p:stCondLst>
                              <p:cond delay="205000"/>
                            </p:stCondLst>
                            <p:childTnLst>
                              <p:par>
                                <p:cTn id="1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0" dur="500"/>
                                        <p:tgtEl>
                                          <p:spTgt spid="13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1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4" dur="500"/>
                                        <p:tgtEl>
                                          <p:spTgt spid="133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 nodeType="afterGroup">
                            <p:stCondLst>
                              <p:cond delay="206000"/>
                            </p:stCondLst>
                            <p:childTnLst>
                              <p:par>
                                <p:cTn id="1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8" dur="500"/>
                                        <p:tgtEl>
                                          <p:spTgt spid="133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1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2" dur="500"/>
                                        <p:tgtEl>
                                          <p:spTgt spid="13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 nodeType="afterGroup">
                            <p:stCondLst>
                              <p:cond delay="207000"/>
                            </p:stCondLst>
                            <p:childTnLst>
                              <p:par>
                                <p:cTn id="1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6" dur="500"/>
                                        <p:tgtEl>
                                          <p:spTgt spid="13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1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0" dur="500"/>
                                        <p:tgtEl>
                                          <p:spTgt spid="13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 nodeType="afterGroup">
                            <p:stCondLst>
                              <p:cond delay="208000"/>
                            </p:stCondLst>
                            <p:childTnLst>
                              <p:par>
                                <p:cTn id="1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4" dur="500"/>
                                        <p:tgtEl>
                                          <p:spTgt spid="13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1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8" dur="500"/>
                                        <p:tgtEl>
                                          <p:spTgt spid="13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1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2" dur="500"/>
                                        <p:tgtEl>
                                          <p:spTgt spid="13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1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6" dur="500"/>
                                        <p:tgtEl>
                                          <p:spTgt spid="13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 nodeType="afterGroup">
                            <p:stCondLst>
                              <p:cond delay="210000"/>
                            </p:stCondLst>
                            <p:childTnLst>
                              <p:par>
                                <p:cTn id="1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0" dur="500"/>
                                        <p:tgtEl>
                                          <p:spTgt spid="13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17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4" dur="2000"/>
                                        <p:tgtEl>
                                          <p:spTgt spid="13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4" grpId="0" animBg="1"/>
      <p:bldP spid="133165" grpId="0" animBg="1"/>
      <p:bldP spid="133166" grpId="0" animBg="1"/>
      <p:bldP spid="133167" grpId="0" animBg="1"/>
      <p:bldP spid="133168" grpId="0" animBg="1"/>
      <p:bldP spid="133169" grpId="0" animBg="1"/>
      <p:bldP spid="133170" grpId="0" animBg="1"/>
      <p:bldP spid="133171" grpId="0" animBg="1"/>
      <p:bldP spid="133172" grpId="0" animBg="1"/>
      <p:bldP spid="133173" grpId="0" animBg="1"/>
      <p:bldP spid="133174" grpId="0" animBg="1"/>
      <p:bldP spid="133175" grpId="0" animBg="1"/>
      <p:bldP spid="133176" grpId="0" animBg="1"/>
      <p:bldP spid="133177" grpId="0" animBg="1"/>
      <p:bldP spid="133178" grpId="0" animBg="1"/>
      <p:bldP spid="133179" grpId="0" animBg="1"/>
      <p:bldP spid="133180" grpId="0" animBg="1"/>
      <p:bldP spid="133181" grpId="0" animBg="1"/>
      <p:bldP spid="133182" grpId="0" animBg="1"/>
      <p:bldP spid="133183" grpId="0" animBg="1"/>
      <p:bldP spid="133184" grpId="0" animBg="1"/>
      <p:bldP spid="133185" grpId="0" animBg="1"/>
      <p:bldP spid="133186" grpId="0" animBg="1"/>
      <p:bldP spid="133187" grpId="0" animBg="1"/>
      <p:bldP spid="133188" grpId="0" animBg="1"/>
      <p:bldP spid="133189" grpId="0" animBg="1"/>
      <p:bldP spid="133190" grpId="0" animBg="1"/>
      <p:bldP spid="133191" grpId="0" animBg="1"/>
      <p:bldP spid="133192" grpId="0" animBg="1"/>
      <p:bldP spid="133193" grpId="0" animBg="1"/>
      <p:bldP spid="133194" grpId="0" animBg="1"/>
      <p:bldP spid="133195" grpId="0" animBg="1"/>
      <p:bldP spid="133196" grpId="0" animBg="1"/>
      <p:bldP spid="133197" grpId="0" animBg="1"/>
      <p:bldP spid="133198" grpId="0" animBg="1"/>
      <p:bldP spid="133199" grpId="0" animBg="1"/>
      <p:bldP spid="133200" grpId="0" animBg="1"/>
      <p:bldP spid="133201" grpId="0" animBg="1"/>
      <p:bldP spid="133202" grpId="0" animBg="1"/>
      <p:bldP spid="133203" grpId="0" animBg="1"/>
      <p:bldP spid="133204" grpId="0" animBg="1"/>
      <p:bldP spid="133205" grpId="0" animBg="1"/>
      <p:bldP spid="133206" grpId="0" animBg="1"/>
      <p:bldP spid="133207" grpId="0" animBg="1"/>
      <p:bldP spid="133208" grpId="0" animBg="1"/>
      <p:bldP spid="133209" grpId="0" animBg="1"/>
      <p:bldP spid="133210" grpId="0" animBg="1"/>
      <p:bldP spid="133211" grpId="0" animBg="1"/>
      <p:bldP spid="133212" grpId="0" animBg="1"/>
      <p:bldP spid="133213" grpId="0" animBg="1"/>
      <p:bldP spid="133214" grpId="0" animBg="1"/>
      <p:bldP spid="133215" grpId="0" animBg="1"/>
      <p:bldP spid="133216" grpId="0" animBg="1"/>
      <p:bldP spid="133217" grpId="0" animBg="1"/>
      <p:bldP spid="133218" grpId="0" animBg="1"/>
      <p:bldP spid="133219" grpId="0" animBg="1"/>
      <p:bldP spid="133220" grpId="0" animBg="1"/>
      <p:bldP spid="133221" grpId="0" animBg="1"/>
      <p:bldP spid="133222" grpId="0" animBg="1"/>
      <p:bldP spid="133223" grpId="0" animBg="1"/>
      <p:bldP spid="133224" grpId="0" animBg="1"/>
      <p:bldP spid="133225" grpId="0" animBg="1"/>
      <p:bldP spid="133226" grpId="0" animBg="1"/>
      <p:bldP spid="133227" grpId="0" animBg="1"/>
      <p:bldP spid="133228" grpId="0" animBg="1"/>
      <p:bldP spid="133229" grpId="0" animBg="1"/>
      <p:bldP spid="133230" grpId="0" animBg="1"/>
      <p:bldP spid="133231" grpId="0" animBg="1"/>
      <p:bldP spid="133232" grpId="0" animBg="1"/>
      <p:bldP spid="133233" grpId="0" animBg="1"/>
      <p:bldP spid="133234" grpId="0" animBg="1"/>
      <p:bldP spid="133235" grpId="0" animBg="1"/>
      <p:bldP spid="133236" grpId="0" animBg="1"/>
      <p:bldP spid="133237" grpId="0" animBg="1"/>
      <p:bldP spid="133238" grpId="0" animBg="1"/>
      <p:bldP spid="133239" grpId="0" animBg="1"/>
      <p:bldP spid="133240" grpId="0" animBg="1"/>
      <p:bldP spid="133241" grpId="0" animBg="1"/>
      <p:bldP spid="133242" grpId="0" animBg="1"/>
      <p:bldP spid="133243" grpId="0" animBg="1"/>
      <p:bldP spid="133244" grpId="0" animBg="1"/>
      <p:bldP spid="133245" grpId="0" animBg="1"/>
      <p:bldP spid="133246" grpId="0" animBg="1"/>
      <p:bldP spid="133247" grpId="0" animBg="1"/>
      <p:bldP spid="133248" grpId="0" animBg="1"/>
      <p:bldP spid="133249" grpId="0" animBg="1"/>
      <p:bldP spid="133250" grpId="0" animBg="1"/>
      <p:bldP spid="133251" grpId="0" animBg="1"/>
      <p:bldP spid="133252" grpId="0" animBg="1"/>
      <p:bldP spid="133253" grpId="0" animBg="1"/>
      <p:bldP spid="133254" grpId="0" animBg="1"/>
      <p:bldP spid="133255" grpId="0" animBg="1"/>
      <p:bldP spid="133256" grpId="0" animBg="1"/>
      <p:bldP spid="133257" grpId="0" animBg="1"/>
      <p:bldP spid="133258" grpId="0" animBg="1"/>
      <p:bldP spid="133259" grpId="0" animBg="1"/>
      <p:bldP spid="133260" grpId="0" animBg="1"/>
      <p:bldP spid="133261" grpId="0" animBg="1"/>
      <p:bldP spid="133262" grpId="0" animBg="1"/>
      <p:bldP spid="133263" grpId="0" animBg="1"/>
      <p:bldP spid="133264" grpId="0" animBg="1"/>
      <p:bldP spid="133265" grpId="0" animBg="1"/>
      <p:bldP spid="133266" grpId="0" animBg="1"/>
      <p:bldP spid="133267" grpId="0" animBg="1"/>
      <p:bldP spid="133268" grpId="0" animBg="1"/>
      <p:bldP spid="133269" grpId="0" animBg="1"/>
      <p:bldP spid="133270" grpId="0" animBg="1"/>
      <p:bldP spid="133271" grpId="0" animBg="1"/>
      <p:bldP spid="133272" grpId="0" animBg="1"/>
      <p:bldP spid="133273" grpId="0" animBg="1"/>
      <p:bldP spid="133274" grpId="0" animBg="1"/>
      <p:bldP spid="133275" grpId="0" animBg="1"/>
      <p:bldP spid="133276" grpId="0" animBg="1"/>
      <p:bldP spid="133277" grpId="0" animBg="1"/>
      <p:bldP spid="133278" grpId="0" animBg="1"/>
      <p:bldP spid="133279" grpId="0" animBg="1"/>
      <p:bldP spid="133280" grpId="0" animBg="1"/>
      <p:bldP spid="133281" grpId="0" animBg="1"/>
      <p:bldP spid="133282" grpId="0" animBg="1"/>
      <p:bldP spid="133283" grpId="0" animBg="1"/>
      <p:bldP spid="133284" grpId="0" animBg="1"/>
      <p:bldP spid="133285" grpId="0" animBg="1"/>
      <p:bldP spid="133286" grpId="0" animBg="1"/>
      <p:bldP spid="133287" grpId="0" animBg="1"/>
      <p:bldP spid="133288" grpId="0" animBg="1"/>
      <p:bldP spid="133289" grpId="0" animBg="1"/>
      <p:bldP spid="133290" grpId="0" animBg="1"/>
      <p:bldP spid="133291" grpId="0" animBg="1"/>
      <p:bldP spid="133292" grpId="0" animBg="1"/>
      <p:bldP spid="133293" grpId="0" animBg="1"/>
      <p:bldP spid="133294" grpId="0" animBg="1"/>
      <p:bldP spid="133295" grpId="0" animBg="1"/>
      <p:bldP spid="133296" grpId="0" animBg="1"/>
      <p:bldP spid="133297" grpId="0" animBg="1"/>
      <p:bldP spid="133298" grpId="0" animBg="1"/>
      <p:bldP spid="133299" grpId="0" animBg="1"/>
      <p:bldP spid="133300" grpId="0" animBg="1"/>
      <p:bldP spid="133301" grpId="0" animBg="1"/>
      <p:bldP spid="133302" grpId="0" animBg="1"/>
      <p:bldP spid="133303" grpId="0" animBg="1"/>
      <p:bldP spid="133304" grpId="0" animBg="1"/>
      <p:bldP spid="133305" grpId="0" animBg="1"/>
      <p:bldP spid="133306" grpId="0" animBg="1"/>
      <p:bldP spid="133307" grpId="0" animBg="1"/>
      <p:bldP spid="133308" grpId="0" animBg="1"/>
      <p:bldP spid="133309" grpId="0" animBg="1"/>
      <p:bldP spid="133310" grpId="0" animBg="1"/>
      <p:bldP spid="133311" grpId="0" animBg="1"/>
      <p:bldP spid="133312" grpId="0" animBg="1"/>
      <p:bldP spid="133313" grpId="0" animBg="1"/>
      <p:bldP spid="133314" grpId="0" animBg="1"/>
      <p:bldP spid="133315" grpId="0" animBg="1"/>
      <p:bldP spid="133316" grpId="0" animBg="1"/>
      <p:bldP spid="133317" grpId="0" animBg="1"/>
      <p:bldP spid="133318" grpId="0" animBg="1"/>
      <p:bldP spid="133319" grpId="0" animBg="1"/>
      <p:bldP spid="133320" grpId="0" animBg="1"/>
      <p:bldP spid="133321" grpId="0" animBg="1"/>
      <p:bldP spid="133322" grpId="0" animBg="1"/>
      <p:bldP spid="133323" grpId="0" animBg="1"/>
      <p:bldP spid="133324" grpId="0" animBg="1"/>
      <p:bldP spid="133325" grpId="0" animBg="1"/>
      <p:bldP spid="133326" grpId="0" animBg="1"/>
      <p:bldP spid="133327" grpId="0" animBg="1"/>
      <p:bldP spid="133328" grpId="0" animBg="1"/>
      <p:bldP spid="133329" grpId="0" animBg="1"/>
      <p:bldP spid="133330" grpId="0" animBg="1"/>
      <p:bldP spid="133331" grpId="0" animBg="1"/>
      <p:bldP spid="133332" grpId="0" animBg="1"/>
      <p:bldP spid="133333" grpId="0" animBg="1"/>
      <p:bldP spid="133334" grpId="0" animBg="1"/>
      <p:bldP spid="133335" grpId="0" animBg="1"/>
      <p:bldP spid="133336" grpId="0" animBg="1"/>
      <p:bldP spid="133337" grpId="0" animBg="1"/>
      <p:bldP spid="133338" grpId="0" animBg="1"/>
      <p:bldP spid="133339" grpId="0" animBg="1"/>
      <p:bldP spid="133340" grpId="0" animBg="1"/>
      <p:bldP spid="133341" grpId="0" animBg="1"/>
      <p:bldP spid="133342" grpId="0" animBg="1"/>
      <p:bldP spid="133343" grpId="0" animBg="1"/>
      <p:bldP spid="133344" grpId="0" animBg="1"/>
      <p:bldP spid="133345" grpId="0" animBg="1"/>
      <p:bldP spid="133346" grpId="0" animBg="1"/>
      <p:bldP spid="133347" grpId="0" animBg="1"/>
      <p:bldP spid="133348" grpId="0" animBg="1"/>
      <p:bldP spid="133349" grpId="0" animBg="1"/>
      <p:bldP spid="133350" grpId="0" animBg="1"/>
      <p:bldP spid="133351" grpId="0" animBg="1"/>
      <p:bldP spid="133352" grpId="0" animBg="1"/>
      <p:bldP spid="133353" grpId="0" animBg="1"/>
      <p:bldP spid="133354" grpId="0" animBg="1"/>
      <p:bldP spid="133355" grpId="0" animBg="1"/>
      <p:bldP spid="133356" grpId="0" animBg="1"/>
      <p:bldP spid="133357" grpId="0" animBg="1"/>
      <p:bldP spid="133358" grpId="0" animBg="1"/>
      <p:bldP spid="133359" grpId="0" animBg="1"/>
      <p:bldP spid="133360" grpId="0" animBg="1"/>
      <p:bldP spid="133361" grpId="0" animBg="1"/>
      <p:bldP spid="133362" grpId="0" animBg="1"/>
      <p:bldP spid="133363" grpId="0" animBg="1"/>
      <p:bldP spid="133364" grpId="0" animBg="1"/>
      <p:bldP spid="133365" grpId="0" animBg="1"/>
      <p:bldP spid="133366" grpId="0" animBg="1"/>
      <p:bldP spid="133367" grpId="0" animBg="1"/>
      <p:bldP spid="133368" grpId="0" animBg="1"/>
      <p:bldP spid="133369" grpId="0" animBg="1"/>
      <p:bldP spid="133370" grpId="0" animBg="1"/>
      <p:bldP spid="133371" grpId="0" animBg="1"/>
      <p:bldP spid="133372" grpId="0" animBg="1"/>
      <p:bldP spid="133373" grpId="0" animBg="1"/>
      <p:bldP spid="133374" grpId="0" animBg="1"/>
      <p:bldP spid="133375" grpId="0" animBg="1"/>
      <p:bldP spid="133376" grpId="0" animBg="1"/>
      <p:bldP spid="133377" grpId="0" animBg="1"/>
      <p:bldP spid="133378" grpId="0" animBg="1"/>
      <p:bldP spid="133379" grpId="0" animBg="1"/>
      <p:bldP spid="133380" grpId="0" animBg="1"/>
      <p:bldP spid="133381" grpId="0" animBg="1"/>
      <p:bldP spid="133382" grpId="0" animBg="1"/>
      <p:bldP spid="133383" grpId="0" animBg="1"/>
      <p:bldP spid="133384" grpId="0" animBg="1"/>
      <p:bldP spid="133385" grpId="0" animBg="1"/>
      <p:bldP spid="133386" grpId="0" animBg="1"/>
      <p:bldP spid="133387" grpId="0" animBg="1"/>
      <p:bldP spid="133388" grpId="0" animBg="1"/>
      <p:bldP spid="133389" grpId="0" animBg="1"/>
      <p:bldP spid="133390" grpId="0" animBg="1"/>
      <p:bldP spid="133391" grpId="0" animBg="1"/>
      <p:bldP spid="133392" grpId="0" animBg="1"/>
      <p:bldP spid="133393" grpId="0" animBg="1"/>
      <p:bldP spid="133394" grpId="0" animBg="1"/>
      <p:bldP spid="133395" grpId="0" animBg="1"/>
      <p:bldP spid="133396" grpId="0" animBg="1"/>
      <p:bldP spid="133397" grpId="0" animBg="1"/>
      <p:bldP spid="133398" grpId="0" animBg="1"/>
      <p:bldP spid="133399" grpId="0" animBg="1"/>
      <p:bldP spid="133400" grpId="0" animBg="1"/>
      <p:bldP spid="133401" grpId="0" animBg="1"/>
      <p:bldP spid="133402" grpId="0" animBg="1"/>
      <p:bldP spid="133403" grpId="0" animBg="1"/>
      <p:bldP spid="133404" grpId="0" animBg="1"/>
      <p:bldP spid="133405" grpId="0" animBg="1"/>
      <p:bldP spid="133406" grpId="0" animBg="1"/>
      <p:bldP spid="133407" grpId="0" animBg="1"/>
      <p:bldP spid="133408" grpId="0" animBg="1"/>
      <p:bldP spid="133409" grpId="0" animBg="1"/>
      <p:bldP spid="133410" grpId="0" animBg="1"/>
      <p:bldP spid="133411" grpId="0" animBg="1"/>
      <p:bldP spid="133412" grpId="0" animBg="1"/>
      <p:bldP spid="133413" grpId="0" animBg="1"/>
      <p:bldP spid="133414" grpId="0" animBg="1"/>
      <p:bldP spid="133415" grpId="0" animBg="1"/>
      <p:bldP spid="133416" grpId="0" animBg="1"/>
      <p:bldP spid="133417" grpId="0" animBg="1"/>
      <p:bldP spid="133418" grpId="0" animBg="1"/>
      <p:bldP spid="133419" grpId="0" animBg="1"/>
      <p:bldP spid="133420" grpId="0" animBg="1"/>
      <p:bldP spid="133421" grpId="0" animBg="1"/>
      <p:bldP spid="133422" grpId="0" animBg="1"/>
      <p:bldP spid="133423" grpId="0" animBg="1"/>
      <p:bldP spid="133424" grpId="0" animBg="1"/>
      <p:bldP spid="133425" grpId="0" animBg="1"/>
      <p:bldP spid="133426" grpId="0" animBg="1"/>
      <p:bldP spid="133427" grpId="0" animBg="1"/>
      <p:bldP spid="133428" grpId="0" animBg="1"/>
      <p:bldP spid="133429" grpId="0" animBg="1"/>
      <p:bldP spid="133430" grpId="0" animBg="1"/>
      <p:bldP spid="133431" grpId="0" animBg="1"/>
      <p:bldP spid="133432" grpId="0" animBg="1"/>
      <p:bldP spid="133433" grpId="0" animBg="1"/>
      <p:bldP spid="133434" grpId="0" animBg="1"/>
      <p:bldP spid="133435" grpId="0" animBg="1"/>
      <p:bldP spid="133436" grpId="0" animBg="1"/>
      <p:bldP spid="133437" grpId="0" animBg="1"/>
      <p:bldP spid="133438" grpId="0" animBg="1"/>
      <p:bldP spid="133439" grpId="0" animBg="1"/>
      <p:bldP spid="133440" grpId="0" animBg="1"/>
      <p:bldP spid="133441" grpId="0" animBg="1"/>
      <p:bldP spid="133442" grpId="0" animBg="1"/>
      <p:bldP spid="133443" grpId="0" animBg="1"/>
      <p:bldP spid="133444" grpId="0" animBg="1"/>
      <p:bldP spid="133445" grpId="0" animBg="1"/>
      <p:bldP spid="133446" grpId="0" animBg="1"/>
      <p:bldP spid="133447" grpId="0" animBg="1"/>
      <p:bldP spid="133448" grpId="0" animBg="1"/>
      <p:bldP spid="133449" grpId="0" animBg="1"/>
      <p:bldP spid="133450" grpId="0" animBg="1"/>
      <p:bldP spid="133451" grpId="0" animBg="1"/>
      <p:bldP spid="133452" grpId="0" animBg="1"/>
      <p:bldP spid="133453" grpId="0" animBg="1"/>
      <p:bldP spid="133454" grpId="0" animBg="1"/>
      <p:bldP spid="133455" grpId="0" animBg="1"/>
      <p:bldP spid="133456" grpId="0" animBg="1"/>
      <p:bldP spid="133457" grpId="0" animBg="1"/>
      <p:bldP spid="133458" grpId="0" animBg="1"/>
      <p:bldP spid="133459" grpId="0" animBg="1"/>
      <p:bldP spid="133460" grpId="0" animBg="1"/>
      <p:bldP spid="133461" grpId="0" animBg="1"/>
      <p:bldP spid="133462" grpId="0" animBg="1"/>
      <p:bldP spid="133463" grpId="0" animBg="1"/>
      <p:bldP spid="133464" grpId="0" animBg="1"/>
      <p:bldP spid="133465" grpId="0" animBg="1"/>
      <p:bldP spid="133466" grpId="0" animBg="1"/>
      <p:bldP spid="133467" grpId="0" animBg="1"/>
      <p:bldP spid="133468" grpId="0" animBg="1"/>
      <p:bldP spid="133469" grpId="0" animBg="1"/>
      <p:bldP spid="133470" grpId="0" animBg="1"/>
      <p:bldP spid="133471" grpId="0" animBg="1"/>
      <p:bldP spid="133472" grpId="0" animBg="1"/>
      <p:bldP spid="133473" grpId="0" animBg="1"/>
      <p:bldP spid="133474" grpId="0" animBg="1"/>
      <p:bldP spid="133475" grpId="0" animBg="1"/>
      <p:bldP spid="133476" grpId="0" animBg="1"/>
      <p:bldP spid="133477" grpId="0" animBg="1"/>
      <p:bldP spid="133478" grpId="0" animBg="1"/>
      <p:bldP spid="133479" grpId="0" animBg="1"/>
      <p:bldP spid="133480" grpId="0" animBg="1"/>
      <p:bldP spid="133481" grpId="0" animBg="1"/>
      <p:bldP spid="133482" grpId="0" animBg="1"/>
      <p:bldP spid="133483" grpId="0" animBg="1"/>
      <p:bldP spid="133484" grpId="0" animBg="1"/>
      <p:bldP spid="133485" grpId="0" animBg="1"/>
      <p:bldP spid="133486" grpId="0" animBg="1"/>
      <p:bldP spid="133487" grpId="0" animBg="1"/>
      <p:bldP spid="133488" grpId="0" animBg="1"/>
      <p:bldP spid="133489" grpId="0" animBg="1"/>
      <p:bldP spid="133490" grpId="0" animBg="1"/>
      <p:bldP spid="133491" grpId="0" animBg="1"/>
      <p:bldP spid="133492" grpId="0" animBg="1"/>
      <p:bldP spid="133493" grpId="0" animBg="1"/>
      <p:bldP spid="133494" grpId="0" animBg="1"/>
      <p:bldP spid="133495" grpId="0" animBg="1"/>
      <p:bldP spid="133496" grpId="0" animBg="1"/>
      <p:bldP spid="133497" grpId="0" animBg="1"/>
      <p:bldP spid="133498" grpId="0" animBg="1"/>
      <p:bldP spid="133499" grpId="0" animBg="1"/>
      <p:bldP spid="133500" grpId="0" animBg="1"/>
      <p:bldP spid="133501" grpId="0" animBg="1"/>
      <p:bldP spid="133502" grpId="0" animBg="1"/>
      <p:bldP spid="133503" grpId="0" animBg="1"/>
      <p:bldP spid="133504" grpId="0" animBg="1"/>
      <p:bldP spid="133505" grpId="0" animBg="1"/>
      <p:bldP spid="133506" grpId="0" animBg="1"/>
      <p:bldP spid="133507" grpId="0" animBg="1"/>
      <p:bldP spid="133508" grpId="0" animBg="1"/>
      <p:bldP spid="133509" grpId="0" animBg="1"/>
      <p:bldP spid="133510" grpId="0" animBg="1"/>
      <p:bldP spid="133511" grpId="0" animBg="1"/>
      <p:bldP spid="133512" grpId="0" animBg="1"/>
      <p:bldP spid="133513" grpId="0" animBg="1"/>
      <p:bldP spid="133514" grpId="0" animBg="1"/>
      <p:bldP spid="133515" grpId="0" animBg="1"/>
      <p:bldP spid="133516" grpId="0" animBg="1"/>
      <p:bldP spid="133517" grpId="0" animBg="1"/>
      <p:bldP spid="133518" grpId="0" animBg="1"/>
      <p:bldP spid="133519" grpId="0" animBg="1"/>
      <p:bldP spid="133520" grpId="0" animBg="1"/>
      <p:bldP spid="133521" grpId="0" animBg="1"/>
      <p:bldP spid="133522" grpId="0" animBg="1"/>
      <p:bldP spid="133523" grpId="0" animBg="1"/>
      <p:bldP spid="133524" grpId="0" animBg="1"/>
      <p:bldP spid="133525" grpId="0" animBg="1"/>
      <p:bldP spid="133526" grpId="0" animBg="1"/>
      <p:bldP spid="133527" grpId="0" animBg="1"/>
      <p:bldP spid="133528" grpId="0" animBg="1"/>
      <p:bldP spid="133529" grpId="0" animBg="1"/>
      <p:bldP spid="133530" grpId="0" animBg="1"/>
      <p:bldP spid="133531" grpId="0" animBg="1"/>
      <p:bldP spid="133532" grpId="0" animBg="1"/>
      <p:bldP spid="133533" grpId="0" animBg="1"/>
      <p:bldP spid="133534" grpId="0" animBg="1"/>
      <p:bldP spid="133535" grpId="0" animBg="1"/>
      <p:bldP spid="133536" grpId="0" animBg="1"/>
      <p:bldP spid="133537" grpId="0" animBg="1"/>
      <p:bldP spid="133538" grpId="0" animBg="1"/>
      <p:bldP spid="133539" grpId="0" animBg="1"/>
      <p:bldP spid="133540" grpId="0" animBg="1"/>
      <p:bldP spid="133541" grpId="0" animBg="1"/>
      <p:bldP spid="133542" grpId="0" animBg="1"/>
      <p:bldP spid="133543" grpId="0" animBg="1"/>
      <p:bldP spid="133544" grpId="0" animBg="1"/>
      <p:bldP spid="133545" grpId="0" animBg="1"/>
      <p:bldP spid="133546" grpId="0" animBg="1"/>
      <p:bldP spid="133547" grpId="0" animBg="1"/>
      <p:bldP spid="133548" grpId="0" animBg="1"/>
      <p:bldP spid="133549" grpId="0" animBg="1"/>
      <p:bldP spid="133550" grpId="0" animBg="1"/>
      <p:bldP spid="133551" grpId="0" animBg="1"/>
      <p:bldP spid="133552" grpId="0" animBg="1"/>
      <p:bldP spid="133553" grpId="0" animBg="1"/>
      <p:bldP spid="133554" grpId="0" animBg="1"/>
      <p:bldP spid="133555" grpId="0" animBg="1"/>
      <p:bldP spid="133556" grpId="0" animBg="1"/>
      <p:bldP spid="133557" grpId="0" animBg="1"/>
      <p:bldP spid="133558" grpId="0" animBg="1"/>
      <p:bldP spid="133559" grpId="0" animBg="1"/>
      <p:bldP spid="133560" grpId="0" animBg="1"/>
      <p:bldP spid="1335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77155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6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7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8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2590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2590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2133600" y="19907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 nhóm: Quan sát hình 1, 2, 3 SGK trang 60 và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177199" name="Group 47"/>
          <p:cNvGraphicFramePr>
            <a:graphicFrameLocks noGrp="1"/>
          </p:cNvGraphicFramePr>
          <p:nvPr>
            <p:ph/>
          </p:nvPr>
        </p:nvGraphicFramePr>
        <p:xfrm>
          <a:off x="1676400" y="2854325"/>
          <a:ext cx="8991600" cy="4003548"/>
        </p:xfrm>
        <a:graphic>
          <a:graphicData uri="http://schemas.openxmlformats.org/drawingml/2006/table">
            <a:tbl>
              <a:tblPr/>
              <a:tblGrid>
                <a:gridCol w="374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Hoạt động 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Sản phẩm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Ích lợi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Khai thác dầu khí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Lắp ráp ô tô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May xuất khẩu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7190" name="Text Box 38"/>
          <p:cNvSpPr txBox="1">
            <a:spLocks noChangeArrowheads="1"/>
          </p:cNvSpPr>
          <p:nvPr/>
        </p:nvSpPr>
        <p:spPr bwMode="auto">
          <a:xfrm>
            <a:off x="3124200" y="4114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77191" name="Text Box 39"/>
          <p:cNvSpPr txBox="1">
            <a:spLocks noChangeArrowheads="1"/>
          </p:cNvSpPr>
          <p:nvPr/>
        </p:nvSpPr>
        <p:spPr bwMode="auto">
          <a:xfrm>
            <a:off x="5467350" y="3786189"/>
            <a:ext cx="2057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Dầu thô, khí </a:t>
            </a:r>
          </a:p>
          <a:p>
            <a:pPr algn="ctr"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đốt</a:t>
            </a:r>
          </a:p>
        </p:txBody>
      </p:sp>
      <p:sp>
        <p:nvSpPr>
          <p:cNvPr id="177192" name="Text Box 40"/>
          <p:cNvSpPr txBox="1">
            <a:spLocks noChangeArrowheads="1"/>
          </p:cNvSpPr>
          <p:nvPr/>
        </p:nvSpPr>
        <p:spPr bwMode="auto">
          <a:xfrm>
            <a:off x="7948613" y="3609975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Cung cấp chất đốt, nhiên liệu để chạy máy.</a:t>
            </a:r>
          </a:p>
        </p:txBody>
      </p:sp>
      <p:sp>
        <p:nvSpPr>
          <p:cNvPr id="177193" name="Text Box 41"/>
          <p:cNvSpPr txBox="1">
            <a:spLocks noChangeArrowheads="1"/>
          </p:cNvSpPr>
          <p:nvPr/>
        </p:nvSpPr>
        <p:spPr bwMode="auto">
          <a:xfrm>
            <a:off x="5848350" y="5029201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800"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Xe ô tô</a:t>
            </a:r>
          </a:p>
        </p:txBody>
      </p:sp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7953375" y="5072064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latin typeface="Times New Roman" pitchFamily="18" charset="0"/>
              </a:rPr>
              <a:t>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Phương tiện đi lại và  vận chuyển</a:t>
            </a:r>
          </a:p>
        </p:txBody>
      </p:sp>
      <p:sp>
        <p:nvSpPr>
          <p:cNvPr id="177195" name="Text Box 43"/>
          <p:cNvSpPr txBox="1">
            <a:spLocks noChangeArrowheads="1"/>
          </p:cNvSpPr>
          <p:nvPr/>
        </p:nvSpPr>
        <p:spPr bwMode="auto">
          <a:xfrm>
            <a:off x="5695950" y="5962651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Quần áo, giày dép, ba lô,…</a:t>
            </a:r>
          </a:p>
        </p:txBody>
      </p:sp>
      <p:sp>
        <p:nvSpPr>
          <p:cNvPr id="177196" name="Text Box 44"/>
          <p:cNvSpPr txBox="1">
            <a:spLocks noChangeArrowheads="1"/>
          </p:cNvSpPr>
          <p:nvPr/>
        </p:nvSpPr>
        <p:spPr bwMode="auto">
          <a:xfrm>
            <a:off x="7967663" y="5964239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Phục vụ người tiêu dùng và xuất khẩu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1" grpId="0"/>
      <p:bldP spid="177192" grpId="0"/>
      <p:bldP spid="177193" grpId="0"/>
      <p:bldP spid="177194" grpId="0"/>
      <p:bldP spid="177195" grpId="0"/>
      <p:bldP spid="177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Picture 17" descr="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153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3415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4114800" y="617220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May xuất khẩu Long 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82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7818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5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6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5" y="290513"/>
            <a:ext cx="8756537" cy="627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3253</Words>
  <Application>Microsoft Office PowerPoint</Application>
  <PresentationFormat>Widescreen</PresentationFormat>
  <Paragraphs>1877</Paragraphs>
  <Slides>25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.VnAristote</vt:lpstr>
      <vt:lpstr>.VnTime</vt:lpstr>
      <vt:lpstr>Arial</vt:lpstr>
      <vt:lpstr>Calibri</vt:lpstr>
      <vt:lpstr>Calibri Light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2020-12-20T09:32:14Z</dcterms:created>
  <dcterms:modified xsi:type="dcterms:W3CDTF">2020-12-20T09:32:33Z</dcterms:modified>
</cp:coreProperties>
</file>