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2" r:id="rId2"/>
    <p:sldId id="285" r:id="rId3"/>
    <p:sldId id="306" r:id="rId4"/>
    <p:sldId id="310" r:id="rId5"/>
    <p:sldId id="352" r:id="rId6"/>
    <p:sldId id="331" r:id="rId7"/>
    <p:sldId id="329" r:id="rId8"/>
    <p:sldId id="333" r:id="rId9"/>
    <p:sldId id="363" r:id="rId10"/>
    <p:sldId id="370" r:id="rId11"/>
    <p:sldId id="335" r:id="rId12"/>
    <p:sldId id="364" r:id="rId13"/>
    <p:sldId id="368" r:id="rId14"/>
    <p:sldId id="312" r:id="rId15"/>
    <p:sldId id="365" r:id="rId16"/>
    <p:sldId id="366" r:id="rId17"/>
    <p:sldId id="367" r:id="rId18"/>
    <p:sldId id="323" r:id="rId19"/>
    <p:sldId id="326" r:id="rId20"/>
    <p:sldId id="369" r:id="rId21"/>
    <p:sldId id="300" r:id="rId22"/>
    <p:sldId id="355" r:id="rId23"/>
    <p:sldId id="345" r:id="rId24"/>
    <p:sldId id="346" r:id="rId25"/>
    <p:sldId id="347" r:id="rId26"/>
    <p:sldId id="348" r:id="rId27"/>
    <p:sldId id="349" r:id="rId28"/>
    <p:sldId id="353" r:id="rId29"/>
    <p:sldId id="357" r:id="rId30"/>
    <p:sldId id="358" r:id="rId31"/>
    <p:sldId id="3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8D3C-F85C-4B4A-B303-F08B2B9A5C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1DB6-F1EA-4698-AC94-F2B4366C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383B61D-3CAD-40B0-948C-148B11BDD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A959251-9924-44C5-98AA-AB9516F71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780616D-110D-43F0-8588-5FA05AAE3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3DCF2-159E-494E-8E45-CC6653208A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CBDC296-73A7-4E01-9154-5DAC3435E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DBD3BE-7D1A-4B2D-9D90-251EE0670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B4F880E-CF2D-46A2-BC8B-776F289CAE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4441327-30F3-426F-B3B3-AFCE4B756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EC3BBA3-2AAE-4717-A9FB-FF66C8B39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300D6-7219-4F09-83E7-C5E7DC8444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8396D53-613D-40FC-AEEF-92F1F58DFA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39140D9-DE38-402B-8CA7-0BBA6A610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D984051-1903-4A07-B2A7-10E97048D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BDA17-8D33-4B0E-9224-25402894FD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7B773A4-7155-4553-A3DB-3A536A25DF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5EF653E-4DD1-473E-8CEA-6F2F06B24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7236118-8F01-4B08-9B99-2A41CE518B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AAD3332-0B55-4B1F-AF13-1F02036A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3173CC5-7C33-4A10-BBA3-0405A84B5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F2F49-0A83-457A-925E-3978709BE7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C9C4C05-5066-47A4-8F1F-FEE45113D7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70DA36E-B4E7-4A4B-8A33-AF140790B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45643E1-E74B-4B82-80C4-24BC8E14F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213AB-0DBF-466C-A3D2-F79CE7B799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E5DFD9C-D8F9-4F91-8837-FA197161A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25D2C11-6499-402C-90CE-B31C4B5A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B58438A-0EAD-4DB9-849C-9D3C01A46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9E34E-0B01-4A7E-9945-F8551B5D31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17DF264-BA05-432A-B005-0B2F9079E4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82DA7A3-2BF8-40CA-B8C2-0FF68531B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70EF629-5903-43EA-B6CF-08907DA13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31154-C80F-4C50-A868-91254C3290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8161056-4507-40C2-A3C7-4B27B7187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77F52-0AC0-478B-A718-6E91152AE7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4345F2A-DFCB-484D-9D2C-7EA3D09C50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D169BB7-AB65-4273-A245-ED69865B0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41F022-FE89-4DED-81EF-5D567F155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8673DD-608B-4E9E-92A5-A76AD9DB3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8C902-AEA2-4F51-B558-D952AFBB5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74712-D6D1-41F0-8108-F6CA79CBD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7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FC7D0-2A02-4241-AA47-B62DE679D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73997-E7CE-4CA6-AF3A-B34E04AD1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195A1-B345-47CB-9CE0-C6358CAA2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B90C4-7970-42B9-AE4B-73E798323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6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1F8AA8-7A76-4D62-9BC1-73A22B669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7EB94-4772-4265-A193-C36CC7FA8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F6FDC-9922-4A99-9218-351382E73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5A1E1-BB3D-4C80-B3AC-A432CC48E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4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A4475E-6794-4BE4-BD6A-39C85C580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8A1740-DD39-41DD-ABDD-E20ED0DE9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2FE822-34D2-47D2-B611-FF5F4E897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BAE5-36DC-4E75-950A-29ED639B9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90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190EAB-81DD-4BC2-9E69-F5061E3A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9AD38-422F-4F35-965C-DB5C61D39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5CD1D-EF5B-4287-9308-ED9D0B7AA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2A13D-170D-4193-AF8D-B3C35A34A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1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3D6B4-2547-43FD-9B13-A87A9572A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268D6-E3B4-4C39-B2FE-8E7EF1851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A5A5C9-4D34-45E7-91B8-1B6A933CF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A919-439A-44B3-90B0-3C5BE3631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476CD-FD7C-4634-9D6E-17B97EEB9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2BC67-40B3-4B37-8D24-214C9A4DA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83760-AF1E-4406-8C76-FE2582059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E467E-8B07-4CA1-9F6B-12711F902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95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B1D747-E839-4189-B490-334507400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68A0B9-A13E-4ED9-A9EB-5401095E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71AFD4-A667-42E1-AC27-ECC6E75C9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2CD1-004C-4F25-9217-19E9957DC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8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EA0203-8FEB-4618-952D-6A2185731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27E533-9097-49D1-9948-08422BAEC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CF41FD-C9AE-46DF-86F0-987518744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4CBEC-6030-4DBE-BAD4-9B11637AC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7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758314-5283-404E-9141-009E7CF2D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1BE6B2-C8F2-4B4B-B2EE-4FCF12421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410695-3BD2-4289-B2CC-DB722708E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21485-613A-465B-B33A-9CF7F4F02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96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D296A-E3F6-4AB0-8260-E74A0BB82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1BBDE-1235-4B3D-9017-8474023E7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874C7-DD12-4BA4-8B12-FB3EFB7E1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457AB-EBCA-44B0-BB7A-46C600A8F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76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7F990-CB17-477C-BDA9-EB640123A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9D46E-7B0D-4767-96AC-DFBE9A4A1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BFB09-5D5D-460D-9028-0DBC197EC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BB1CB-A46C-45EE-98F0-65708F5C9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24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B38B8B-D9E7-426C-8401-7B691D510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064B95-8EDF-443D-8B24-6319D2560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8761F25F-AB2C-4455-AA9B-0803ECA403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38613AC4-A42C-4412-AF89-DA375AC77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23A0D7D7-5B25-43B0-BA81-6E1BD3FAFE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E3A1F1-8711-4B23-BE4F-F5271E536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3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a1be5d3_0765a7b7_44_resize">
            <a:extLst>
              <a:ext uri="{FF2B5EF4-FFF2-40B4-BE49-F238E27FC236}">
                <a16:creationId xmlns:a16="http://schemas.microsoft.com/office/drawing/2014/main" id="{C7CA7F1D-D4B1-4FBE-8CB5-86ECF0D2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5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9ADD1FDC-05EA-454A-935E-7CA61B94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962401"/>
            <a:ext cx="5562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000000"/>
              </a:solidFill>
              <a:latin typeface=".VnArial" panose="020B72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156676" name="WordArt 4">
            <a:extLst>
              <a:ext uri="{FF2B5EF4-FFF2-40B4-BE49-F238E27FC236}">
                <a16:creationId xmlns:a16="http://schemas.microsoft.com/office/drawing/2014/main" id="{4F83DF18-2D09-491C-89E1-B660DED60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-76200"/>
            <a:ext cx="8534400" cy="502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NHIÖT LIÖT CHµO MõNG c¸c thÇy c« gi¸o vÒ dù giê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sp>
        <p:nvSpPr>
          <p:cNvPr id="2053" name="Text Box 6">
            <a:extLst>
              <a:ext uri="{FF2B5EF4-FFF2-40B4-BE49-F238E27FC236}">
                <a16:creationId xmlns:a16="http://schemas.microsoft.com/office/drawing/2014/main" id="{75148852-A142-49F3-84E7-39AEE3C2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84526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CC"/>
                </a:solidFill>
                <a:latin typeface=".VnTifani HeavyH" panose="020B7200000000000000" pitchFamily="34" charset="0"/>
              </a:rPr>
              <a:t>M«n : tËp viÕt - líp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C7BECA-C175-46AA-97CB-DA0841386137}"/>
              </a:ext>
            </a:extLst>
          </p:cNvPr>
          <p:cNvGraphicFramePr>
            <a:graphicFrameLocks noGrp="1"/>
          </p:cNvGraphicFramePr>
          <p:nvPr/>
        </p:nvGraphicFramePr>
        <p:xfrm>
          <a:off x="6194426" y="2147889"/>
          <a:ext cx="2873375" cy="339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1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98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3" marR="91463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7BD04E-451B-4C67-8BE4-885A29FEB8B8}"/>
              </a:ext>
            </a:extLst>
          </p:cNvPr>
          <p:cNvCxnSpPr/>
          <p:nvPr/>
        </p:nvCxnSpPr>
        <p:spPr>
          <a:xfrm flipV="1">
            <a:off x="6194426" y="3276600"/>
            <a:ext cx="28733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424414-F17E-4D95-98F2-CC38B402EE4B}"/>
              </a:ext>
            </a:extLst>
          </p:cNvPr>
          <p:cNvCxnSpPr/>
          <p:nvPr/>
        </p:nvCxnSpPr>
        <p:spPr>
          <a:xfrm flipV="1">
            <a:off x="6194426" y="4191000"/>
            <a:ext cx="28733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5DB9A8-9E65-4EE8-BE96-ECD09B318481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2286001"/>
          <a:ext cx="2667000" cy="333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04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488" name="Group 17">
            <a:extLst>
              <a:ext uri="{FF2B5EF4-FFF2-40B4-BE49-F238E27FC236}">
                <a16:creationId xmlns:a16="http://schemas.microsoft.com/office/drawing/2014/main" id="{620065B7-D586-444B-9D51-57E6A7D2DAA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211514"/>
            <a:ext cx="2667000" cy="954087"/>
            <a:chOff x="1295400" y="3313113"/>
            <a:chExt cx="2667000" cy="9540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ADF4BF-AB02-4535-A420-1327E9AF2556}"/>
                </a:ext>
              </a:extLst>
            </p:cNvPr>
            <p:cNvCxnSpPr/>
            <p:nvPr/>
          </p:nvCxnSpPr>
          <p:spPr>
            <a:xfrm>
              <a:off x="1295400" y="4265613"/>
              <a:ext cx="2667000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1BEB27-A3DB-4446-B3B7-048E4458548C}"/>
                </a:ext>
              </a:extLst>
            </p:cNvPr>
            <p:cNvCxnSpPr/>
            <p:nvPr/>
          </p:nvCxnSpPr>
          <p:spPr bwMode="auto">
            <a:xfrm>
              <a:off x="1295400" y="3313113"/>
              <a:ext cx="2667000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17" name="Text Box 25">
            <a:extLst>
              <a:ext uri="{FF2B5EF4-FFF2-40B4-BE49-F238E27FC236}">
                <a16:creationId xmlns:a16="http://schemas.microsoft.com/office/drawing/2014/main" id="{17A33A63-CCEF-49E7-91C1-0AA11CF0F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430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200" b="1">
                <a:solidFill>
                  <a:srgbClr val="FF3300"/>
                </a:solidFill>
                <a:latin typeface="HP001 4 hàng" panose="020B0603050302020204" pitchFamily="34" charset="0"/>
              </a:rPr>
              <a:t>G</a:t>
            </a:r>
            <a:endParaRPr lang="en-US" altLang="en-US" sz="3200" b="1">
              <a:solidFill>
                <a:srgbClr val="FF3300"/>
              </a:solidFill>
              <a:latin typeface=".VnAristote" panose="020B7200000000000000" pitchFamily="34" charset="0"/>
            </a:endParaRPr>
          </a:p>
        </p:txBody>
      </p:sp>
      <p:pic>
        <p:nvPicPr>
          <p:cNvPr id="11418" name="Picture 11" descr="POINSET2">
            <a:extLst>
              <a:ext uri="{FF2B5EF4-FFF2-40B4-BE49-F238E27FC236}">
                <a16:creationId xmlns:a16="http://schemas.microsoft.com/office/drawing/2014/main" id="{8AC105FE-3C65-4D34-AA2A-79EC5A35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1676401" y="17463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19" name="Picture 11" descr="POINSET2">
            <a:extLst>
              <a:ext uri="{FF2B5EF4-FFF2-40B4-BE49-F238E27FC236}">
                <a16:creationId xmlns:a16="http://schemas.microsoft.com/office/drawing/2014/main" id="{3E78DC7A-DDDD-4A6C-8642-AB6965AC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17076" y="5748338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20" name="Picture 11" descr="POINSET2">
            <a:extLst>
              <a:ext uri="{FF2B5EF4-FFF2-40B4-BE49-F238E27FC236}">
                <a16:creationId xmlns:a16="http://schemas.microsoft.com/office/drawing/2014/main" id="{AFB73367-C96B-490D-BD38-22F6E7C4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68670" y="8732"/>
            <a:ext cx="8985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21" name="Picture 11" descr="POINSET2">
            <a:extLst>
              <a:ext uri="{FF2B5EF4-FFF2-40B4-BE49-F238E27FC236}">
                <a16:creationId xmlns:a16="http://schemas.microsoft.com/office/drawing/2014/main" id="{46FADE17-5F4B-463A-9870-6C2488F9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4807" y="5723732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22" name="Group 2">
            <a:extLst>
              <a:ext uri="{FF2B5EF4-FFF2-40B4-BE49-F238E27FC236}">
                <a16:creationId xmlns:a16="http://schemas.microsoft.com/office/drawing/2014/main" id="{506A4F8A-A076-49CA-92CC-3E9DBB22DB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11426" name="Picture 3" descr="Animate">
              <a:extLst>
                <a:ext uri="{FF2B5EF4-FFF2-40B4-BE49-F238E27FC236}">
                  <a16:creationId xmlns:a16="http://schemas.microsoft.com/office/drawing/2014/main" id="{F85208E3-19D4-4DF4-B3E3-1CD872F333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7" name="Picture 4" descr="Animate">
              <a:extLst>
                <a:ext uri="{FF2B5EF4-FFF2-40B4-BE49-F238E27FC236}">
                  <a16:creationId xmlns:a16="http://schemas.microsoft.com/office/drawing/2014/main" id="{64F70DEE-A38D-44AC-BB41-14A461316A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8" name="Picture 5" descr="Animate">
              <a:extLst>
                <a:ext uri="{FF2B5EF4-FFF2-40B4-BE49-F238E27FC236}">
                  <a16:creationId xmlns:a16="http://schemas.microsoft.com/office/drawing/2014/main" id="{C78FFB0B-1807-43D6-A632-4A67868DC3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9" name="Picture 6" descr="Animate">
              <a:extLst>
                <a:ext uri="{FF2B5EF4-FFF2-40B4-BE49-F238E27FC236}">
                  <a16:creationId xmlns:a16="http://schemas.microsoft.com/office/drawing/2014/main" id="{B07EB313-B4E7-433B-ADDC-EC397E5768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D08FC16F-0F6A-4698-BA95-F25CA58A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97213"/>
            <a:ext cx="1219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0">
                <a:solidFill>
                  <a:srgbClr val="FF0000"/>
                </a:solidFill>
                <a:latin typeface="HP001" pitchFamily="34" charset="0"/>
                <a:cs typeface="HP001" pitchFamily="34" charset="0"/>
              </a:rPr>
              <a:t>R</a:t>
            </a:r>
            <a:endParaRPr lang="en-US" altLang="en-US" sz="11000">
              <a:solidFill>
                <a:srgbClr val="000000"/>
              </a:solidFill>
              <a:latin typeface="HP001" pitchFamily="34" charset="0"/>
              <a:cs typeface="HP001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FD1C0B8-B63E-46C6-A42E-8E3965DA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090863"/>
            <a:ext cx="1219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0">
                <a:solidFill>
                  <a:srgbClr val="FF0000"/>
                </a:solidFill>
                <a:latin typeface="HP001" pitchFamily="34" charset="0"/>
                <a:cs typeface="HP001" pitchFamily="34" charset="0"/>
              </a:rPr>
              <a:t>D</a:t>
            </a:r>
            <a:endParaRPr lang="en-US" altLang="en-US" sz="11000">
              <a:solidFill>
                <a:srgbClr val="000000"/>
              </a:solidFill>
              <a:latin typeface="HP001" pitchFamily="34" charset="0"/>
              <a:cs typeface="HP001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18F35E-E797-429A-B5D7-BB51784E3778}"/>
              </a:ext>
            </a:extLst>
          </p:cNvPr>
          <p:cNvCxnSpPr/>
          <p:nvPr/>
        </p:nvCxnSpPr>
        <p:spPr bwMode="auto">
          <a:xfrm>
            <a:off x="3868738" y="3563938"/>
            <a:ext cx="398462" cy="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AppData\Local\Microsoft\Windows\INetCache\Content.Word\IMG_5966.jpg">
            <a:extLst>
              <a:ext uri="{FF2B5EF4-FFF2-40B4-BE49-F238E27FC236}">
                <a16:creationId xmlns:a16="http://schemas.microsoft.com/office/drawing/2014/main" id="{51FC8097-6D00-4D04-91BF-08A09D79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6652" r="4642" b="67410"/>
          <a:stretch>
            <a:fillRect/>
          </a:stretch>
        </p:blipFill>
        <p:spPr bwMode="auto">
          <a:xfrm>
            <a:off x="1676400" y="19812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1A8ABF1-5E2D-47AC-9523-BABA6D67A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AppData\Local\Microsoft\Windows\INetCache\Content.Word\IMG_5966.jpg">
            <a:extLst>
              <a:ext uri="{FF2B5EF4-FFF2-40B4-BE49-F238E27FC236}">
                <a16:creationId xmlns:a16="http://schemas.microsoft.com/office/drawing/2014/main" id="{F3504A3A-815C-4B14-A36D-43DA6ABE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6652" r="4642" b="67410"/>
          <a:stretch>
            <a:fillRect/>
          </a:stretch>
        </p:blipFill>
        <p:spPr bwMode="auto">
          <a:xfrm>
            <a:off x="1676400" y="19812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7985C8-3314-4FA9-A334-2973D1F7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1319214"/>
            <a:ext cx="1031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3333FF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29AA7A-2207-48E8-934D-BFF84058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1" y="1433514"/>
            <a:ext cx="1031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3333FF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-0.00416 0.00313 -0.00903 0.00556 -0.01296 C 0.0066 -0.01458 0.00851 -0.01528 0.00973 -0.01666 C 0.02049 -0.02963 0.01789 -0.03148 0.03056 -0.03704 C 0.04983 -0.0456 0.02275 -0.03565 0.04723 -0.04444 C 0.04914 -0.04514 0.05278 -0.04629 0.05278 -0.04629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-0.00416 0.00313 -0.00903 0.00556 -0.01296 C 0.0066 -0.01458 0.00851 -0.01528 0.00973 -0.01666 C 0.02049 -0.02963 0.01789 -0.03148 0.03056 -0.03704 C 0.04983 -0.0456 0.02275 -0.03565 0.04723 -0.04444 C 0.04914 -0.04514 0.05278 -0.04629 0.05278 -0.04629 " pathEditMode="relative" ptsTypes="fffff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AppData\Local\Microsoft\Windows\INetCache\Content.Word\IMG_5966.jpg">
            <a:extLst>
              <a:ext uri="{FF2B5EF4-FFF2-40B4-BE49-F238E27FC236}">
                <a16:creationId xmlns:a16="http://schemas.microsoft.com/office/drawing/2014/main" id="{48F1BF00-0B05-4ADE-9161-C8BEFBF0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32097" r="4642" b="48114"/>
          <a:stretch>
            <a:fillRect/>
          </a:stretch>
        </p:blipFill>
        <p:spPr bwMode="auto">
          <a:xfrm>
            <a:off x="1676400" y="1600200"/>
            <a:ext cx="883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73AF46AD-4747-4E27-AC03-C9436CE4E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0308648-7356-407B-BA5E-A0A40376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025D6AD5-A8BE-4622-918E-3A590CB3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227392A8-DA8F-4003-8697-DD67134F4115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1" y="-26988"/>
            <a:ext cx="9396413" cy="7173913"/>
          </a:xfr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buNone/>
            </a:pPr>
            <a:endParaRPr lang="en-US" altLang="en-US" sz="3300">
              <a:solidFill>
                <a:srgbClr val="6600FF"/>
              </a:solidFill>
              <a:latin typeface="VNI-Times" pitchFamily="2" charset="0"/>
            </a:endParaRPr>
          </a:p>
          <a:p>
            <a:pPr marL="273050" indent="-273050" eaLnBrk="1" hangingPunct="1">
              <a:buNone/>
            </a:pPr>
            <a:r>
              <a:rPr lang="en-US" altLang="en-US" sz="3300">
                <a:solidFill>
                  <a:srgbClr val="CC3300"/>
                </a:solidFill>
                <a:latin typeface="VNI-Ariston" pitchFamily="2" charset="0"/>
              </a:rPr>
              <a:t>	                                             </a:t>
            </a:r>
            <a:r>
              <a:rPr lang="en-US" altLang="en-US" sz="4000">
                <a:solidFill>
                  <a:srgbClr val="6600FF"/>
                </a:solidFill>
              </a:rPr>
              <a:t>		</a:t>
            </a:r>
            <a:r>
              <a:rPr lang="en-US" altLang="en-US" sz="4000">
                <a:solidFill>
                  <a:schemeClr val="hlink"/>
                </a:solidFill>
              </a:rPr>
              <a:t>              </a:t>
            </a:r>
          </a:p>
          <a:p>
            <a:pPr marL="273050" indent="-273050" eaLnBrk="1" hangingPunct="1">
              <a:buNone/>
            </a:pPr>
            <a:r>
              <a:rPr lang="en-US" altLang="en-US" sz="3300">
                <a:solidFill>
                  <a:srgbClr val="6600FF"/>
                </a:solidFill>
              </a:rPr>
              <a:t>	       </a:t>
            </a:r>
            <a:r>
              <a:rPr lang="en-US" altLang="en-US" sz="3300">
                <a:solidFill>
                  <a:srgbClr val="0033CC"/>
                </a:solidFill>
              </a:rPr>
              <a:t>	</a:t>
            </a:r>
          </a:p>
          <a:p>
            <a:pPr marL="273050" indent="-273050" eaLnBrk="1" hangingPunct="1">
              <a:buNone/>
            </a:pPr>
            <a:endParaRPr lang="en-US" altLang="en-US" sz="3300" u="sng">
              <a:solidFill>
                <a:schemeClr val="folHlink"/>
              </a:solidFill>
            </a:endParaRPr>
          </a:p>
          <a:p>
            <a:pPr marL="273050" indent="-273050" eaLnBrk="1" hangingPunct="1">
              <a:buNone/>
            </a:pPr>
            <a:r>
              <a:rPr lang="en-US" altLang="en-US" sz="3300">
                <a:solidFill>
                  <a:schemeClr val="folHlink"/>
                </a:solidFill>
              </a:rPr>
              <a:t>      				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C3896F85-5DC3-417D-A217-541E3DC49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37" name="Text Box 33">
            <a:extLst>
              <a:ext uri="{FF2B5EF4-FFF2-40B4-BE49-F238E27FC236}">
                <a16:creationId xmlns:a16="http://schemas.microsoft.com/office/drawing/2014/main" id="{ABEFBDCF-0199-424C-BB39-5E1E17FD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990600"/>
            <a:ext cx="4468813" cy="37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10" tIns="40755" rIns="81510" bIns="40755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8432C8"/>
                </a:solidFill>
                <a:latin typeface="VNI-Times" pitchFamily="2" charset="0"/>
              </a:rPr>
              <a:t>- </a:t>
            </a: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Löng thaúng, khoâng tì ngöïc vaøo baøn 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Ñaàu hôi cuùi 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Maét caùch vôû khoaûng 25 – 30cm 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Tay phaûi caàm buùt 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Tay traùi tì nheï leân meùp vôû ñeå giöõ 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Hai chaân ñeå song song thoaûi maùi .</a:t>
            </a:r>
          </a:p>
        </p:txBody>
      </p:sp>
      <p:sp>
        <p:nvSpPr>
          <p:cNvPr id="98338" name="Text Box 34">
            <a:extLst>
              <a:ext uri="{FF2B5EF4-FFF2-40B4-BE49-F238E27FC236}">
                <a16:creationId xmlns:a16="http://schemas.microsoft.com/office/drawing/2014/main" id="{794B778B-5FAE-4105-98E1-9CAFFFAD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33376"/>
            <a:ext cx="395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510" tIns="40755" rIns="81510" bIns="40755">
            <a:spAutoFit/>
          </a:bodyPr>
          <a:lstStyle/>
          <a:p>
            <a:pPr defTabSz="81438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Tư thế ngồi viết</a:t>
            </a:r>
          </a:p>
        </p:txBody>
      </p:sp>
      <p:pic>
        <p:nvPicPr>
          <p:cNvPr id="98339" name="Picture 35" descr="cây viết">
            <a:extLst>
              <a:ext uri="{FF2B5EF4-FFF2-40B4-BE49-F238E27FC236}">
                <a16:creationId xmlns:a16="http://schemas.microsoft.com/office/drawing/2014/main" id="{EAB135FD-486C-469C-974E-16C586FCB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32376"/>
            <a:ext cx="1511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40" name="Rectangle 36">
            <a:extLst>
              <a:ext uri="{FF2B5EF4-FFF2-40B4-BE49-F238E27FC236}">
                <a16:creationId xmlns:a16="http://schemas.microsoft.com/office/drawing/2014/main" id="{D9CB2F77-7745-4105-A68A-ED18E334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21164"/>
            <a:ext cx="2952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</a:rPr>
              <a:t>Cách cầm bút</a:t>
            </a:r>
          </a:p>
        </p:txBody>
      </p:sp>
      <p:sp>
        <p:nvSpPr>
          <p:cNvPr id="98341" name="Rectangle 37">
            <a:extLst>
              <a:ext uri="{FF2B5EF4-FFF2-40B4-BE49-F238E27FC236}">
                <a16:creationId xmlns:a16="http://schemas.microsoft.com/office/drawing/2014/main" id="{67C716C1-42FF-4EE6-8ED6-F22FE3A60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3505200"/>
            <a:ext cx="4500562" cy="3284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Caàm buùt baèng ba ngoùn tay :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  ngoùn caùi, ngoùn troû, ngoùn giöõa.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- Khi vieát duøng ba ngoùn tay di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 chuyeån buùt töø traùi sang phaûi,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caùn buùt hôi nghieâng veà beân phaûi;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 coå tay, khuyûu tay vaø caùnh tay cöû ñoäng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>
                <a:solidFill>
                  <a:srgbClr val="310ABE"/>
                </a:solidFill>
                <a:latin typeface="VNI-Times" pitchFamily="2" charset="0"/>
              </a:rPr>
              <a:t> meàm maïi,thoaûi maùi.</a:t>
            </a:r>
          </a:p>
        </p:txBody>
      </p:sp>
      <p:pic>
        <p:nvPicPr>
          <p:cNvPr id="11" name="Picture 2" descr="tu the ngoi">
            <a:extLst>
              <a:ext uri="{FF2B5EF4-FFF2-40B4-BE49-F238E27FC236}">
                <a16:creationId xmlns:a16="http://schemas.microsoft.com/office/drawing/2014/main" id="{DFEF2E90-D8E7-4DDF-B40D-7DB23460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7" grpId="0"/>
      <p:bldP spid="98340" grpId="0"/>
      <p:bldP spid="98341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36">
            <a:extLst>
              <a:ext uri="{FF2B5EF4-FFF2-40B4-BE49-F238E27FC236}">
                <a16:creationId xmlns:a16="http://schemas.microsoft.com/office/drawing/2014/main" id="{7CCA9A35-9A62-4CA2-A7CB-4B03E5A0272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pic>
        <p:nvPicPr>
          <p:cNvPr id="3075" name="Picture 5" descr="671691">
            <a:extLst>
              <a:ext uri="{FF2B5EF4-FFF2-40B4-BE49-F238E27FC236}">
                <a16:creationId xmlns:a16="http://schemas.microsoft.com/office/drawing/2014/main" id="{50A27C3F-E858-4352-A2CE-4787FDB327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19600"/>
            <a:ext cx="1820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WordArt 6">
            <a:extLst>
              <a:ext uri="{FF2B5EF4-FFF2-40B4-BE49-F238E27FC236}">
                <a16:creationId xmlns:a16="http://schemas.microsoft.com/office/drawing/2014/main" id="{93323841-395C-4A1C-81AD-702B61886C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403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KiÓm tra bµi cò:</a:t>
            </a:r>
          </a:p>
        </p:txBody>
      </p:sp>
      <p:pic>
        <p:nvPicPr>
          <p:cNvPr id="3077" name="Picture 7" descr="3d butterfly">
            <a:extLst>
              <a:ext uri="{FF2B5EF4-FFF2-40B4-BE49-F238E27FC236}">
                <a16:creationId xmlns:a16="http://schemas.microsoft.com/office/drawing/2014/main" id="{C9898351-7F9C-4DC8-ACE2-51849EFAA6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BlauweT">
            <a:extLst>
              <a:ext uri="{FF2B5EF4-FFF2-40B4-BE49-F238E27FC236}">
                <a16:creationId xmlns:a16="http://schemas.microsoft.com/office/drawing/2014/main" id="{65771AFB-EABE-45AF-BABD-20AFAC97D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53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AppData\Local\Microsoft\Windows\INetCache\Content.Word\IMG_5966.jpg">
            <a:extLst>
              <a:ext uri="{FF2B5EF4-FFF2-40B4-BE49-F238E27FC236}">
                <a16:creationId xmlns:a16="http://schemas.microsoft.com/office/drawing/2014/main" id="{A599F8E3-4D7F-49C4-BEAB-FAD43E29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217" r="4642" b="2747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5">
            <a:extLst>
              <a:ext uri="{FF2B5EF4-FFF2-40B4-BE49-F238E27FC236}">
                <a16:creationId xmlns:a16="http://schemas.microsoft.com/office/drawing/2014/main" id="{22259187-4609-4E52-B9C2-BFEFA296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3" name="WordArt 9">
            <a:extLst>
              <a:ext uri="{FF2B5EF4-FFF2-40B4-BE49-F238E27FC236}">
                <a16:creationId xmlns:a16="http://schemas.microsoft.com/office/drawing/2014/main" id="{0860D006-3875-4FDF-AC0A-657F9F8494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752600"/>
            <a:ext cx="72390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6509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GothicH" panose="020B7200000000000000" pitchFamily="34" charset="0"/>
              </a:rPr>
              <a:t>  Xin tr©n thµnh c¶m ¬n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GothicH" panose="020B7200000000000000" pitchFamily="34" charset="0"/>
              </a:rPr>
              <a:t> </a:t>
            </a:r>
          </a:p>
        </p:txBody>
      </p:sp>
      <p:sp>
        <p:nvSpPr>
          <p:cNvPr id="90121" name="WordArt 9">
            <a:extLst>
              <a:ext uri="{FF2B5EF4-FFF2-40B4-BE49-F238E27FC236}">
                <a16:creationId xmlns:a16="http://schemas.microsoft.com/office/drawing/2014/main" id="{36F1D790-FF27-4E44-B997-5F91897EDE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3528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Vogue" panose="020B7200000000000000" pitchFamily="34" charset="0"/>
              </a:rPr>
              <a:t>C¸c thÇy c« gi¸o vµ c¸c em </a:t>
            </a:r>
            <a:endParaRPr lang="en-US" sz="3600" kern="1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00FFFF"/>
              </a:solidFill>
              <a:latin typeface=".VnVogu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01.jpg">
            <a:extLst>
              <a:ext uri="{FF2B5EF4-FFF2-40B4-BE49-F238E27FC236}">
                <a16:creationId xmlns:a16="http://schemas.microsoft.com/office/drawing/2014/main" id="{BACB0F91-256A-4B11-82A7-37038C64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429000"/>
            <a:ext cx="14325600" cy="11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BD20530_">
            <a:extLst>
              <a:ext uri="{FF2B5EF4-FFF2-40B4-BE49-F238E27FC236}">
                <a16:creationId xmlns:a16="http://schemas.microsoft.com/office/drawing/2014/main" id="{326C4C10-CEC9-42F5-89FB-53853889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4800600"/>
            <a:ext cx="441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BD20530_">
            <a:extLst>
              <a:ext uri="{FF2B5EF4-FFF2-40B4-BE49-F238E27FC236}">
                <a16:creationId xmlns:a16="http://schemas.microsoft.com/office/drawing/2014/main" id="{F75BA58B-0DF8-4E94-A01D-7886EF2E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764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BCF967B-5891-43F5-84D1-03BC0208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3651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3333FF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8F3E3A9-BA81-4D7F-98AD-12B0347D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98526"/>
            <a:ext cx="32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2535" name="Picture 7" descr="J0099171">
            <a:extLst>
              <a:ext uri="{FF2B5EF4-FFF2-40B4-BE49-F238E27FC236}">
                <a16:creationId xmlns:a16="http://schemas.microsoft.com/office/drawing/2014/main" id="{D7A8FC48-28C6-4373-8710-3A051383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11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Bauernbar">
            <a:extLst>
              <a:ext uri="{FF2B5EF4-FFF2-40B4-BE49-F238E27FC236}">
                <a16:creationId xmlns:a16="http://schemas.microsoft.com/office/drawing/2014/main" id="{8DFCFA47-4D24-4503-BB97-52EFF64B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244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439 C -0.00087 -0.00277 -0.00486 -0.00115 -0.00746 -0.00023 C -0.01007 0.0007 -0.01024 0.00024 -0.01198 0.00162 C -0.01371 0.00301 -0.01632 0.00602 -0.01823 0.0081 C -0.02014 0.01018 -0.0217 0.01111 -0.02309 0.01457 C -0.02448 0.01804 -0.02621 0.02521 -0.02674 0.02891 C -0.02726 0.03261 -0.02656 0.034 -0.02587 0.03678 C -0.02517 0.03955 -0.02396 0.04279 -0.02274 0.0451 C -0.02153 0.04741 -0.02066 0.04996 -0.01875 0.05111 C -0.01684 0.05227 -0.01424 0.05204 -0.01146 0.05227 C -0.00868 0.0525 -0.00521 0.05273 -0.00208 0.05227 C 0.00104 0.05181 0.00451 0.04996 0.00729 0.0488 C 0.01007 0.04765 0.01233 0.04626 0.01458 0.04464 C 0.01684 0.04302 0.0191 0.0414 0.02118 0.03863 C 0.02326 0.03585 0.02552 0.03123 0.02708 0.02776 C 0.02865 0.02429 0.02951 0.02013 0.03021 0.01712 C 0.0309 0.01411 0.03142 0.01203 0.0316 0.00995 C 0.03177 0.00787 0.03177 0.00648 0.0316 0.00463 C 0.03142 0.00278 0.0309 -4.90287E-6 0.03021 -0.00138 C 0.02951 -0.00277 0.02934 -0.0037 0.02743 -0.00393 C 0.02552 -0.00416 0.0217 -0.00346 0.01892 -0.00254 C 0.01615 -0.00161 0.01337 -0.00046 0.01042 0.00209 C 0.00747 0.00463 0.00347 0.00972 0.00156 0.01342 C -0.00035 0.01712 -2.77778E-7 0.01989 -0.00156 0.02475 C -0.00312 0.02961 -0.0066 0.03585 -0.00799 0.0421 C -0.00937 0.04834 -0.01007 0.05551 -0.00972 0.06198 C -0.00937 0.06846 -0.00781 0.07609 -0.00625 0.08118 C -0.00469 0.08627 -0.00191 0.0902 -0.00087 0.09205 C 0.00017 0.0939 -0.00174 0.09043 -0.00035 0.09182 C 0.00104 0.09321 0.00469 0.09876 0.00729 0.10061 C 0.0099 0.10246 0.01285 0.10338 0.01545 0.10315 C 0.01806 0.10292 0.02118 0.10107 0.02309 0.09945 C 0.025 0.09783 0.02587 0.09598 0.02708 0.09297 C 0.0283 0.08997 0.02969 0.08442 0.03021 0.08095 C 0.03073 0.07748 0.03056 0.07401 0.03021 0.07147 C 0.02986 0.06892 0.02951 0.06753 0.02847 0.06615 C 0.02743 0.06476 0.02535 0.06314 0.02344 0.06245 C 0.02153 0.06175 0.0191 0.06106 0.01719 0.06175 C 0.01528 0.06245 0.01372 0.06499 0.01233 0.06661 C 0.01094 0.06823 0.00938 0.07008 0.00868 0.07147 C 0.00799 0.07285 0.00781 0.07401 0.00781 0.07563 C 0.00781 0.07725 0.00781 0.07979 0.00816 0.08095 C 0.00851 0.0821 0.00243 0.08511 0.01007 0.08326 C 0.01771 0.08141 0.0474 0.07309 0.05399 0.06962 C 0.06059 0.06615 0.05069 0.06383 0.04948 0.06245 C 0.04826 0.06106 0.04774 0.06152 0.04635 0.06175 C 0.04497 0.06198 0.04306 0.06291 0.04149 0.0643 C 0.03993 0.06568 0.0375 0.06846 0.03646 0.07077 C 0.03542 0.07309 0.03576 0.0747 0.03559 0.07748 C 0.03542 0.08025 0.03507 0.08419 0.03507 0.08696 C 0.03507 0.08974 0.03438 0.09274 0.03507 0.09482 C 0.03576 0.09691 0.03767 0.09806 0.03906 0.09968 C 0.04045 0.1013 0.04167 0.10384 0.04358 0.10431 C 0.04549 0.10477 0.04896 0.10338 0.05087 0.10246 C 0.05278 0.10153 0.05365 0.09991 0.05486 0.09829 C 0.05608 0.09667 0.05729 0.09482 0.05799 0.09228 C 0.05868 0.08974 0.05851 0.08581 0.05885 0.08326 C 0.0592 0.08072 0.06007 0.07887 0.05972 0.07679 C 0.05938 0.0747 0.05781 0.07239 0.05712 0.07077 C 0.05642 0.06915 0.05642 0.06707 0.05573 0.06661 C 0.05504 0.06615 0.05365 0.06638 0.05313 0.06777 C 0.0526 0.06915 0.05191 0.07332 0.05226 0.07494 C 0.0526 0.07655 0.05486 0.07794 0.05573 0.07748 C 0.0566 0.07702 0.05694 0.07401 0.05764 0.07262 C 0.05833 0.07124 0.05885 0.07031 0.05972 0.06892 C 0.06059 0.06753 0.06198 0.06545 0.06337 0.06476 C 0.06476 0.06407 0.06684 0.06407 0.06788 0.0643 C 0.06892 0.06453 0.06944 0.06499 0.07014 0.06615 C 0.07083 0.0673 0.07153 0.06985 0.07188 0.07193 C 0.07222 0.07401 0.0724 0.07655 0.0724 0.0791 C 0.0724 0.08164 0.07257 0.0828 0.0724 0.08696 C 0.07222 0.09112 0.0717 0.10223 0.07153 0.10361 C 0.07135 0.105 0.07135 0.09852 0.07153 0.09598 C 0.0717 0.09344 0.07222 0.09043 0.07274 0.08766 C 0.07326 0.08488 0.07361 0.08164 0.07465 0.07864 C 0.07569 0.07563 0.07743 0.07216 0.07865 0.06962 C 0.07986 0.06707 0.08056 0.0643 0.08177 0.06314 C 0.08299 0.06198 0.08438 0.06222 0.08576 0.06245 C 0.08715 0.06268 0.08906 0.06291 0.09028 0.0643 C 0.09149 0.06568 0.09254 0.06846 0.09306 0.07077 C 0.09358 0.07309 0.09375 0.0747 0.09392 0.07748 C 0.0941 0.08025 0.09427 0.08442 0.09427 0.08696 C 0.09427 0.08951 0.09427 0.09182 0.09427 0.09344 C 0.09427 0.09506 0.09462 0.09598 0.09479 0.09714 C 0.09497 0.09829 0.09479 0.09968 0.09514 0.10061 C 0.09549 0.10153 0.09635 0.10269 0.0974 0.10246 C 0.09844 0.10223 0.10035 0.10107 0.10156 0.09945 C 0.10278 0.09783 0.10365 0.09436 0.10469 0.09228 C 0.10573 0.0902 0.10399 0.09066 0.10764 0.08719 C 0.11129 0.08372 0.12483 0.0754 0.12708 0.07147 C 0.12934 0.06753 0.12309 0.06522 0.1217 0.0636 C 0.12031 0.06198 0.11962 0.06152 0.11858 0.06129 C 0.11754 0.06106 0.11615 0.06129 0.11493 0.06175 C 0.11372 0.06222 0.11198 0.06245 0.11094 0.0636 C 0.1099 0.06476 0.10955 0.0673 0.10885 0.06939 C 0.10816 0.07147 0.10729 0.07424 0.10694 0.07679 C 0.1066 0.07933 0.10694 0.08257 0.10694 0.08511 C 0.10694 0.08766 0.10625 0.08951 0.10694 0.09182 C 0.10764 0.09413 0.10938 0.09737 0.11094 0.09968 C 0.1125 0.10199 0.11424 0.10569 0.11632 0.10616 C 0.1184 0.10662 0.1217 0.10523 0.12344 0.10315 C 0.12517 0.10107 0.12622 0.0976 0.12708 0.09413 C 0.12795 0.09066 0.12813 0.08604 0.12847 0.0828 C 0.12882 0.07956 0.12899 0.07725 0.12882 0.07447 C 0.12865 0.0717 0.1276 0.06869 0.12743 0.06661 C 0.12726 0.06453 0.12726 0.06152 0.12743 0.06129 C 0.1276 0.06106 0.12778 0.06222 0.12795 0.06476 C 0.12813 0.0673 0.12865 0.07077 0.12882 0.07609 C 0.12899 0.08141 0.12899 0.09089 0.12882 0.09714 C 0.12865 0.10338 0.1276 0.10639 0.12743 0.11379 C 0.12726 0.12119 0.12795 0.13576 0.12795 0.142 C 0.12795 0.14825 0.12795 0.14848 0.12708 0.15079 C 0.12622 0.1531 0.12431 0.15495 0.12309 0.15565 C 0.12188 0.15634 0.12118 0.15519 0.11997 0.15449 C 0.11875 0.1538 0.11649 0.15287 0.1158 0.15149 C 0.1151 0.1501 0.11563 0.14802 0.1158 0.14617 C 0.11597 0.14432 0.11615 0.14223 0.11649 0.13992 C 0.11684 0.13761 0.11736 0.13622 0.11788 0.13275 C 0.1184 0.12928 0.11823 0.12327 0.11927 0.11957 C 0.12031 0.11587 0.1224 0.11379 0.12396 0.11078 C 0.12552 0.10778 0.12656 0.10616 0.12847 0.10199 C 0.13038 0.09783 0.13351 0.08927 0.1349 0.08581 " pathEditMode="relative" rAng="0" ptsTypes="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802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>
            <a:extLst>
              <a:ext uri="{FF2B5EF4-FFF2-40B4-BE49-F238E27FC236}">
                <a16:creationId xmlns:a16="http://schemas.microsoft.com/office/drawing/2014/main" id="{A303CA0D-C35E-48B7-8A20-5976C89D6E4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57200"/>
            <a:ext cx="5638800" cy="5867400"/>
            <a:chOff x="192" y="384"/>
            <a:chExt cx="1440" cy="1728"/>
          </a:xfrm>
        </p:grpSpPr>
        <p:pic>
          <p:nvPicPr>
            <p:cNvPr id="23556" name="Picture 115" descr="c1">
              <a:extLst>
                <a:ext uri="{FF2B5EF4-FFF2-40B4-BE49-F238E27FC236}">
                  <a16:creationId xmlns:a16="http://schemas.microsoft.com/office/drawing/2014/main" id="{470FE857-D812-4F61-91D3-E53EAE04F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144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Line 6">
              <a:extLst>
                <a:ext uri="{FF2B5EF4-FFF2-40B4-BE49-F238E27FC236}">
                  <a16:creationId xmlns:a16="http://schemas.microsoft.com/office/drawing/2014/main" id="{59E60317-22C9-4341-800E-354B83F05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84"/>
              <a:ext cx="1056" cy="0"/>
            </a:xfrm>
            <a:prstGeom prst="line">
              <a:avLst/>
            </a:prstGeom>
            <a:noFill/>
            <a:ln w="19050" cap="sq">
              <a:solidFill>
                <a:srgbClr val="00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087" name="Rectangle 7">
            <a:extLst>
              <a:ext uri="{FF2B5EF4-FFF2-40B4-BE49-F238E27FC236}">
                <a16:creationId xmlns:a16="http://schemas.microsoft.com/office/drawing/2014/main" id="{BCD665A7-C1D4-45D2-920F-97694808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6" y="228601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000099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3773 C -0.03194 0.0405 -0.05434 0.04351 -0.07326 0.04884 C -0.09219 0.05416 -0.10747 0.06018 -0.12326 0.06921 C -0.13906 0.07824 -0.15451 0.08981 -0.16771 0.10254 C -0.1809 0.11527 -0.19323 0.12939 -0.20243 0.14513 C -0.21163 0.16087 -0.21927 0.18009 -0.22326 0.19699 C -0.22726 0.21388 -0.22865 0.2287 -0.22604 0.24699 C -0.22344 0.26527 -0.21545 0.29074 -0.20799 0.30625 C -0.20052 0.32175 -0.19479 0.32939 -0.1816 0.33958 C -0.1684 0.34976 -0.14566 0.3625 -0.12882 0.36736 C -0.11198 0.37222 -0.0967 0.36898 -0.08021 0.36921 C -0.06372 0.36944 -0.05191 0.37361 -0.03021 0.36921 C -0.00851 0.36481 0.02465 0.35694 0.05035 0.34328 C 0.07604 0.32962 0.1026 0.30833 0.12396 0.28773 C 0.14531 0.26712 0.1651 0.23865 0.17812 0.21921 C 0.19115 0.19976 0.19549 0.18796 0.20174 0.17106 C 0.20799 0.15416 0.21372 0.13194 0.21562 0.11736 C 0.21753 0.10277 0.21441 0.09259 0.21285 0.08402 C 0.21128 0.07546 0.20937 0.07037 0.2059 0.0655 C 0.20243 0.06064 0.1974 0.0574 0.19201 0.05439 C 0.18663 0.05138 0.18177 0.04861 0.17396 0.04699 C 0.16615 0.04537 0.15573 0.04351 0.14479 0.04513 C 0.13385 0.04675 0.12292 0.04953 0.10868 0.05625 C 0.09444 0.06296 0.07656 0.06921 0.05868 0.08587 C 0.0408 0.10254 0.01701 0.13495 0.00174 0.15625 C -0.01354 0.17754 -0.0224 0.18981 -0.03299 0.21365 C -0.04358 0.2375 -0.05573 0.27291 -0.06215 0.29884 C -0.06858 0.32476 -0.06997 0.3375 -0.07188 0.36921 C -0.07378 0.40092 -0.07656 0.4537 -0.07326 0.48958 C -0.06997 0.52546 -0.06233 0.55648 -0.05243 0.58402 C -0.04253 0.61157 -0.0283 0.63657 -0.01354 0.65439 C 0.00122 0.67222 0.01927 0.68379 0.03646 0.69143 C 0.05365 0.69907 0.07135 0.70138 0.08924 0.70069 C 0.10712 0.7 0.12656 0.69791 0.1434 0.68773 C 0.16024 0.67754 0.17899 0.6581 0.19062 0.63958 C 0.20226 0.62106 0.20851 0.59421 0.21285 0.57662 C 0.21719 0.55902 0.21892 0.55092 0.21701 0.53402 C 0.2151 0.51712 0.21076 0.48935 0.20174 0.47476 C 0.19271 0.46018 0.17604 0.45092 0.16285 0.44699 C 0.14965 0.44305 0.1342 0.44791 0.12257 0.45069 C 0.11094 0.45347 0.10243 0.45625 0.0934 0.46365 C 0.08437 0.47106 0.07378 0.48402 0.0684 0.49513 C 0.06302 0.50625 0.06285 0.51481 0.06146 0.53032 C 0.06007 0.54583 0.06024 0.57754 0.06007 0.58773 " pathEditMode="relative" rAng="0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3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4" descr="g">
            <a:extLst>
              <a:ext uri="{FF2B5EF4-FFF2-40B4-BE49-F238E27FC236}">
                <a16:creationId xmlns:a16="http://schemas.microsoft.com/office/drawing/2014/main" id="{8606DB6A-861F-41D9-A8A0-CC399BC3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502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6AE87FD4-E80B-4999-8EBF-0233831E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6" y="152401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AD65296-CD48-49CB-9299-0CE9764E0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81201"/>
            <a:ext cx="114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4.07407E-6 C -0.06024 0.00047 -0.07916 0.00186 -0.09218 0.00371 C -0.10521 0.00556 -0.10868 0.00649 -0.11909 0.01181 C -0.12951 0.01713 -0.14271 0.02454 -0.15468 0.03519 C -0.16666 0.04584 -0.18125 0.06181 -0.1908 0.07593 C -0.20034 0.09005 -0.20885 0.10487 -0.21163 0.12037 C -0.21441 0.13588 -0.21146 0.15487 -0.20746 0.16852 C -0.20347 0.18218 -0.19861 0.19167 -0.18802 0.20186 C -0.17743 0.21204 -0.16319 0.22477 -0.14357 0.22963 C -0.12396 0.23449 -0.09184 0.23357 -0.06996 0.23125 C -0.04809 0.22894 -0.03177 0.22408 -0.01215 0.21551 C 0.00747 0.20695 0.03004 0.19514 0.04809 0.17963 C 0.06615 0.16412 0.0849 0.14098 0.0967 0.12223 C 0.10851 0.10348 0.11459 0.08311 0.11893 0.06667 C 0.12327 0.05024 0.12604 0.03449 0.12309 0.02408 C 0.12014 0.01366 0.10903 0.00718 0.10087 0.00371 C 0.09271 0.00024 0.08438 0.00209 0.07448 0.00371 C 0.06459 0.00533 0.0507 0.00926 0.04115 0.01297 C 0.0316 0.01667 0.02639 0.01968 0.01754 0.02593 C 0.00868 0.03218 -0.00104 0.03727 -0.01163 0.05 C -0.02222 0.06274 -0.03732 0.08588 -0.04635 0.10186 C -0.05538 0.11783 -0.06041 0.12963 -0.0658 0.1463 C -0.07118 0.16297 -0.07465 0.18033 -0.0783 0.20186 C -0.08194 0.22338 -0.08802 0.24815 -0.08802 0.2757 C -0.08802 0.30348 -0.08472 0.34167 -0.0783 0.36667 C -0.07187 0.39144 -0.05868 0.41042 -0.04913 0.42408 C -0.03958 0.43774 -0.03055 0.44283 -0.02048 0.44885 C -0.01041 0.45487 0.00104 0.45973 0.01146 0.45996 C 0.02188 0.46019 0.02969 0.45718 0.04254 0.45 C 0.05539 0.44283 0.07604 0.43149 0.08837 0.41667 C 0.1007 0.40186 0.10938 0.38102 0.11615 0.36112 C 0.12292 0.34121 0.12657 0.31389 0.12952 0.29699 C 0.13247 0.2801 0.13334 0.26713 0.1342 0.25926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0.05532 C -0.02986 0.12037 -0.03194 0.18565 -0.03333 0.23125 C -0.03472 0.27685 -0.03524 0.2963 -0.03611 0.3294 C -0.03698 0.3625 -0.03541 0.40232 -0.03889 0.4294 C -0.04236 0.45648 -0.05069 0.4757 -0.05694 0.49236 C -0.06319 0.50903 -0.06753 0.52199 -0.07639 0.5294 C -0.08524 0.53681 -0.10121 0.53773 -0.10972 0.53681 C -0.11823 0.53588 -0.12378 0.52963 -0.12777 0.52384 C -0.13177 0.51806 -0.13211 0.51157 -0.13333 0.50162 C -0.13455 0.49167 -0.1375 0.48079 -0.13472 0.46458 C -0.13194 0.44838 -0.12517 0.42407 -0.11666 0.40347 C -0.10816 0.38287 -0.09357 0.3581 -0.08333 0.34051 C -0.07309 0.32292 -0.07725 0.32917 -0.05555 0.29792 C -0.03385 0.26667 0.03004 0.17755 0.04723 0.15347 " pathEditMode="relative" rAng="0" ptsTypes="aaaaaaaaaaaaaA">
                                      <p:cBhvr>
                                        <p:cTn id="13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241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5" grpId="1"/>
      <p:bldP spid="44036" grpId="0"/>
      <p:bldP spid="4403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6A56B2AD-639F-44ED-97A3-DCD5EDFDBB6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1000"/>
            <a:ext cx="4114800" cy="6172200"/>
            <a:chOff x="4126" y="757"/>
            <a:chExt cx="2477" cy="3424"/>
          </a:xfrm>
        </p:grpSpPr>
        <p:grpSp>
          <p:nvGrpSpPr>
            <p:cNvPr id="25606" name="Group 5">
              <a:extLst>
                <a:ext uri="{FF2B5EF4-FFF2-40B4-BE49-F238E27FC236}">
                  <a16:creationId xmlns:a16="http://schemas.microsoft.com/office/drawing/2014/main" id="{D0E52A03-B919-44A6-BF7A-8B3442F3A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757"/>
              <a:ext cx="2477" cy="3424"/>
              <a:chOff x="4126" y="757"/>
              <a:chExt cx="2477" cy="3424"/>
            </a:xfrm>
          </p:grpSpPr>
          <p:pic>
            <p:nvPicPr>
              <p:cNvPr id="25610" name="Picture 6">
                <a:extLst>
                  <a:ext uri="{FF2B5EF4-FFF2-40B4-BE49-F238E27FC236}">
                    <a16:creationId xmlns:a16="http://schemas.microsoft.com/office/drawing/2014/main" id="{EB7EAD2C-D6CF-4934-B0D7-EB97D1BF1F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06" t="26241" r="42155" b="46223"/>
              <a:stretch>
                <a:fillRect/>
              </a:stretch>
            </p:blipFill>
            <p:spPr bwMode="auto">
              <a:xfrm>
                <a:off x="4126" y="757"/>
                <a:ext cx="2477" cy="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1" name="Arc 7">
                <a:extLst>
                  <a:ext uri="{FF2B5EF4-FFF2-40B4-BE49-F238E27FC236}">
                    <a16:creationId xmlns:a16="http://schemas.microsoft.com/office/drawing/2014/main" id="{B718D199-E79B-42F2-AEBE-79682E4F025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36473" flipV="1">
                <a:off x="4463" y="2259"/>
                <a:ext cx="375" cy="241"/>
              </a:xfrm>
              <a:custGeom>
                <a:avLst/>
                <a:gdLst>
                  <a:gd name="T0" fmla="*/ 0 w 21600"/>
                  <a:gd name="T1" fmla="*/ 0 h 21536"/>
                  <a:gd name="T2" fmla="*/ 0 w 21600"/>
                  <a:gd name="T3" fmla="*/ 0 h 21536"/>
                  <a:gd name="T4" fmla="*/ 0 w 21600"/>
                  <a:gd name="T5" fmla="*/ 0 h 215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36"/>
                  <a:gd name="T11" fmla="*/ 21600 w 21600"/>
                  <a:gd name="T12" fmla="*/ 21536 h 21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36" fill="none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</a:path>
                  <a:path w="21600" h="21536" stroke="0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  <a:lnTo>
                      <a:pt x="0" y="21536"/>
                    </a:lnTo>
                    <a:lnTo>
                      <a:pt x="1658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12" name="Arc 8">
                <a:extLst>
                  <a:ext uri="{FF2B5EF4-FFF2-40B4-BE49-F238E27FC236}">
                    <a16:creationId xmlns:a16="http://schemas.microsoft.com/office/drawing/2014/main" id="{2B60EAB6-3713-4D48-BE5B-905B24936E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81" y="1983"/>
                <a:ext cx="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13" name="Arc 9">
                <a:extLst>
                  <a:ext uri="{FF2B5EF4-FFF2-40B4-BE49-F238E27FC236}">
                    <a16:creationId xmlns:a16="http://schemas.microsoft.com/office/drawing/2014/main" id="{A156276B-A7F4-43CF-B849-295DB911DC2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098" y="1856"/>
                <a:ext cx="269" cy="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14" name="Arc 10">
                <a:extLst>
                  <a:ext uri="{FF2B5EF4-FFF2-40B4-BE49-F238E27FC236}">
                    <a16:creationId xmlns:a16="http://schemas.microsoft.com/office/drawing/2014/main" id="{1B9499A2-6958-492E-BCA3-119C1D1EE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" y="2955"/>
                <a:ext cx="19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07" name="Rectangle 11">
              <a:extLst>
                <a:ext uri="{FF2B5EF4-FFF2-40B4-BE49-F238E27FC236}">
                  <a16:creationId xmlns:a16="http://schemas.microsoft.com/office/drawing/2014/main" id="{CC5583BB-9626-45BF-A8CC-7ED4D0F2C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198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25608" name="Rectangle 12">
              <a:extLst>
                <a:ext uri="{FF2B5EF4-FFF2-40B4-BE49-F238E27FC236}">
                  <a16:creationId xmlns:a16="http://schemas.microsoft.com/office/drawing/2014/main" id="{88253322-4485-4049-B9D5-D2EDF0B11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1772"/>
              <a:ext cx="33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5609" name="Rectangle 13">
              <a:extLst>
                <a:ext uri="{FF2B5EF4-FFF2-40B4-BE49-F238E27FC236}">
                  <a16:creationId xmlns:a16="http://schemas.microsoft.com/office/drawing/2014/main" id="{DBAF4586-3C3E-4159-9E59-547E61714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" y="2110"/>
              <a:ext cx="33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9999"/>
                  </a:solidFill>
                </a:rPr>
                <a:t>3</a:t>
              </a:r>
            </a:p>
          </p:txBody>
        </p:sp>
      </p:grp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F05B84DE-B9DD-4F0A-BE6B-164DB476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1981201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B7C5C1DF-1C69-41F9-A106-3D962462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6" y="10509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48EFE9A4-8F8A-43D5-863D-07DCE201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20415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33 0.03982 C -0.36232 0.04699 -0.36632 0.0544 -0.36996 0.05857 C -0.37343 0.0625 -0.37552 0.0625 -0.37951 0.06458 C -0.38333 0.06644 -0.38871 0.07014 -0.39375 0.07037 C -0.39895 0.07107 -0.40573 0.06945 -0.41024 0.06713 C -0.41475 0.06482 -0.41857 0.06019 -0.42118 0.05648 C -0.42378 0.05278 -0.425 0.04815 -0.42604 0.04445 C -0.42708 0.04074 -0.42725 0.03866 -0.42725 0.03449 C -0.42725 0.03032 -0.42708 0.02361 -0.42569 0.01921 C -0.42448 0.01505 -0.42309 0.01273 -0.41979 0.00903 C -0.41649 0.00556 -0.41041 0.0007 -0.40607 -0.00162 C -0.40173 -0.00393 -0.39843 -0.00463 -0.39375 -0.00486 C -0.38923 -0.00509 -0.3835 -0.00463 -0.37882 -0.00347 C -0.37395 -0.00255 -0.36927 -0.00023 -0.3651 0.00116 C -0.36093 0.00232 -0.35833 0.00579 -0.35347 0.0044 C -0.34861 0.00301 -0.33871 -0.00509 -0.33559 -0.00671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8 0.5956 C -0.40781 0.59908 -0.40938 0.60255 -0.41007 0.60533 C -0.41076 0.6081 -0.41024 0.60903 -0.41042 0.61227 C -0.41076 0.61551 -0.41181 0.6213 -0.41181 0.62547 C -0.41181 0.62963 -0.41076 0.63218 -0.41042 0.63704 C -0.41024 0.6419 -0.41024 0.64931 -0.41007 0.65486 C -0.4099 0.66065 -0.4092 0.66574 -0.4092 0.67084 C -0.4092 0.67593 -0.4099 0.68079 -0.41042 0.68542 C -0.41111 0.69005 -0.41233 0.69514 -0.41319 0.69838 C -0.41424 0.70185 -0.41424 0.70324 -0.41615 0.70625 C -0.41788 0.70926 -0.42101 0.71389 -0.42431 0.71621 C -0.4276 0.71852 -0.43316 0.71945 -0.43646 0.72014 C -0.43958 0.72084 -0.44115 0.72014 -0.44323 0.71968 C -0.44549 0.71945 -0.44722 0.71898 -0.44931 0.71783 C -0.45156 0.7169 -0.45434 0.71482 -0.45625 0.71273 C -0.45816 0.71088 -0.45972 0.70834 -0.46094 0.70556 C -0.46233 0.70278 -0.46354 0.69908 -0.46406 0.69676 C -0.46441 0.69468 -0.46441 0.69422 -0.46406 0.69213 C -0.46372 0.68982 -0.46285 0.68658 -0.46181 0.68403 C -0.46094 0.68172 -0.4599 0.6794 -0.45816 0.67778 C -0.45642 0.67616 -0.45347 0.67523 -0.45104 0.67454 C -0.44861 0.67385 -0.44653 0.67315 -0.44375 0.67315 C -0.44097 0.67292 -0.4375 0.67246 -0.43472 0.67385 C -0.43177 0.67523 -0.42813 0.67755 -0.42639 0.68079 C -0.42483 0.68403 -0.425 0.69028 -0.42465 0.69306 C -0.42448 0.69607 -0.42465 0.69769 -0.42465 0.69861 " pathEditMode="relative" rAng="0" ptsTypes="aaaaaaaaaaaaaaaaaaaaaaaaaa">
                                      <p:cBhvr>
                                        <p:cTn id="13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625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53 0.12546 C 0.19827 0.12453 0.19983 0.12361 0.20105 0.12106 C 0.20226 0.11852 0.20365 0.11458 0.20417 0.11088 C 0.20469 0.10694 0.20434 0.10231 0.20382 0.09884 C 0.20348 0.09537 0.20243 0.09259 0.20139 0.09027 C 0.20018 0.08796 0.19861 0.08611 0.19688 0.08518 C 0.19497 0.08449 0.19219 0.08449 0.19011 0.08518 C 0.18802 0.08611 0.18577 0.08796 0.18421 0.09097 C 0.18247 0.09375 0.18143 0.0993 0.18056 0.10231 C 0.17952 0.10532 0.179 0.10463 0.17848 0.10972 C 0.17796 0.11481 0.17743 0.12592 0.17743 0.13356 C 0.17743 0.14143 0.17882 0.14977 0.17848 0.15648 C 0.17813 0.16296 0.17622 0.16898 0.17552 0.17291 C 0.17466 0.17662 0.17448 0.17685 0.17379 0.17893 C 0.17292 0.18148 0.17188 0.18449 0.17032 0.18657 C 0.16875 0.18865 0.16667 0.19143 0.16476 0.19213 C 0.16285 0.19282 0.16042 0.19097 0.15903 0.19051 C 0.15782 0.18981 0.15764 0.18981 0.15712 0.18865 C 0.1566 0.18773 0.15608 0.18588 0.15608 0.18426 C 0.15608 0.18264 0.15608 0.18055 0.15712 0.17893 C 0.15816 0.17777 0.16094 0.17615 0.1625 0.17569 C 0.16389 0.17523 0.16441 0.17546 0.1658 0.17615 C 0.16719 0.17708 0.1691 0.17754 0.17084 0.18032 C 0.17275 0.18287 0.17518 0.18773 0.17657 0.19213 C 0.17796 0.19676 0.179 0.20115 0.17969 0.20694 C 0.18039 0.21296 0.18039 0.2206 0.18056 0.22801 C 0.18056 0.23541 0.17986 0.2449 0.18021 0.25139 C 0.18056 0.25787 0.18143 0.26296 0.18282 0.26736 C 0.18403 0.27152 0.18577 0.2743 0.1875 0.27708 C 0.18924 0.27963 0.1908 0.28194 0.19323 0.28264 C 0.19549 0.28356 0.19914 0.28449 0.20157 0.28194 C 0.20417 0.27986 0.20712 0.27291 0.20868 0.26944 C 0.21025 0.2662 0.21042 0.26527 0.21129 0.26227 C 0.21198 0.25902 0.2132 0.25509 0.21372 0.25139 C 0.21424 0.24768 0.21424 0.24398 0.21441 0.24051 " pathEditMode="relative" rAng="0" ptsTypes="aaaaaaaaaaaaaaaaaaaaaaaaaaaaaaaaaaA">
                                      <p:cBhvr>
                                        <p:cTn id="20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5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5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0" grpId="1"/>
      <p:bldP spid="45071" grpId="0"/>
      <p:bldP spid="45071" grpId="1"/>
      <p:bldP spid="45072" grpId="0"/>
      <p:bldP spid="4507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>
            <a:extLst>
              <a:ext uri="{FF2B5EF4-FFF2-40B4-BE49-F238E27FC236}">
                <a16:creationId xmlns:a16="http://schemas.microsoft.com/office/drawing/2014/main" id="{A604C2FB-E23E-4EC0-9E64-9F299446BB24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1000"/>
            <a:ext cx="4114800" cy="6172200"/>
            <a:chOff x="4126" y="757"/>
            <a:chExt cx="2477" cy="3424"/>
          </a:xfrm>
        </p:grpSpPr>
        <p:grpSp>
          <p:nvGrpSpPr>
            <p:cNvPr id="26630" name="Group 5">
              <a:extLst>
                <a:ext uri="{FF2B5EF4-FFF2-40B4-BE49-F238E27FC236}">
                  <a16:creationId xmlns:a16="http://schemas.microsoft.com/office/drawing/2014/main" id="{458A76B4-286F-48A5-9B57-B21EB2142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757"/>
              <a:ext cx="2477" cy="3424"/>
              <a:chOff x="4126" y="757"/>
              <a:chExt cx="2477" cy="3424"/>
            </a:xfrm>
          </p:grpSpPr>
          <p:pic>
            <p:nvPicPr>
              <p:cNvPr id="26634" name="Picture 6">
                <a:extLst>
                  <a:ext uri="{FF2B5EF4-FFF2-40B4-BE49-F238E27FC236}">
                    <a16:creationId xmlns:a16="http://schemas.microsoft.com/office/drawing/2014/main" id="{940B18CA-761A-4FE9-A3CA-C9EA38EDC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06" t="26241" r="42155" b="46223"/>
              <a:stretch>
                <a:fillRect/>
              </a:stretch>
            </p:blipFill>
            <p:spPr bwMode="auto">
              <a:xfrm>
                <a:off x="4126" y="757"/>
                <a:ext cx="2477" cy="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5" name="Arc 7">
                <a:extLst>
                  <a:ext uri="{FF2B5EF4-FFF2-40B4-BE49-F238E27FC236}">
                    <a16:creationId xmlns:a16="http://schemas.microsoft.com/office/drawing/2014/main" id="{10C2763F-1AD9-4768-8413-3695C48F39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36473" flipV="1">
                <a:off x="4463" y="2259"/>
                <a:ext cx="375" cy="241"/>
              </a:xfrm>
              <a:custGeom>
                <a:avLst/>
                <a:gdLst>
                  <a:gd name="T0" fmla="*/ 0 w 21600"/>
                  <a:gd name="T1" fmla="*/ 0 h 21536"/>
                  <a:gd name="T2" fmla="*/ 0 w 21600"/>
                  <a:gd name="T3" fmla="*/ 0 h 21536"/>
                  <a:gd name="T4" fmla="*/ 0 w 21600"/>
                  <a:gd name="T5" fmla="*/ 0 h 215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36"/>
                  <a:gd name="T11" fmla="*/ 21600 w 21600"/>
                  <a:gd name="T12" fmla="*/ 21536 h 21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36" fill="none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</a:path>
                  <a:path w="21600" h="21536" stroke="0" extrusionOk="0">
                    <a:moveTo>
                      <a:pt x="1658" y="-1"/>
                    </a:moveTo>
                    <a:cubicBezTo>
                      <a:pt x="12910" y="866"/>
                      <a:pt x="21600" y="10249"/>
                      <a:pt x="21600" y="21536"/>
                    </a:cubicBezTo>
                    <a:lnTo>
                      <a:pt x="0" y="21536"/>
                    </a:lnTo>
                    <a:lnTo>
                      <a:pt x="1658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36" name="Arc 8">
                <a:extLst>
                  <a:ext uri="{FF2B5EF4-FFF2-40B4-BE49-F238E27FC236}">
                    <a16:creationId xmlns:a16="http://schemas.microsoft.com/office/drawing/2014/main" id="{3D5B1970-F13E-4C2E-B6D9-F32B3E5F20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81" y="1983"/>
                <a:ext cx="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37" name="Arc 9">
                <a:extLst>
                  <a:ext uri="{FF2B5EF4-FFF2-40B4-BE49-F238E27FC236}">
                    <a16:creationId xmlns:a16="http://schemas.microsoft.com/office/drawing/2014/main" id="{F32B983F-B35E-4F7C-8570-F411BBA5FF9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098" y="1856"/>
                <a:ext cx="269" cy="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38" name="Arc 10">
                <a:extLst>
                  <a:ext uri="{FF2B5EF4-FFF2-40B4-BE49-F238E27FC236}">
                    <a16:creationId xmlns:a16="http://schemas.microsoft.com/office/drawing/2014/main" id="{F69046D7-1E2E-4BEE-9EE1-7F5534D8A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" y="2955"/>
                <a:ext cx="19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631" name="Rectangle 11">
              <a:extLst>
                <a:ext uri="{FF2B5EF4-FFF2-40B4-BE49-F238E27FC236}">
                  <a16:creationId xmlns:a16="http://schemas.microsoft.com/office/drawing/2014/main" id="{4A1DD51E-F5C7-4851-84EB-E9E465FD8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198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26632" name="Rectangle 12">
              <a:extLst>
                <a:ext uri="{FF2B5EF4-FFF2-40B4-BE49-F238E27FC236}">
                  <a16:creationId xmlns:a16="http://schemas.microsoft.com/office/drawing/2014/main" id="{3ED6A1D5-34ED-4F4E-A9B3-771482A87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1772"/>
              <a:ext cx="33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6633" name="Rectangle 13">
              <a:extLst>
                <a:ext uri="{FF2B5EF4-FFF2-40B4-BE49-F238E27FC236}">
                  <a16:creationId xmlns:a16="http://schemas.microsoft.com/office/drawing/2014/main" id="{EBD29ADA-1CD1-45D0-A21A-B0E8E56B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" y="2110"/>
              <a:ext cx="33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9999"/>
                  </a:solidFill>
                </a:rPr>
                <a:t>3</a:t>
              </a:r>
            </a:p>
          </p:txBody>
        </p:sp>
      </p:grp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AE4384D8-5799-4A6F-95CC-36F844D13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1981201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E17FB6AE-63A0-4B36-86EB-95427E39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6" y="10509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AFC0584C-7D97-4200-A1DF-89DC0D14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20415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6736 C -0.05209 0.0875 -0.06025 0.10787 -0.06736 0.11921 C -0.07448 0.13055 -0.07882 0.13032 -0.08681 0.13588 C -0.09479 0.14143 -0.10556 0.15139 -0.11597 0.15254 C -0.12639 0.1537 -0.14011 0.14977 -0.14931 0.14329 C -0.15851 0.1368 -0.16615 0.12407 -0.17153 0.11366 C -0.17691 0.10324 -0.17917 0.09051 -0.18125 0.08032 C -0.18334 0.07014 -0.18403 0.06412 -0.18403 0.05254 C -0.18403 0.04097 -0.18334 0.02245 -0.18073 0.01065 C -0.17813 -0.00116 -0.17535 -0.0081 -0.16875 -0.01783 C -0.16215 -0.02755 -0.14983 -0.04097 -0.14097 -0.04746 C -0.13212 -0.05394 -0.12518 -0.05579 -0.11597 -0.05671 C -0.10677 -0.05764 -0.09514 -0.05579 -0.08542 -0.05301 C -0.0757 -0.05023 -0.06615 -0.04375 -0.05764 -0.04005 C -0.04913 -0.03634 -0.04393 -0.02708 -0.03403 -0.03079 C -0.02413 -0.03449 -0.004 -0.05695 0.00208 -0.06227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7338 C -0.04861 0.09121 -0.05365 0.10926 -0.0559 0.12338 C -0.05816 0.1375 -0.05642 0.14167 -0.05729 0.15857 C -0.05816 0.17546 -0.06146 0.20417 -0.06146 0.22523 C -0.06146 0.2463 -0.05816 0.25949 -0.05729 0.28449 C -0.05642 0.30949 -0.0566 0.34653 -0.0559 0.37523 C -0.05521 0.40394 -0.05295 0.43079 -0.05313 0.45671 C -0.0533 0.48264 -0.05521 0.50741 -0.05729 0.53079 C -0.05938 0.55417 -0.06319 0.57917 -0.06615 0.59676 C -0.0691 0.61435 -0.06944 0.6213 -0.07535 0.63634 C -0.08125 0.65139 -0.09097 0.67454 -0.10174 0.68634 C -0.1125 0.69815 -0.13038 0.70371 -0.14063 0.70671 C -0.15087 0.70972 -0.1559 0.70671 -0.16285 0.70486 C -0.16979 0.70301 -0.17535 0.70139 -0.18229 0.6956 C -0.18924 0.68982 -0.19826 0.68009 -0.20451 0.66968 C -0.21076 0.65926 -0.21563 0.6463 -0.21979 0.63264 C -0.22396 0.61898 -0.22795 0.59954 -0.22951 0.5882 C -0.23108 0.57685 -0.23073 0.575 -0.22951 0.56412 C -0.2283 0.55324 -0.22569 0.53565 -0.22257 0.52338 C -0.21944 0.51111 -0.21632 0.49931 -0.21059 0.49121 C -0.20486 0.4831 -0.19566 0.47917 -0.18785 0.47523 C -0.18003 0.4713 -0.17309 0.46852 -0.16424 0.46783 C -0.15538 0.46713 -0.14427 0.46505 -0.13507 0.47153 C -0.12587 0.47801 -0.11406 0.49028 -0.10868 0.50671 C -0.1033 0.52315 -0.10399 0.55463 -0.10313 0.56968 C -0.10226 0.58472 -0.10313 0.59283 -0.10313 0.59746 " pathEditMode="relative" rAng="0" ptsTypes="aaaaaaaaaaaaaaaaaaaaaaaaaa">
                                      <p:cBhvr>
                                        <p:cTn id="13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8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231 C 0.01407 0.04884 0.02205 0.0456 0.0283 0.0375 C 0.03455 0.0294 0.04132 0.0162 0.04358 0.00416 C 0.04584 -0.00787 0.04445 -0.02361 0.04219 -0.03473 C 0.03993 -0.04584 0.03542 -0.0551 0.02969 -0.0625 C 0.02396 -0.06991 0.01667 -0.07639 0.00747 -0.07917 C -0.00173 -0.08195 -0.01545 -0.08218 -0.02586 -0.07917 C -0.03628 -0.07616 -0.04722 -0.06991 -0.05503 -0.06065 C -0.06284 -0.05139 -0.0684 -0.0338 -0.07309 -0.02361 C -0.07777 -0.01343 -0.0802 -0.01644 -0.08281 0.00046 C -0.08541 0.01736 -0.08836 0.05301 -0.08836 0.07824 C -0.08836 0.10347 -0.08125 0.13102 -0.08281 0.15231 C -0.08437 0.17361 -0.09409 0.19375 -0.09809 0.20602 C -0.10208 0.21828 -0.10225 0.21898 -0.10642 0.22639 C -0.11059 0.23379 -0.11562 0.24328 -0.12309 0.25046 C -0.13055 0.25764 -0.14166 0.2669 -0.15086 0.26898 C -0.16007 0.27106 -0.17239 0.26527 -0.17864 0.26342 C -0.18489 0.26157 -0.18576 0.26134 -0.18836 0.25787 C -0.19097 0.2544 -0.19392 0.24838 -0.19392 0.24305 C -0.19392 0.23773 -0.19375 0.23102 -0.18836 0.22639 C -0.18298 0.22176 -0.16909 0.2169 -0.16198 0.21527 C -0.15486 0.21365 -0.15225 0.21458 -0.14531 0.21713 C -0.13836 0.21967 -0.12916 0.22152 -0.12031 0.23009 C -0.11145 0.23865 -0.09965 0.2544 -0.09253 0.26898 C -0.08541 0.28356 -0.08055 0.29768 -0.07725 0.31713 C -0.07395 0.33657 -0.07361 0.36157 -0.07309 0.38565 C -0.07257 0.40972 -0.07639 0.44027 -0.07448 0.46157 C -0.07257 0.48287 -0.06805 0.49953 -0.06198 0.51342 C -0.0559 0.52731 -0.04687 0.53657 -0.03836 0.5449 C -0.02986 0.55324 -0.02222 0.56065 -0.01059 0.56342 C 0.00105 0.5662 0.01841 0.56875 0.03108 0.56157 C 0.04375 0.5544 0.05799 0.53171 0.0658 0.52083 C 0.07361 0.50995 0.07414 0.50671 0.0783 0.49676 C 0.08247 0.4868 0.0882 0.47338 0.0908 0.46157 C 0.09341 0.44977 0.09341 0.43796 0.09358 0.42639 " pathEditMode="relative" rAng="0" ptsTypes="aaaaaaaaaaaaaaaaaaaaaaaaaaaaaaaaaaA">
                                      <p:cBhvr>
                                        <p:cTn id="20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90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5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0" grpId="1"/>
      <p:bldP spid="45071" grpId="0"/>
      <p:bldP spid="45071" grpId="1"/>
      <p:bldP spid="45072" grpId="0"/>
      <p:bldP spid="450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5DC58D9-0A69-43CB-A324-14550E94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A107998-C1C3-4419-96B3-9E121201D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en-US" altLang="en-US" b="1"/>
          </a:p>
          <a:p>
            <a:pPr eaLnBrk="1" fontAlgn="t" hangingPunct="1"/>
            <a:endParaRPr lang="en-US" altLang="en-US" b="1"/>
          </a:p>
          <a:p>
            <a:pPr eaLnBrk="1" fontAlgn="t" hangingPunct="1"/>
            <a:endParaRPr lang="en-US" altLang="en-US" b="1"/>
          </a:p>
          <a:p>
            <a:pPr eaLnBrk="1" fontAlgn="t" hangingPunct="1"/>
            <a:endParaRPr lang="en-US" altLang="en-US" b="1"/>
          </a:p>
          <a:p>
            <a:pPr eaLnBrk="1" fontAlgn="t" hangingPunct="1"/>
            <a:endParaRPr lang="en-US" altLang="en-US" b="1"/>
          </a:p>
          <a:p>
            <a:pPr eaLnBrk="1" fontAlgn="t" hangingPunct="1"/>
            <a:endParaRPr lang="en-US" altLang="en-US" b="1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pPr eaLnBrk="1" fontAlgn="t" hangingPunct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D996D164-A625-4CAA-A3FE-469E502B565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28757" name="Picture 3" descr="Animate">
              <a:extLst>
                <a:ext uri="{FF2B5EF4-FFF2-40B4-BE49-F238E27FC236}">
                  <a16:creationId xmlns:a16="http://schemas.microsoft.com/office/drawing/2014/main" id="{8687253B-54A6-4E03-98C3-70EE237C45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8" name="Picture 4" descr="Animate">
              <a:extLst>
                <a:ext uri="{FF2B5EF4-FFF2-40B4-BE49-F238E27FC236}">
                  <a16:creationId xmlns:a16="http://schemas.microsoft.com/office/drawing/2014/main" id="{9D6CD585-A177-4ED7-9E0E-35236E158A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9" name="Picture 5" descr="Animate">
              <a:extLst>
                <a:ext uri="{FF2B5EF4-FFF2-40B4-BE49-F238E27FC236}">
                  <a16:creationId xmlns:a16="http://schemas.microsoft.com/office/drawing/2014/main" id="{457941B2-BF59-497D-9F80-9947DBD135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60" name="Picture 6" descr="Animate">
              <a:extLst>
                <a:ext uri="{FF2B5EF4-FFF2-40B4-BE49-F238E27FC236}">
                  <a16:creationId xmlns:a16="http://schemas.microsoft.com/office/drawing/2014/main" id="{14497488-0810-4E97-B15C-65263954F7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11" descr="POINSET2">
            <a:extLst>
              <a:ext uri="{FF2B5EF4-FFF2-40B4-BE49-F238E27FC236}">
                <a16:creationId xmlns:a16="http://schemas.microsoft.com/office/drawing/2014/main" id="{6BD07536-F2C3-44C1-9AD1-C4B639A0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1608139" y="103188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 descr="POINSET2">
            <a:extLst>
              <a:ext uri="{FF2B5EF4-FFF2-40B4-BE49-F238E27FC236}">
                <a16:creationId xmlns:a16="http://schemas.microsoft.com/office/drawing/2014/main" id="{06063859-F4C5-4072-92A1-7207AFE5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7550" y="-6350"/>
            <a:ext cx="105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POINSET2">
            <a:extLst>
              <a:ext uri="{FF2B5EF4-FFF2-40B4-BE49-F238E27FC236}">
                <a16:creationId xmlns:a16="http://schemas.microsoft.com/office/drawing/2014/main" id="{2E3E05D6-634B-42D6-B38E-97AE14C4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1951" y="5137151"/>
            <a:ext cx="1558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 descr="POINSET2">
            <a:extLst>
              <a:ext uri="{FF2B5EF4-FFF2-40B4-BE49-F238E27FC236}">
                <a16:creationId xmlns:a16="http://schemas.microsoft.com/office/drawing/2014/main" id="{7897D38B-9DD7-4C51-8F48-3E2D6419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39200" y="5119688"/>
            <a:ext cx="1676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25">
            <a:extLst>
              <a:ext uri="{FF2B5EF4-FFF2-40B4-BE49-F238E27FC236}">
                <a16:creationId xmlns:a16="http://schemas.microsoft.com/office/drawing/2014/main" id="{DFB64B3F-7F6A-4349-B0EA-5CA45685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3716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200" b="1">
                <a:solidFill>
                  <a:srgbClr val="FF3300"/>
                </a:solidFill>
                <a:latin typeface="HP001 4 hàng" panose="020B0603050302020204" pitchFamily="34" charset="0"/>
              </a:rPr>
              <a:t>G</a:t>
            </a:r>
            <a:endParaRPr lang="en-US" altLang="en-US" sz="3200" b="1">
              <a:solidFill>
                <a:srgbClr val="FF3300"/>
              </a:solidFill>
              <a:latin typeface=".VnAristote" panose="020B7200000000000000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64004B-354B-435D-9F8D-505D7D49B122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2362201"/>
          <a:ext cx="2667000" cy="333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04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754" name="Picture 1" descr="nhom 2.png">
            <a:extLst>
              <a:ext uri="{FF2B5EF4-FFF2-40B4-BE49-F238E27FC236}">
                <a16:creationId xmlns:a16="http://schemas.microsoft.com/office/drawing/2014/main" id="{D5EADC77-5110-4A65-A71D-F872B07A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9"/>
          <a:stretch>
            <a:fillRect/>
          </a:stretch>
        </p:blipFill>
        <p:spPr bwMode="auto">
          <a:xfrm>
            <a:off x="3276601" y="2819400"/>
            <a:ext cx="1266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D16C4DF-1161-478D-829D-A92E1E67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20415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916394D-297D-465B-B894-13802CFF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03526"/>
            <a:ext cx="114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2.96296E-6 C -0.00868 2.96296E-6 -0.01389 2.96296E-6 -0.01736 0.00069 C -0.02032 0.00162 -0.02153 0.00185 -0.02431 0.00393 C -0.02743 0.00625 -0.03073 0.00902 -0.03386 0.01296 C -0.03716 0.01713 -0.04098 0.02361 -0.04358 0.02893 C -0.04618 0.03449 -0.04827 0.04004 -0.04913 0.04606 C -0.04931 0.05185 -0.04913 0.05926 -0.04809 0.06458 C -0.04705 0.07037 -0.04549 0.07361 -0.04288 0.07777 C -0.03976 0.08148 -0.03577 0.08657 -0.03091 0.08819 C -0.02604 0.09027 -0.01719 0.08958 -0.01146 0.08889 C -0.00556 0.08796 -0.00104 0.08588 0.00416 0.0831 C 0.00937 0.0794 0.0151 0.07477 0.02031 0.06852 C 0.02482 0.06296 0.02986 0.0537 0.03298 0.04676 C 0.03611 0.03958 0.03767 0.03148 0.03889 0.02523 C 0.03993 0.01875 0.0408 0.01273 0.03993 0.00902 C 0.03958 0.00486 0.03611 0.00231 0.03402 0.00069 C 0.03194 2.96296E-6 0.02986 2.96296E-6 0.02708 0.00069 C 0.0243 0.00162 0.02066 0.00324 0.0184 0.0044 C 0.01562 0.00555 0.01441 0.0074 0.0118 0.00926 C 0.00972 0.0118 0.00694 0.01389 0.00416 0.01852 C 0.00121 0.02384 -0.00278 0.03287 -0.00486 0.03889 C -0.00747 0.0449 -0.00868 0.04977 -0.01042 0.05578 C -0.01163 0.0625 -0.01268 0.06921 -0.01354 0.07777 C -0.01459 0.08565 -0.01632 0.09537 -0.01632 0.10602 C -0.01632 0.11666 -0.01528 0.13148 -0.01354 0.14097 C -0.01198 0.15092 -0.00851 0.1581 -0.00573 0.16319 C -0.00295 0.16852 -0.00087 0.17037 0.00191 0.17291 C 0.00486 0.17546 0.00746 0.17708 0.01059 0.17731 C 0.01284 0.17777 0.0151 0.17592 0.01857 0.17338 C 0.02222 0.17037 0.02725 0.16666 0.03073 0.16065 C 0.03402 0.15486 0.03646 0.14676 0.03802 0.13889 C 0.03975 0.13125 0.0408 0.12083 0.04166 0.11435 C 0.04253 0.1074 0.04271 0.10277 0.04357 0.1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1551 C 0.00885 0.00833 0.00833 0.03217 0.00816 0.04907 C 0.00781 0.06597 0.00764 0.07315 0.00747 0.08518 C 0.00729 0.09768 0.00764 0.11204 0.00677 0.12199 C 0.00608 0.13194 0.00417 0.13912 0.00278 0.14537 C 0.00139 0.15139 0.00035 0.15625 -0.00156 0.15903 C -0.00365 0.1618 -0.00729 0.16227 -0.00903 0.1618 C -0.01111 0.16134 -0.01233 0.15903 -0.01319 0.15694 C -0.01406 0.15486 -0.01424 0.15231 -0.01458 0.14884 C -0.01476 0.14514 -0.01528 0.1412 -0.01476 0.13518 C -0.01406 0.12916 -0.01267 0.12014 -0.01076 0.11273 C -0.00885 0.10509 -0.00556 0.09583 -0.00312 0.08935 C -0.00087 0.08287 -0.00174 0.08518 0.00313 0.07361 C 0.00799 0.06227 0.0224 0.0294 0.02639 0.02037 " pathEditMode="relative" rAng="0" ptsTypes="aaaaaaaaaaaaaA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:\TAP VIET\04.jpg">
            <a:extLst>
              <a:ext uri="{FF2B5EF4-FFF2-40B4-BE49-F238E27FC236}">
                <a16:creationId xmlns:a16="http://schemas.microsoft.com/office/drawing/2014/main" id="{5C8F2529-179E-442D-BFD4-77140B93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304800"/>
            <a:ext cx="73914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AppData\Local\Microsoft\Windows\INetCache\Content.Word\IMG_5966.jpg">
            <a:extLst>
              <a:ext uri="{FF2B5EF4-FFF2-40B4-BE49-F238E27FC236}">
                <a16:creationId xmlns:a16="http://schemas.microsoft.com/office/drawing/2014/main" id="{AE374C73-F0A7-4504-854E-5E2E0B646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217" r="4642" b="2747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:\TAP VIET\04.jpg">
            <a:extLst>
              <a:ext uri="{FF2B5EF4-FFF2-40B4-BE49-F238E27FC236}">
                <a16:creationId xmlns:a16="http://schemas.microsoft.com/office/drawing/2014/main" id="{08FA9E45-D67F-480D-915D-CB3A0D00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304800"/>
            <a:ext cx="73914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TAP VIET\05.jpg">
            <a:extLst>
              <a:ext uri="{FF2B5EF4-FFF2-40B4-BE49-F238E27FC236}">
                <a16:creationId xmlns:a16="http://schemas.microsoft.com/office/drawing/2014/main" id="{36CBD64A-974C-43C8-905C-D159FE08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28600"/>
            <a:ext cx="7620000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AppData\Local\Microsoft\Windows\INetCache\Content.Word\IMG_5966.jpg">
            <a:extLst>
              <a:ext uri="{FF2B5EF4-FFF2-40B4-BE49-F238E27FC236}">
                <a16:creationId xmlns:a16="http://schemas.microsoft.com/office/drawing/2014/main" id="{B6764131-A707-4625-90F4-7DDB9290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219" r="4642" b="82359"/>
          <a:stretch>
            <a:fillRect/>
          </a:stretch>
        </p:blipFill>
        <p:spPr bwMode="auto">
          <a:xfrm>
            <a:off x="1503363" y="2057400"/>
            <a:ext cx="91440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D0AA9A3F-F664-4131-86F9-95E542B7EE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6152" name="Picture 3" descr="Animate">
              <a:extLst>
                <a:ext uri="{FF2B5EF4-FFF2-40B4-BE49-F238E27FC236}">
                  <a16:creationId xmlns:a16="http://schemas.microsoft.com/office/drawing/2014/main" id="{BD0EEF18-358B-4120-B3ED-91A590364A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4" descr="Animate">
              <a:extLst>
                <a:ext uri="{FF2B5EF4-FFF2-40B4-BE49-F238E27FC236}">
                  <a16:creationId xmlns:a16="http://schemas.microsoft.com/office/drawing/2014/main" id="{D31C9FF3-1679-4DA6-BA31-3717DD1DB2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5" descr="Animate">
              <a:extLst>
                <a:ext uri="{FF2B5EF4-FFF2-40B4-BE49-F238E27FC236}">
                  <a16:creationId xmlns:a16="http://schemas.microsoft.com/office/drawing/2014/main" id="{46099BBC-4E2D-4E6A-977E-4A78BFDD2A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6" descr="Animate">
              <a:extLst>
                <a:ext uri="{FF2B5EF4-FFF2-40B4-BE49-F238E27FC236}">
                  <a16:creationId xmlns:a16="http://schemas.microsoft.com/office/drawing/2014/main" id="{5B35CDDA-F831-49EC-9D0E-9FCE75EB49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11" descr="POINSET2">
            <a:extLst>
              <a:ext uri="{FF2B5EF4-FFF2-40B4-BE49-F238E27FC236}">
                <a16:creationId xmlns:a16="http://schemas.microsoft.com/office/drawing/2014/main" id="{C48793AB-418C-47FC-AD25-C4EDE836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1608139" y="103188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POINSET2">
            <a:extLst>
              <a:ext uri="{FF2B5EF4-FFF2-40B4-BE49-F238E27FC236}">
                <a16:creationId xmlns:a16="http://schemas.microsoft.com/office/drawing/2014/main" id="{43EF2E89-9A0C-4D4A-B297-27AE1380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7550" y="-6350"/>
            <a:ext cx="105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POINSET2">
            <a:extLst>
              <a:ext uri="{FF2B5EF4-FFF2-40B4-BE49-F238E27FC236}">
                <a16:creationId xmlns:a16="http://schemas.microsoft.com/office/drawing/2014/main" id="{B2D95C01-65D5-44AD-89CE-A9305BD9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1951" y="5137151"/>
            <a:ext cx="1558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POINSET2">
            <a:extLst>
              <a:ext uri="{FF2B5EF4-FFF2-40B4-BE49-F238E27FC236}">
                <a16:creationId xmlns:a16="http://schemas.microsoft.com/office/drawing/2014/main" id="{4C871DAB-D4D8-4F4C-81D2-94675CA4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39200" y="5119688"/>
            <a:ext cx="1676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9" name="Text Box 25">
            <a:extLst>
              <a:ext uri="{FF2B5EF4-FFF2-40B4-BE49-F238E27FC236}">
                <a16:creationId xmlns:a16="http://schemas.microsoft.com/office/drawing/2014/main" id="{A607EE08-156B-4920-89BA-55E8D73B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4" y="928688"/>
            <a:ext cx="6205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600" b="1">
                <a:solidFill>
                  <a:srgbClr val="FF3300"/>
                </a:solidFill>
                <a:latin typeface="HP001" pitchFamily="34" charset="0"/>
                <a:cs typeface="HP001" pitchFamily="34" charset="0"/>
              </a:rPr>
              <a:t>G </a:t>
            </a:r>
            <a:r>
              <a:rPr lang="en-US" altLang="en-US" sz="3600" b="1">
                <a:solidFill>
                  <a:srgbClr val="FF3300"/>
                </a:solidFill>
                <a:latin typeface=".VnAristote" panose="020B7200000000000000" pitchFamily="34" charset="0"/>
                <a:cs typeface="HP001" pitchFamily="34" charset="0"/>
              </a:rPr>
              <a:t>(</a:t>
            </a:r>
            <a:r>
              <a:rPr lang="en-US" altLang="en-US" sz="4800" i="1">
                <a:solidFill>
                  <a:srgbClr val="FF3300"/>
                </a:solidFill>
                <a:latin typeface=".VnAristote" panose="020B7200000000000000" pitchFamily="34" charset="0"/>
                <a:cs typeface="HP001" pitchFamily="34" charset="0"/>
              </a:rPr>
              <a:t>tiÕp theo)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7BE1D6A1-C37A-43E1-B4F4-17F3104E19A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7257" name="Picture 3" descr="Animate">
              <a:extLst>
                <a:ext uri="{FF2B5EF4-FFF2-40B4-BE49-F238E27FC236}">
                  <a16:creationId xmlns:a16="http://schemas.microsoft.com/office/drawing/2014/main" id="{A87DF7F0-10CC-45A7-9A42-6F1CCC2092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8" name="Picture 4" descr="Animate">
              <a:extLst>
                <a:ext uri="{FF2B5EF4-FFF2-40B4-BE49-F238E27FC236}">
                  <a16:creationId xmlns:a16="http://schemas.microsoft.com/office/drawing/2014/main" id="{47C60ADD-0AD3-4711-9680-70B9A40D25F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9" name="Picture 5" descr="Animate">
              <a:extLst>
                <a:ext uri="{FF2B5EF4-FFF2-40B4-BE49-F238E27FC236}">
                  <a16:creationId xmlns:a16="http://schemas.microsoft.com/office/drawing/2014/main" id="{9694A0F7-D0D0-4E32-A9A7-07A0217B40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0" name="Picture 6" descr="Animate">
              <a:extLst>
                <a:ext uri="{FF2B5EF4-FFF2-40B4-BE49-F238E27FC236}">
                  <a16:creationId xmlns:a16="http://schemas.microsoft.com/office/drawing/2014/main" id="{D48B3F40-4650-46D4-A0BF-A0070C200A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11" descr="POINSET2">
            <a:extLst>
              <a:ext uri="{FF2B5EF4-FFF2-40B4-BE49-F238E27FC236}">
                <a16:creationId xmlns:a16="http://schemas.microsoft.com/office/drawing/2014/main" id="{ECDE1BAC-69F0-4A29-8145-73BD0C36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1608139" y="103188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2" descr="POINSET2">
            <a:extLst>
              <a:ext uri="{FF2B5EF4-FFF2-40B4-BE49-F238E27FC236}">
                <a16:creationId xmlns:a16="http://schemas.microsoft.com/office/drawing/2014/main" id="{4E671967-EB20-472C-8EA3-581203A7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7550" y="-6350"/>
            <a:ext cx="105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POINSET2">
            <a:extLst>
              <a:ext uri="{FF2B5EF4-FFF2-40B4-BE49-F238E27FC236}">
                <a16:creationId xmlns:a16="http://schemas.microsoft.com/office/drawing/2014/main" id="{E1166BA2-997F-483A-9183-AF4B5BA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1951" y="5137151"/>
            <a:ext cx="1558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POINSET2">
            <a:extLst>
              <a:ext uri="{FF2B5EF4-FFF2-40B4-BE49-F238E27FC236}">
                <a16:creationId xmlns:a16="http://schemas.microsoft.com/office/drawing/2014/main" id="{73A64F84-D79C-4670-9123-44919003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39200" y="5119688"/>
            <a:ext cx="1676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5F9BC2E-5721-47BD-9452-243769A7CF13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154238"/>
          <a:ext cx="2667000" cy="33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04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249" name="Picture 1" descr="nhom 2.png">
            <a:extLst>
              <a:ext uri="{FF2B5EF4-FFF2-40B4-BE49-F238E27FC236}">
                <a16:creationId xmlns:a16="http://schemas.microsoft.com/office/drawing/2014/main" id="{588A1E1F-820B-41AC-8403-CFED107B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9"/>
          <a:stretch>
            <a:fillRect/>
          </a:stretch>
        </p:blipFill>
        <p:spPr bwMode="auto">
          <a:xfrm>
            <a:off x="2695576" y="2590800"/>
            <a:ext cx="1266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7573C7-45FF-4146-922E-3CB4B2E13BB6}"/>
              </a:ext>
            </a:extLst>
          </p:cNvPr>
          <p:cNvCxnSpPr/>
          <p:nvPr/>
        </p:nvCxnSpPr>
        <p:spPr>
          <a:xfrm>
            <a:off x="2286000" y="3048000"/>
            <a:ext cx="2057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341A07-0635-471F-9D13-B7891BD73BF0}"/>
              </a:ext>
            </a:extLst>
          </p:cNvPr>
          <p:cNvCxnSpPr/>
          <p:nvPr/>
        </p:nvCxnSpPr>
        <p:spPr>
          <a:xfrm>
            <a:off x="2362200" y="4038600"/>
            <a:ext cx="1981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32B2F3-8F80-42FE-808F-F400BAA5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1531939"/>
            <a:ext cx="57912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 hàng" panose="020B0603050302020204" pitchFamily="34" charset="0"/>
              </a:rPr>
              <a:t>Nêu cấu tạo của chữ G hoa cỡ nhỏ?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C51EF-635A-41EB-9F30-39C56CD69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2433639"/>
            <a:ext cx="5645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6600CC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>
                <a:solidFill>
                  <a:srgbClr val="6600CC"/>
                </a:solidFill>
                <a:latin typeface="HP001 4 hàng" panose="020B0603050302020204" pitchFamily="34" charset="0"/>
              </a:rPr>
              <a:t>G hoa cỡ nhỏ gồm 2 nét</a:t>
            </a:r>
            <a:r>
              <a:rPr lang="en-US" altLang="en-US" b="1">
                <a:solidFill>
                  <a:srgbClr val="6600CC"/>
                </a:solidFill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CA3CC51C-5F74-4664-B848-EADA9C66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81401"/>
            <a:ext cx="5562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1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là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kết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hợp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của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cong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dưới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và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cong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trái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nối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liền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nhau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tạo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vòng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xoắn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to ở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đầu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kern="100" dirty="0" err="1">
                <a:solidFill>
                  <a:srgbClr val="800080"/>
                </a:solidFill>
                <a:latin typeface="HP001 4 hàng" pitchFamily="34" charset="0"/>
              </a:rPr>
              <a:t>chữ</a:t>
            </a:r>
            <a:r>
              <a:rPr lang="en-US" sz="3000" b="1" kern="100" dirty="0">
                <a:solidFill>
                  <a:srgbClr val="800080"/>
                </a:solidFill>
                <a:latin typeface="HP001 4 hàng" pitchFamily="34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2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nét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khuyết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HP001 4 hàng" pitchFamily="34" charset="0"/>
              </a:rPr>
              <a:t>ngược</a:t>
            </a:r>
            <a:r>
              <a:rPr lang="en-US" sz="3000" b="1" dirty="0">
                <a:solidFill>
                  <a:srgbClr val="800080"/>
                </a:solidFill>
                <a:latin typeface="HP001 4 hàng" pitchFamily="34" charset="0"/>
              </a:rPr>
              <a:t>.</a:t>
            </a:r>
            <a:endParaRPr lang="en-US" sz="3000" b="1" dirty="0">
              <a:solidFill>
                <a:srgbClr val="800080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665FD1-3207-4535-B61F-377C2C1C9C27}"/>
              </a:ext>
            </a:extLst>
          </p:cNvPr>
          <p:cNvCxnSpPr/>
          <p:nvPr/>
        </p:nvCxnSpPr>
        <p:spPr>
          <a:xfrm>
            <a:off x="2286000" y="3581400"/>
            <a:ext cx="2057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56" name="Text Box 25">
            <a:extLst>
              <a:ext uri="{FF2B5EF4-FFF2-40B4-BE49-F238E27FC236}">
                <a16:creationId xmlns:a16="http://schemas.microsoft.com/office/drawing/2014/main" id="{826ECAFD-7A2C-4FB3-A3A7-2EBE5A3A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1" y="803276"/>
            <a:ext cx="620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600" b="1">
                <a:solidFill>
                  <a:srgbClr val="FF3300"/>
                </a:solidFill>
                <a:latin typeface="HP001" pitchFamily="34" charset="0"/>
                <a:cs typeface="HP001" pitchFamily="34" charset="0"/>
              </a:rPr>
              <a:t>G </a:t>
            </a:r>
            <a:r>
              <a:rPr lang="en-US" altLang="en-US" sz="3600" b="1">
                <a:solidFill>
                  <a:srgbClr val="FF3300"/>
                </a:solidFill>
                <a:latin typeface=".VnAristote" panose="020B7200000000000000" pitchFamily="34" charset="0"/>
                <a:cs typeface="HP001" pitchFamily="34" charset="0"/>
              </a:rPr>
              <a:t>(</a:t>
            </a:r>
            <a:r>
              <a:rPr lang="en-US" altLang="en-US" sz="4800" i="1">
                <a:solidFill>
                  <a:srgbClr val="FF3300"/>
                </a:solidFill>
                <a:latin typeface=".VnAristote" panose="020B7200000000000000" pitchFamily="34" charset="0"/>
                <a:cs typeface="HP001" pitchFamily="34" charset="0"/>
              </a:rPr>
              <a:t>tiÕp theo)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F8205094-DC96-4892-A11A-095840E29AC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8279" name="Picture 3" descr="Animate">
              <a:extLst>
                <a:ext uri="{FF2B5EF4-FFF2-40B4-BE49-F238E27FC236}">
                  <a16:creationId xmlns:a16="http://schemas.microsoft.com/office/drawing/2014/main" id="{A6434179-B8A0-48BB-8521-2B90B7370F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0" name="Picture 4" descr="Animate">
              <a:extLst>
                <a:ext uri="{FF2B5EF4-FFF2-40B4-BE49-F238E27FC236}">
                  <a16:creationId xmlns:a16="http://schemas.microsoft.com/office/drawing/2014/main" id="{7DBDFBC8-1568-4059-9304-4986A09198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1" name="Picture 5" descr="Animate">
              <a:extLst>
                <a:ext uri="{FF2B5EF4-FFF2-40B4-BE49-F238E27FC236}">
                  <a16:creationId xmlns:a16="http://schemas.microsoft.com/office/drawing/2014/main" id="{6EAE17BE-0518-45EC-AD3A-8178D93472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2" name="Picture 6" descr="Animate">
              <a:extLst>
                <a:ext uri="{FF2B5EF4-FFF2-40B4-BE49-F238E27FC236}">
                  <a16:creationId xmlns:a16="http://schemas.microsoft.com/office/drawing/2014/main" id="{DD189CA8-105B-4BF4-8A63-06A5B8676D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11" descr="POINSET2">
            <a:extLst>
              <a:ext uri="{FF2B5EF4-FFF2-40B4-BE49-F238E27FC236}">
                <a16:creationId xmlns:a16="http://schemas.microsoft.com/office/drawing/2014/main" id="{25B32BE5-FE49-425B-9E8F-323664CF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1608139" y="103188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2" descr="POINSET2">
            <a:extLst>
              <a:ext uri="{FF2B5EF4-FFF2-40B4-BE49-F238E27FC236}">
                <a16:creationId xmlns:a16="http://schemas.microsoft.com/office/drawing/2014/main" id="{6804E27D-1F5D-4775-9487-6DE5E837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7550" y="-6350"/>
            <a:ext cx="105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POINSET2">
            <a:extLst>
              <a:ext uri="{FF2B5EF4-FFF2-40B4-BE49-F238E27FC236}">
                <a16:creationId xmlns:a16="http://schemas.microsoft.com/office/drawing/2014/main" id="{A8DFD31F-14B3-4236-82F9-ADB3571C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1951" y="5137151"/>
            <a:ext cx="1558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POINSET2">
            <a:extLst>
              <a:ext uri="{FF2B5EF4-FFF2-40B4-BE49-F238E27FC236}">
                <a16:creationId xmlns:a16="http://schemas.microsoft.com/office/drawing/2014/main" id="{55108F5B-62C8-4386-898E-27872BFD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39200" y="5119688"/>
            <a:ext cx="1676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25">
            <a:extLst>
              <a:ext uri="{FF2B5EF4-FFF2-40B4-BE49-F238E27FC236}">
                <a16:creationId xmlns:a16="http://schemas.microsoft.com/office/drawing/2014/main" id="{9E179721-4C5A-42A1-9FE1-A9CF2E6F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3716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200" b="1">
                <a:solidFill>
                  <a:srgbClr val="FF3300"/>
                </a:solidFill>
                <a:latin typeface="HP001 4 hàng" panose="020B0603050302020204" pitchFamily="34" charset="0"/>
              </a:rPr>
              <a:t>G</a:t>
            </a:r>
            <a:endParaRPr lang="en-US" altLang="en-US" sz="3200" b="1">
              <a:solidFill>
                <a:srgbClr val="FF3300"/>
              </a:solidFill>
              <a:latin typeface=".VnAristote" panose="020B7200000000000000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2F5066A-DC95-454C-AAE0-E6A31D29F4D9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2362201"/>
          <a:ext cx="2667000" cy="333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04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274" name="Picture 1" descr="nhom 2.png">
            <a:extLst>
              <a:ext uri="{FF2B5EF4-FFF2-40B4-BE49-F238E27FC236}">
                <a16:creationId xmlns:a16="http://schemas.microsoft.com/office/drawing/2014/main" id="{A6B525DF-58C0-4A0E-A9AE-42A23A80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9"/>
          <a:stretch>
            <a:fillRect/>
          </a:stretch>
        </p:blipFill>
        <p:spPr bwMode="auto">
          <a:xfrm>
            <a:off x="3276601" y="2819400"/>
            <a:ext cx="1266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A201905F-5312-4EA4-A491-64C19660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20415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836670A-A7D9-46E6-81F7-74FF3335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743201"/>
            <a:ext cx="114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19BFF7-A460-48B4-839A-3AC6A1749716}"/>
              </a:ext>
            </a:extLst>
          </p:cNvPr>
          <p:cNvCxnSpPr/>
          <p:nvPr/>
        </p:nvCxnSpPr>
        <p:spPr>
          <a:xfrm>
            <a:off x="3124200" y="3276600"/>
            <a:ext cx="2057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09654B-0CB2-4C08-9E67-7A60B5D0E170}"/>
              </a:ext>
            </a:extLst>
          </p:cNvPr>
          <p:cNvCxnSpPr/>
          <p:nvPr/>
        </p:nvCxnSpPr>
        <p:spPr>
          <a:xfrm>
            <a:off x="3200400" y="4267200"/>
            <a:ext cx="1905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0046 C -0.01597 0.00648 -0.01979 0.00347 -0.02587 0.01157 C -0.02778 0.01898 -0.03021 0.02037 -0.03559 0.02268 C -0.03941 0.03032 -0.04045 0.03819 -0.04253 0.04676 C -0.04444 0.06458 -0.04288 0.07453 -0.03559 0.08935 C -0.0342 0.0919 -0.0309 0.09074 -0.02864 0.0912 C -0.02535 0.0919 -0.02222 0.09236 -0.01892 0.09305 C -0.01111 0.09653 -0.00937 0.09074 -0.00226 0.0875 C 0.00452 0.07847 0.00938 0.06944 0.01858 0.06528 C 0.02136 0.06157 0.02604 0.05926 0.02691 0.05416 C 0.02847 0.0456 0.0316 0.0375 0.03524 0.03009 C 0.03472 0.02338 0.03455 0.01643 0.03386 0.00972 C 0.03351 0.00671 0.03455 0.00208 0.03247 0.00046 C 0.03004 -0.00139 0.02691 0.00185 0.02413 0.00231 C 0.02049 0.00301 0.01667 0.00347 0.01302 0.00416 C 0.01111 0.00532 0.00938 0.00694 0.00747 0.00787 C 0.00573 0.00879 0.00347 0.0081 0.00191 0.00972 C 0.0007 0.01088 0.00122 0.01342 0.00052 0.01528 C -0.00226 0.02268 -0.00573 0.0294 -0.00781 0.0375 C -0.00833 0.0419 -0.00833 0.04629 -0.0092 0.05046 C -0.00972 0.05254 -0.01163 0.05393 -0.01198 0.05602 C -0.01302 0.06134 -0.01267 0.06713 -0.01337 0.07268 C -0.01354 0.07453 -0.01423 0.07639 -0.01476 0.07824 C -0.01667 0.10069 -0.01649 0.12847 -0.01198 0.15046 C -0.01094 0.15532 -0.00798 0.15879 -0.00642 0.16342 C -0.00538 0.16643 -0.00521 0.17014 -0.00364 0.17268 C -0.00173 0.17592 0.00208 0.17592 0.00469 0.17824 C 0.00833 0.17754 0.0125 0.1787 0.0158 0.17639 C 0.02396 0.17106 0.0283 0.15648 0.03247 0.14676 C 0.03333 0.14491 0.03507 0.14352 0.03524 0.1412 C 0.03611 0.12824 0.03524 0.11528 0.03524 0.10231 " pathEditMode="relative" rAng="0" ptsTypes="ffffffffffffffffffffffffffffff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C 0.00329 0.01736 0.00086 0.03796 -0.00139 0.05555 C -0.00209 0.06065 -0.00417 0.07037 -0.00417 0.07037 C -0.00365 0.08588 -0.00348 0.10116 -0.00278 0.11666 C -0.00157 0.14352 0.00173 0.17245 -0.01667 0.18889 C -0.01233 0.18032 -0.00521 0.17986 -0.01389 0.17592 C -0.01528 0.17662 -0.01702 0.17916 -0.01806 0.17778 C -0.02014 0.175 -0.02084 0.16666 -0.02084 0.16666 C -0.01997 0.15 -0.0198 0.1294 -0.0125 0.11481 C -0.01042 0.11088 -0.00764 0.10764 -0.00556 0.1037 C -0.00313 0.09074 0.00277 0.08148 0.00972 0.07222 C 0.01232 0.0618 0.01632 0.05231 0.02222 0.04444 L 0.02222 0.04444 L 0.02222 0.04444 L 0.02222 0.04444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20" grpId="0"/>
      <p:bldP spid="20" grpId="1"/>
      <p:bldP spid="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E67D84-FB6B-47C6-9109-2A0871CDFB8C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2286001"/>
          <a:ext cx="2667000" cy="333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04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292" name="Group 17">
            <a:extLst>
              <a:ext uri="{FF2B5EF4-FFF2-40B4-BE49-F238E27FC236}">
                <a16:creationId xmlns:a16="http://schemas.microsoft.com/office/drawing/2014/main" id="{7515F505-D868-4E00-845B-4510CE25F01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717800"/>
            <a:ext cx="2667000" cy="2438400"/>
            <a:chOff x="1295400" y="2819400"/>
            <a:chExt cx="2667000" cy="2438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008877-55E6-40EE-A94D-28642C7AFBC0}"/>
                </a:ext>
              </a:extLst>
            </p:cNvPr>
            <p:cNvCxnSpPr/>
            <p:nvPr/>
          </p:nvCxnSpPr>
          <p:spPr>
            <a:xfrm>
              <a:off x="1295400" y="4265613"/>
              <a:ext cx="2667000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04" name="Group 15">
              <a:extLst>
                <a:ext uri="{FF2B5EF4-FFF2-40B4-BE49-F238E27FC236}">
                  <a16:creationId xmlns:a16="http://schemas.microsoft.com/office/drawing/2014/main" id="{7924BE6C-4772-4EA7-BC0F-04E91F61B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819400"/>
              <a:ext cx="2667000" cy="2438400"/>
              <a:chOff x="1295400" y="2819400"/>
              <a:chExt cx="2667000" cy="24384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9351CE4-9C3C-4FB7-8172-C93DC1D0A45E}"/>
                  </a:ext>
                </a:extLst>
              </p:cNvPr>
              <p:cNvCxnSpPr/>
              <p:nvPr/>
            </p:nvCxnSpPr>
            <p:spPr>
              <a:xfrm>
                <a:off x="1295400" y="3313113"/>
                <a:ext cx="2667000" cy="15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306" name="Picture 1" descr="nhom 2.png">
                <a:extLst>
                  <a:ext uri="{FF2B5EF4-FFF2-40B4-BE49-F238E27FC236}">
                    <a16:creationId xmlns:a16="http://schemas.microsoft.com/office/drawing/2014/main" id="{D4931147-6AEA-4DCA-B4A3-37B1D0836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09"/>
              <a:stretch>
                <a:fillRect/>
              </a:stretch>
            </p:blipFill>
            <p:spPr bwMode="auto">
              <a:xfrm>
                <a:off x="2085975" y="2819400"/>
                <a:ext cx="1266825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93" name="Text Box 25">
            <a:extLst>
              <a:ext uri="{FF2B5EF4-FFF2-40B4-BE49-F238E27FC236}">
                <a16:creationId xmlns:a16="http://schemas.microsoft.com/office/drawing/2014/main" id="{0F2E34FC-7C17-4502-9E92-53E70FAF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430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200" b="1">
                <a:solidFill>
                  <a:srgbClr val="FF3300"/>
                </a:solidFill>
                <a:latin typeface="HP001 4 hàng" panose="020B0603050302020204" pitchFamily="34" charset="0"/>
              </a:rPr>
              <a:t>G</a:t>
            </a:r>
            <a:endParaRPr lang="en-US" altLang="en-US" sz="3200" b="1">
              <a:solidFill>
                <a:srgbClr val="FF3300"/>
              </a:solidFill>
              <a:latin typeface=".VnAristote" panose="020B7200000000000000" pitchFamily="34" charset="0"/>
            </a:endParaRPr>
          </a:p>
        </p:txBody>
      </p:sp>
      <p:pic>
        <p:nvPicPr>
          <p:cNvPr id="9294" name="Picture 11" descr="POINSET2">
            <a:extLst>
              <a:ext uri="{FF2B5EF4-FFF2-40B4-BE49-F238E27FC236}">
                <a16:creationId xmlns:a16="http://schemas.microsoft.com/office/drawing/2014/main" id="{F2598AE4-3FF6-4DFA-8B22-DD1C094E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1676401" y="17463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5" name="Picture 11" descr="POINSET2">
            <a:extLst>
              <a:ext uri="{FF2B5EF4-FFF2-40B4-BE49-F238E27FC236}">
                <a16:creationId xmlns:a16="http://schemas.microsoft.com/office/drawing/2014/main" id="{36126671-D89C-4FEF-9AA9-A4DB11FE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17076" y="5748338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6" name="Picture 11" descr="POINSET2">
            <a:extLst>
              <a:ext uri="{FF2B5EF4-FFF2-40B4-BE49-F238E27FC236}">
                <a16:creationId xmlns:a16="http://schemas.microsoft.com/office/drawing/2014/main" id="{0289350D-2343-4205-8DD2-3B113A77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68670" y="8732"/>
            <a:ext cx="8985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7" name="Picture 11" descr="POINSET2">
            <a:extLst>
              <a:ext uri="{FF2B5EF4-FFF2-40B4-BE49-F238E27FC236}">
                <a16:creationId xmlns:a16="http://schemas.microsoft.com/office/drawing/2014/main" id="{C0A88741-33C8-4A9D-A935-FCA8D793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4807" y="5723732"/>
            <a:ext cx="898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98" name="Group 2">
            <a:extLst>
              <a:ext uri="{FF2B5EF4-FFF2-40B4-BE49-F238E27FC236}">
                <a16:creationId xmlns:a16="http://schemas.microsoft.com/office/drawing/2014/main" id="{B09E97BB-4C78-42B0-ACE5-67CEF0BCDAF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9299" name="Picture 3" descr="Animate">
              <a:extLst>
                <a:ext uri="{FF2B5EF4-FFF2-40B4-BE49-F238E27FC236}">
                  <a16:creationId xmlns:a16="http://schemas.microsoft.com/office/drawing/2014/main" id="{8D1F969C-E414-4A04-A57B-A0552FB0D3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0" name="Picture 4" descr="Animate">
              <a:extLst>
                <a:ext uri="{FF2B5EF4-FFF2-40B4-BE49-F238E27FC236}">
                  <a16:creationId xmlns:a16="http://schemas.microsoft.com/office/drawing/2014/main" id="{B151D365-3388-461D-9C18-F1D4CAF22D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1" name="Picture 5" descr="Animate">
              <a:extLst>
                <a:ext uri="{FF2B5EF4-FFF2-40B4-BE49-F238E27FC236}">
                  <a16:creationId xmlns:a16="http://schemas.microsoft.com/office/drawing/2014/main" id="{EDE63A3C-B581-4CF7-A152-43B4F03D33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2" name="Picture 6" descr="Animate">
              <a:extLst>
                <a:ext uri="{FF2B5EF4-FFF2-40B4-BE49-F238E27FC236}">
                  <a16:creationId xmlns:a16="http://schemas.microsoft.com/office/drawing/2014/main" id="{073C6616-17B0-43E2-84B8-EF67B39A1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5">
            <a:extLst>
              <a:ext uri="{FF2B5EF4-FFF2-40B4-BE49-F238E27FC236}">
                <a16:creationId xmlns:a16="http://schemas.microsoft.com/office/drawing/2014/main" id="{0EDE07E8-B7C5-401B-8F55-027581F8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668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latin typeface=".VnAristote" panose="020B7200000000000000" pitchFamily="34" charset="0"/>
              </a:rPr>
              <a:t>¤n ch÷ hoa </a:t>
            </a:r>
            <a:r>
              <a:rPr lang="en-US" altLang="en-US" sz="3600" b="1">
                <a:solidFill>
                  <a:srgbClr val="FF3300"/>
                </a:solidFill>
                <a:latin typeface="HP001 4 hàng" panose="020B0603050302020204" pitchFamily="34" charset="0"/>
              </a:rPr>
              <a:t>G</a:t>
            </a:r>
            <a:endParaRPr lang="en-US" altLang="en-US" sz="3600" b="1">
              <a:solidFill>
                <a:srgbClr val="FF3300"/>
              </a:solidFill>
              <a:latin typeface=".VnAristote" panose="020B7200000000000000" pitchFamily="34" charset="0"/>
            </a:endParaRPr>
          </a:p>
        </p:txBody>
      </p:sp>
      <p:grpSp>
        <p:nvGrpSpPr>
          <p:cNvPr id="10243" name="Group 2">
            <a:extLst>
              <a:ext uri="{FF2B5EF4-FFF2-40B4-BE49-F238E27FC236}">
                <a16:creationId xmlns:a16="http://schemas.microsoft.com/office/drawing/2014/main" id="{FD46CB1E-4EC4-4BEC-B87E-47AE0B12F2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875"/>
            <a:ext cx="9144000" cy="6873875"/>
            <a:chOff x="0" y="-10"/>
            <a:chExt cx="5760" cy="4330"/>
          </a:xfrm>
        </p:grpSpPr>
        <p:pic>
          <p:nvPicPr>
            <p:cNvPr id="10300" name="Picture 3" descr="Animate">
              <a:extLst>
                <a:ext uri="{FF2B5EF4-FFF2-40B4-BE49-F238E27FC236}">
                  <a16:creationId xmlns:a16="http://schemas.microsoft.com/office/drawing/2014/main" id="{B6B19F49-C76E-4FFA-B21E-D7F630F2F6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1" name="Picture 4" descr="Animate">
              <a:extLst>
                <a:ext uri="{FF2B5EF4-FFF2-40B4-BE49-F238E27FC236}">
                  <a16:creationId xmlns:a16="http://schemas.microsoft.com/office/drawing/2014/main" id="{6405B3BB-432F-4EDC-84A6-7C50B33470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2" name="Picture 5" descr="Animate">
              <a:extLst>
                <a:ext uri="{FF2B5EF4-FFF2-40B4-BE49-F238E27FC236}">
                  <a16:creationId xmlns:a16="http://schemas.microsoft.com/office/drawing/2014/main" id="{EAB3A489-00CC-4122-9871-8ED692D931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3" name="Picture 6" descr="Animate">
              <a:extLst>
                <a:ext uri="{FF2B5EF4-FFF2-40B4-BE49-F238E27FC236}">
                  <a16:creationId xmlns:a16="http://schemas.microsoft.com/office/drawing/2014/main" id="{5BA53B7C-B6E1-4C5F-8AF7-674230D083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A5D3FE-1C44-42CD-9F2D-89836F06D95B}"/>
              </a:ext>
            </a:extLst>
          </p:cNvPr>
          <p:cNvGraphicFramePr>
            <a:graphicFrameLocks noGrp="1"/>
          </p:cNvGraphicFramePr>
          <p:nvPr/>
        </p:nvGraphicFramePr>
        <p:xfrm>
          <a:off x="3962401" y="1981200"/>
          <a:ext cx="3222625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5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9" marR="914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95" name="Rectangle 16">
            <a:extLst>
              <a:ext uri="{FF2B5EF4-FFF2-40B4-BE49-F238E27FC236}">
                <a16:creationId xmlns:a16="http://schemas.microsoft.com/office/drawing/2014/main" id="{A1B62064-97A0-44F3-B3B0-B77B3070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86138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0" b="1">
                <a:solidFill>
                  <a:srgbClr val="FF0000"/>
                </a:solidFill>
                <a:latin typeface="HP001" pitchFamily="34" charset="0"/>
                <a:cs typeface="HP001" pitchFamily="34" charset="0"/>
              </a:rPr>
              <a:t>G</a:t>
            </a:r>
            <a:endParaRPr lang="en-US" altLang="en-US" sz="15000">
              <a:solidFill>
                <a:srgbClr val="000000"/>
              </a:solidFill>
              <a:latin typeface="HP001" pitchFamily="34" charset="0"/>
              <a:cs typeface="HP001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53DEAA1E-E601-4D5A-B218-F8E17BB6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44487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1323" name="Rectangle 14">
            <a:extLst>
              <a:ext uri="{FF2B5EF4-FFF2-40B4-BE49-F238E27FC236}">
                <a16:creationId xmlns:a16="http://schemas.microsoft.com/office/drawing/2014/main" id="{24CF35F1-A10E-4114-A920-42BD65BD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3502026"/>
            <a:ext cx="1108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BFB2E01-CCB0-4846-864B-1C21152C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4" y="4022726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CC0F3-CFB6-4821-8429-667765C5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3386138"/>
            <a:ext cx="914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0" b="1">
                <a:solidFill>
                  <a:srgbClr val="FF0000"/>
                </a:solidFill>
                <a:latin typeface="HP001" pitchFamily="34" charset="0"/>
                <a:cs typeface="HP001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3.33333E-6 C 0.00747 0.00648 0.00382 0.01365 -0.0026 0.02222 C -0.01614 0.01852 -0.02864 0.01527 -0.03871 0.00185 C -0.04114 -0.01135 -0.04375 -0.01736 -0.0401 -0.03334 C -0.0401 -0.03357 -0.03021 -0.03959 -0.0276 -0.04074 C -0.01805 -0.05348 -0.02257 -0.04885 -0.0151 -0.05556 C -0.01007 -0.05417 -0.00399 -0.05579 0.00018 -0.05186 C 0.00174 -0.05047 0.00035 -0.04653 0.00156 -0.04445 C 0.00243 -0.04283 0.00434 -0.04329 0.00573 -0.0426 C 0.01719 -0.02732 0.00903 -0.03542 0.04184 -0.03889 C 0.04323 -0.03912 0.04531 -0.03912 0.04601 -0.04074 C 0.04688 -0.04283 0.04601 -0.04561 0.04601 -0.0481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-0.00903 0.01164 -0.01875 0.01528 -0.03333 C 0.01546 -0.03519 0.01719 -0.05232 0.01806 -0.05556 C 0.01858 -0.05764 0.02014 -0.05903 0.02084 -0.06111 C 0.02327 -0.06829 0.0257 -0.07778 0.02778 -0.08519 C 0.0316 -0.09884 0.02639 -0.08681 0.03195 -0.09815 C 0.03386 -0.10833 0.0375 -0.1081 0.04028 -0.11667 C 0.04375 -0.12708 0.04132 -0.12616 0.04584 -0.13333 C 0.04896 -0.13843 0.05087 -0.13843 0.05278 -0.14445 C 0.05799 -0.15995 0.06077 -0.17778 0.0625 -0.19445 C 0.06198 -0.2 0.06268 -0.20602 0.06112 -0.21111 C 0.06077 -0.21227 0.04549 -0.21644 0.04445 -0.21667 C 0.03455 -0.21482 0.03299 -0.21435 0.02639 -0.20556 C 0.02466 -0.19838 0.02119 -0.19792 0.01945 -0.19074 C 0.02483 -0.16921 0.02171 -0.18403 0.01945 -0.13333 C 0.01928 -0.12963 0.01875 -0.12593 0.01806 -0.12222 C 0.01737 -0.11852 0.01528 -0.11111 0.01528 -0.11111 C 0.01389 -0.08773 0.0099 -0.06574 0.00695 -0.04259 C 0.00764 -0.02222 0.00973 -0.00185 0.00973 0.01852 C 0.00973 0.03218 0.00834 0.0456 0.00834 0.05926 C 0.00834 0.06296 0.00921 0.05185 0.00973 0.04815 C 0.01059 0.0412 0.01389 0.02778 0.01389 0.02778 C 0.01459 0.01574 0.01372 -0.00417 0.02084 -0.01482 C 0.02344 -0.01875 0.02587 -0.02292 0.02917 -0.02593 C 0.03195 -0.02847 0.0375 -0.03333 0.0375 -0.03333 C 0.04132 -0.04074 0.04775 -0.04329 0.05278 -0.05 C 0.05834 -0.04745 0.06372 -0.04445 0.06945 -0.04259 C 0.07362 -0.03889 0.07778 -0.03704 0.08195 -0.03333 C 0.08716 -0.02292 0.08351 -0.0162 0.07917 -0.00741 C 0.07691 0.00741 0.07778 0.02245 0.075 0.03704 C 0.07553 0.04514 0.07362 0.05393 0.07639 0.06111 C 0.07744 0.06389 0.07987 0.05718 0.08195 0.05555 C 0.0882 0.05069 0.09584 0.0456 0.10278 0.04259 C 0.10556 0.03889 0.10834 0.03518 0.11112 0.03148 C 0.1125 0.02963 0.11528 0.02593 0.11528 0.02593 C 0.11875 0.01435 0.1191 0.01713 0.125 0.00926 " pathEditMode="relative" ptsTypes="fffffffffffffffffffffffffffffffffffA">
                                      <p:cBhvr>
                                        <p:cTn id="30" dur="50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1323" grpId="0"/>
      <p:bldP spid="11323" grpId="1"/>
      <p:bldP spid="11323" grpId="2"/>
      <p:bldP spid="15" grpId="0" build="allAtOnce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867318366,D:\YEN\BAI GIANG\LOP 3\Tuan 7 Gap 1 so len nhieu lan lop 3\Media.ppcx"/>
  <p:tag name="PPSNARRATIONPROPS" val="D:\My Documents\Downloads\Music\Trai Dat Nay La Cua Chung Minh - Xuan Mai.mp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67318366,D:\YEN\BAI GIANG\LOP 3\Tuan 7 Gap 1 so len nhieu lan lop 3\Media.ppcx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112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.VnArial</vt:lpstr>
      <vt:lpstr>.VnAristote</vt:lpstr>
      <vt:lpstr>.VnBahamasBH</vt:lpstr>
      <vt:lpstr>.VnGothicH</vt:lpstr>
      <vt:lpstr>.VnTifani HeavyH</vt:lpstr>
      <vt:lpstr>.VnTimeH</vt:lpstr>
      <vt:lpstr>.VnVogue</vt:lpstr>
      <vt:lpstr>Arial</vt:lpstr>
      <vt:lpstr>Calibri</vt:lpstr>
      <vt:lpstr>HP001</vt:lpstr>
      <vt:lpstr>HP001 4 hàng</vt:lpstr>
      <vt:lpstr>VNI-Ariston</vt:lpstr>
      <vt:lpstr>VNI-Times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2020-11-25T01:57:40Z</dcterms:created>
  <dcterms:modified xsi:type="dcterms:W3CDTF">2020-11-25T01:57:56Z</dcterms:modified>
</cp:coreProperties>
</file>