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4" r:id="rId2"/>
    <p:sldMasterId id="2147483702" r:id="rId3"/>
    <p:sldMasterId id="2147483730" r:id="rId4"/>
  </p:sldMasterIdLst>
  <p:notesMasterIdLst>
    <p:notesMasterId r:id="rId31"/>
  </p:notesMasterIdLst>
  <p:sldIdLst>
    <p:sldId id="257" r:id="rId5"/>
    <p:sldId id="259" r:id="rId6"/>
    <p:sldId id="258" r:id="rId7"/>
    <p:sldId id="274" r:id="rId8"/>
    <p:sldId id="287" r:id="rId9"/>
    <p:sldId id="288" r:id="rId10"/>
    <p:sldId id="289" r:id="rId11"/>
    <p:sldId id="290" r:id="rId12"/>
    <p:sldId id="291" r:id="rId13"/>
    <p:sldId id="292" r:id="rId14"/>
    <p:sldId id="293" r:id="rId15"/>
    <p:sldId id="294" r:id="rId16"/>
    <p:sldId id="295" r:id="rId17"/>
    <p:sldId id="275" r:id="rId18"/>
    <p:sldId id="276" r:id="rId19"/>
    <p:sldId id="277" r:id="rId20"/>
    <p:sldId id="278" r:id="rId21"/>
    <p:sldId id="279" r:id="rId22"/>
    <p:sldId id="280" r:id="rId23"/>
    <p:sldId id="281" r:id="rId24"/>
    <p:sldId id="282" r:id="rId25"/>
    <p:sldId id="283" r:id="rId26"/>
    <p:sldId id="284" r:id="rId27"/>
    <p:sldId id="286" r:id="rId28"/>
    <p:sldId id="285" r:id="rId29"/>
    <p:sldId id="296" r:id="rId30"/>
  </p:sldIdLst>
  <p:sldSz cx="12192000" cy="6858000"/>
  <p:notesSz cx="6858000" cy="9144000"/>
  <p:embeddedFontLst>
    <p:embeddedFont>
      <p:font typeface="#9Slide07 Altus" pitchFamily="2" charset="0"/>
      <p:regular r:id="rId32"/>
    </p:embeddedFont>
    <p:embeddedFont>
      <p:font typeface="Lato" panose="020F0502020204030203" pitchFamily="34" charset="0"/>
      <p:regular r:id="rId33"/>
      <p:bold r:id="rId34"/>
      <p:italic r:id="rId35"/>
    </p:embeddedFont>
    <p:embeddedFont>
      <p:font typeface="#9Slide07 HoneyCream" pitchFamily="2" charset="0"/>
      <p:regular r:id="rId36"/>
    </p:embeddedFont>
    <p:embeddedFont>
      <p:font typeface="Tahoma" panose="020B0604030504040204" pitchFamily="34" charset="0"/>
      <p:regular r:id="rId37"/>
      <p:bold r:id="rId38"/>
    </p:embeddedFont>
    <p:embeddedFont>
      <p:font typeface="Calibri Light" panose="020F0302020204030204" pitchFamily="34" charset="0"/>
      <p:regular r:id="rId39"/>
      <p:italic r:id="rId40"/>
    </p:embeddedFont>
    <p:embeddedFont>
      <p:font typeface="UTM Marlboro" panose="02040603050506020204" pitchFamily="18" charset="0"/>
      <p:regular r:id="rId41"/>
    </p:embeddedFont>
    <p:embeddedFont>
      <p:font typeface="Cambria Math" panose="02040503050406030204" pitchFamily="18" charset="0"/>
      <p:regular r:id="rId42"/>
    </p:embeddedFont>
    <p:embeddedFont>
      <p:font typeface="UTM Arruba KT" panose="02040603050506020204" pitchFamily="18" charset="0"/>
      <p:regular r:id="rId43"/>
    </p:embeddedFont>
    <p:embeddedFont>
      <p:font typeface="UTM American Sans" panose="02040603050506020204" pitchFamily="18" charset="0"/>
      <p:regular r:id="rId44"/>
    </p:embeddedFont>
    <p:embeddedFont>
      <p:font typeface="#9Slide03 AmpleSoft" panose="02000000000000000000" pitchFamily="2" charset="0"/>
      <p:regular r:id="rId45"/>
    </p:embeddedFont>
    <p:embeddedFont>
      <p:font typeface="UTM Flamenco" panose="02040603050506020204" pitchFamily="18" charset="0"/>
      <p:regular r:id="rId46"/>
    </p:embeddedFont>
    <p:embeddedFont>
      <p:font typeface="Calibri" panose="020F050202020403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71E8A-9E3B-416F-B586-D445E1D1D2AD}" type="datetimeFigureOut">
              <a:rPr lang="en-US" smtClean="0"/>
              <a:t>4/5/2022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6B1AE-5A5F-4B6D-A882-C53B01FB6D2C}" type="slidenum">
              <a:rPr lang="en-US" smtClean="0"/>
              <a:t>‹#›</a:t>
            </a:fld>
            <a:endParaRPr lang="en-US"/>
          </a:p>
        </p:txBody>
      </p:sp>
    </p:spTree>
    <p:extLst>
      <p:ext uri="{BB962C8B-B14F-4D97-AF65-F5344CB8AC3E}">
        <p14:creationId xmlns:p14="http://schemas.microsoft.com/office/powerpoint/2010/main" val="344879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244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7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24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531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3.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3180553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798049256"/>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340637747"/>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16297081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6216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40632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2884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11730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982863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85378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0667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45803289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37736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7065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6360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39327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25265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97367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5089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6893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5581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3481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6938043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2915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37245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33239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268456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105123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535518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797731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700644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8563673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1019472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734978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97846219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 name="Google Shape;1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5" name="Google Shape;1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 name="Google Shape;16;p4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838200" y="255587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8631066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6557969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6" name="Google Shape;2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7" name="Google Shape;2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28" name="Google Shape;28;p45"/>
          <p:cNvPicPr preferRelativeResize="0"/>
          <p:nvPr/>
        </p:nvPicPr>
        <p:blipFill rotWithShape="1">
          <a:blip r:embed="rId3">
            <a:alphaModFix/>
          </a:blip>
          <a:srcRect/>
          <a:stretch/>
        </p:blipFill>
        <p:spPr>
          <a:xfrm>
            <a:off x="1545390" y="643166"/>
            <a:ext cx="6608010" cy="3428899"/>
          </a:xfrm>
          <a:prstGeom prst="rect">
            <a:avLst/>
          </a:prstGeom>
          <a:noFill/>
          <a:ln>
            <a:noFill/>
          </a:ln>
        </p:spPr>
      </p:pic>
      <p:sp>
        <p:nvSpPr>
          <p:cNvPr id="29" name="Google Shape;29;p45"/>
          <p:cNvSpPr txBox="1">
            <a:spLocks noGrp="1"/>
          </p:cNvSpPr>
          <p:nvPr>
            <p:ph type="body" idx="1"/>
          </p:nvPr>
        </p:nvSpPr>
        <p:spPr>
          <a:xfrm>
            <a:off x="2026855" y="1367615"/>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5"/>
          <p:cNvSpPr txBox="1">
            <a:spLocks noGrp="1"/>
          </p:cNvSpPr>
          <p:nvPr>
            <p:ph type="body" idx="2"/>
          </p:nvPr>
        </p:nvSpPr>
        <p:spPr>
          <a:xfrm>
            <a:off x="2026854" y="2054518"/>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5"/>
          <p:cNvSpPr txBox="1">
            <a:spLocks noGrp="1"/>
          </p:cNvSpPr>
          <p:nvPr>
            <p:ph type="body" idx="3"/>
          </p:nvPr>
        </p:nvSpPr>
        <p:spPr>
          <a:xfrm>
            <a:off x="2026854" y="2775989"/>
            <a:ext cx="4902756" cy="606194"/>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Arial"/>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5"/>
          <p:cNvSpPr txBox="1">
            <a:spLocks noGrp="1"/>
          </p:cNvSpPr>
          <p:nvPr>
            <p:ph type="body" idx="4"/>
          </p:nvPr>
        </p:nvSpPr>
        <p:spPr>
          <a:xfrm>
            <a:off x="838200" y="4675064"/>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400"/>
              <a:buNone/>
              <a:defRPr sz="440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5"/>
          <p:cNvSpPr txBox="1">
            <a:spLocks noGrp="1"/>
          </p:cNvSpPr>
          <p:nvPr>
            <p:ph type="body" idx="5"/>
          </p:nvPr>
        </p:nvSpPr>
        <p:spPr>
          <a:xfrm>
            <a:off x="838200" y="5334711"/>
            <a:ext cx="6807506"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489630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386070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4493602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54799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78504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845440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227510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76109190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022712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51076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9019833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5827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522515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900729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743188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752561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44876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35772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993585389"/>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blipFill>
          <a:blip r:embed="rId2">
            <a:alphaModFix/>
          </a:blip>
          <a:stretch>
            <a:fillRect/>
          </a:stretch>
        </a:blipFill>
        <a:effectLst/>
      </p:bgPr>
    </p:bg>
    <p:spTree>
      <p:nvGrpSpPr>
        <p:cNvPr id="1" name="Shape 208"/>
        <p:cNvGrpSpPr/>
        <p:nvPr/>
      </p:nvGrpSpPr>
      <p:grpSpPr>
        <a:xfrm>
          <a:off x="0" y="0"/>
          <a:ext cx="0" cy="0"/>
          <a:chOff x="0" y="0"/>
          <a:chExt cx="0" cy="0"/>
        </a:xfrm>
      </p:grpSpPr>
      <p:sp>
        <p:nvSpPr>
          <p:cNvPr id="209" name="Google Shape;209;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0" name="Google Shape;210;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1" name="Google Shape;2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2" name="Google Shape;212;p62"/>
          <p:cNvSpPr txBox="1">
            <a:spLocks noGrp="1"/>
          </p:cNvSpPr>
          <p:nvPr>
            <p:ph type="body" idx="1"/>
          </p:nvPr>
        </p:nvSpPr>
        <p:spPr>
          <a:xfrm>
            <a:off x="1309783" y="884760"/>
            <a:ext cx="6310218" cy="1947339"/>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9600"/>
              <a:buNone/>
              <a:defRPr sz="9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62"/>
          <p:cNvSpPr txBox="1">
            <a:spLocks noGrp="1"/>
          </p:cNvSpPr>
          <p:nvPr>
            <p:ph type="body" idx="2"/>
          </p:nvPr>
        </p:nvSpPr>
        <p:spPr>
          <a:xfrm>
            <a:off x="2234435" y="229223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207509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127072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02545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355840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9248577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0865610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4_Custom Layout">
  <p:cSld name="24_Custom Layout">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1" name="Google Shape;25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2" name="Google Shape;25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17764017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385067560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8452-5BB7-4C55-83C9-0589B77B8F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F4961-83D9-45DC-92C1-564D12B7E65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06F1A2-5029-4431-8AC8-094E6BE04169}"/>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F91F29E0-A565-49D5-8D10-05D02D57DFF3}"/>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42DC62AA-77A3-4667-8C87-3B959D66A34C}"/>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15074293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C46A-956C-4F67-90E2-C568BAA00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58BA5C-D4AD-4F9E-9E8B-E860FB51D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15F2-0D9B-461D-A900-79B258B2B59A}"/>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49C81306-46E1-480C-B68F-6D3F8343AED0}"/>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D25CB1BD-D3B1-4C90-A05D-6F748EEC150C}"/>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8999163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977790189"/>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79AA-85E9-4135-AA5A-7F3197E5E6B8}"/>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EE570A-DD8C-4661-86BD-BA748E5E76C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8B8D48-53A3-4BD6-B1ED-CBA8FF6047FF}"/>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B34C773C-6587-445F-A540-90D10017CDFA}"/>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2EB6A844-11D6-46F9-8E70-931073B51C11}"/>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3621369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CB78-5ED9-41A9-BA27-CC7559ABC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C9EFCC-C8DE-44CC-AB51-49F09A3CDA19}"/>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550E8-7D32-4035-88C1-53ECDFB5885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4186B4-5520-4EF9-8A43-FCA18E2C1EEA}"/>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a:extLst>
              <a:ext uri="{FF2B5EF4-FFF2-40B4-BE49-F238E27FC236}">
                <a16:creationId xmlns:a16="http://schemas.microsoft.com/office/drawing/2014/main" id="{EA8587EB-9518-4230-A570-50834ED4C7F1}"/>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a:extLst>
              <a:ext uri="{FF2B5EF4-FFF2-40B4-BE49-F238E27FC236}">
                <a16:creationId xmlns:a16="http://schemas.microsoft.com/office/drawing/2014/main" id="{307E46D4-9E73-4E05-B7E6-B3CDC6BC344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07490512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BAA7-9A9D-4C53-8499-BFBCA3A87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AC125D-0EC6-406F-BFD8-EE51EE73704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77F97-2D72-4C19-826A-09C4765B9F96}"/>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E9AD74-BBF8-4D2D-B6FA-2BA06EE673E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6D4ED2-269A-4F66-B29F-7B0AB799064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6D230-B05B-4CC9-9F07-B83296AA7688}"/>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8" name="Footer Placeholder 7">
            <a:extLst>
              <a:ext uri="{FF2B5EF4-FFF2-40B4-BE49-F238E27FC236}">
                <a16:creationId xmlns:a16="http://schemas.microsoft.com/office/drawing/2014/main" id="{F347ED29-063F-4057-B15D-6FA74D5B5A83}"/>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9" name="Slide Number Placeholder 8">
            <a:extLst>
              <a:ext uri="{FF2B5EF4-FFF2-40B4-BE49-F238E27FC236}">
                <a16:creationId xmlns:a16="http://schemas.microsoft.com/office/drawing/2014/main" id="{F8CDF862-49E5-4B66-9122-BB68A27D4C29}"/>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66224552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DA45-542D-4D67-8275-52AF36A004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8C942C-9E3F-4DE3-A1C5-46A2134392A8}"/>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4" name="Footer Placeholder 3">
            <a:extLst>
              <a:ext uri="{FF2B5EF4-FFF2-40B4-BE49-F238E27FC236}">
                <a16:creationId xmlns:a16="http://schemas.microsoft.com/office/drawing/2014/main" id="{C5161CFD-7F3E-4E22-B610-207B21F62FCA}"/>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Slide Number Placeholder 4">
            <a:extLst>
              <a:ext uri="{FF2B5EF4-FFF2-40B4-BE49-F238E27FC236}">
                <a16:creationId xmlns:a16="http://schemas.microsoft.com/office/drawing/2014/main" id="{AE1D8225-AD27-4CD0-93E7-E7DE8E4D9971}"/>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244873296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D01BF-44BA-4BBC-AEC0-FB7ED60C5065}"/>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3" name="Footer Placeholder 2">
            <a:extLst>
              <a:ext uri="{FF2B5EF4-FFF2-40B4-BE49-F238E27FC236}">
                <a16:creationId xmlns:a16="http://schemas.microsoft.com/office/drawing/2014/main" id="{83A1ECD9-5417-4333-AFAF-522B4F1EC67F}"/>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83F9489D-0D11-48EB-B5F8-2A8EC5A5D2F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150956077"/>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9939-1256-4518-924C-E4702F64A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B3465E-E7B5-47C4-B370-D029FD2F3D35}"/>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6725E-E645-445A-94F9-A3263B21BEE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8A416-1E34-4D1C-B4ED-2B128BC72CE4}"/>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a:extLst>
              <a:ext uri="{FF2B5EF4-FFF2-40B4-BE49-F238E27FC236}">
                <a16:creationId xmlns:a16="http://schemas.microsoft.com/office/drawing/2014/main" id="{D4AAC2CB-FE0E-4C4B-B53E-1770BEBC2C5B}"/>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a:extLst>
              <a:ext uri="{FF2B5EF4-FFF2-40B4-BE49-F238E27FC236}">
                <a16:creationId xmlns:a16="http://schemas.microsoft.com/office/drawing/2014/main" id="{6CB05922-81F3-4712-AF03-8A985D4FD18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372606172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7BC9-3B89-4054-8215-6277C6977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ECF6B-95D8-4417-B3CE-A1648AAE92FE}"/>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9BD2CE4-467B-48CB-A7F9-6088FFE2F68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4811E3-2FA3-4B21-9DC3-3990EE2DE969}"/>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Footer Placeholder 5">
            <a:extLst>
              <a:ext uri="{FF2B5EF4-FFF2-40B4-BE49-F238E27FC236}">
                <a16:creationId xmlns:a16="http://schemas.microsoft.com/office/drawing/2014/main" id="{3A963DBB-0035-4BDB-B92A-C839543623D4}"/>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7" name="Slide Number Placeholder 6">
            <a:extLst>
              <a:ext uri="{FF2B5EF4-FFF2-40B4-BE49-F238E27FC236}">
                <a16:creationId xmlns:a16="http://schemas.microsoft.com/office/drawing/2014/main" id="{FF6AB599-C457-4BE5-AB8F-FF5512563B22}"/>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34379923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DDB1-569B-41FA-81D1-43CD31299A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78536-AA68-4962-81D2-35058F8563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DE68E-23E8-4BD4-B460-44D68C1E0BEC}"/>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93C1DCB9-97CE-4D5E-BB9E-88C64EE25632}"/>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67DF3FDC-5376-4674-BDE8-7ECD8C2E715D}"/>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70818040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F007E9-8ED1-4538-B7F9-6CAA41E1E3FC}"/>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C5B239-87AF-434F-A537-67767813F5D2}"/>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35DD4-9CFF-4997-982C-50D9C2202AE2}"/>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48C6D805-585E-4870-99D5-ACA00F2CD2B8}"/>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16759BAE-F135-478D-85DB-18DC4503B182}"/>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Tree>
    <p:extLst>
      <p:ext uri="{BB962C8B-B14F-4D97-AF65-F5344CB8AC3E}">
        <p14:creationId xmlns:p14="http://schemas.microsoft.com/office/powerpoint/2010/main" val="180388023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0260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30664417"/>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93411606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hyperlink" Target="https://www.facebook.com/groups/629898828017053" TargetMode="Externa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image" Target="../media/image5.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hyperlink" Target="https://www.facebook.com/groups/629898828017053" TargetMode="Externa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2022/4/5</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smtClean="0">
                <a:solidFill>
                  <a:schemeClr val="bg1">
                    <a:lumMod val="75000"/>
                  </a:schemeClr>
                </a:solidFill>
                <a:latin typeface="#9Slide07 Altus" pitchFamily="2" charset="0"/>
              </a:rPr>
              <a:t>MĂNG</a:t>
            </a:r>
            <a:r>
              <a:rPr lang="vi-VN" sz="1200" baseline="0" dirty="0" smtClean="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358640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atrick Hand"/>
              <a:buNone/>
              <a:defRPr sz="4400" b="0" i="0" u="none" strike="noStrike" cap="none">
                <a:solidFill>
                  <a:schemeClr val="dk1"/>
                </a:solidFill>
                <a:latin typeface="Patrick Hand"/>
                <a:ea typeface="Patrick Hand"/>
                <a:cs typeface="Patrick Hand"/>
                <a:sym typeface="Patrick Ha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 name="Google Shape;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 name="Google Shape;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1pPr>
            <a:lvl2pPr marL="0" marR="0" lvl="1"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2pPr>
            <a:lvl3pPr marL="0" marR="0" lvl="2"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3pPr>
            <a:lvl4pPr marL="0" marR="0" lvl="3"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4pPr>
            <a:lvl5pPr marL="0" marR="0" lvl="4"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5pPr>
            <a:lvl6pPr marL="0" marR="0" lvl="5"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6pPr>
            <a:lvl7pPr marL="0" marR="0" lvl="6"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7pPr>
            <a:lvl8pPr marL="0" marR="0" lvl="7"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8pPr>
            <a:lvl9pPr marL="0" marR="0" lvl="8"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 name="Picture 1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3" name="Picture 12"/>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4" name="Picture 13"/>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5" name="TextBox 14"/>
          <p:cNvSpPr txBox="1"/>
          <p:nvPr userDrawn="1"/>
        </p:nvSpPr>
        <p:spPr>
          <a:xfrm>
            <a:off x="11434812" y="0"/>
            <a:ext cx="1238451" cy="276999"/>
          </a:xfrm>
          <a:prstGeom prst="rect">
            <a:avLst/>
          </a:prstGeom>
          <a:noFill/>
        </p:spPr>
        <p:txBody>
          <a:bodyPr wrap="square" rtlCol="0">
            <a:spAutoFit/>
          </a:bodyPr>
          <a:lstStyle/>
          <a:p>
            <a:r>
              <a:rPr lang="vi-VN" sz="1200" dirty="0" smtClean="0">
                <a:solidFill>
                  <a:schemeClr val="bg1">
                    <a:lumMod val="75000"/>
                  </a:schemeClr>
                </a:solidFill>
                <a:latin typeface="#9Slide07 Altus" pitchFamily="2" charset="0"/>
              </a:rPr>
              <a:t>MĂNG</a:t>
            </a:r>
            <a:r>
              <a:rPr lang="vi-VN" sz="1200" baseline="0" dirty="0" smtClean="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16" name="Picture 15">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1">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3999440282"/>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atrick Hand"/>
              <a:buNone/>
              <a:defRPr sz="4400" b="0" i="0" u="none" strike="noStrike" cap="none">
                <a:solidFill>
                  <a:schemeClr val="dk1"/>
                </a:solidFill>
                <a:latin typeface="Patrick Hand"/>
                <a:ea typeface="Patrick Hand"/>
                <a:cs typeface="Patrick Hand"/>
                <a:sym typeface="Patrick Ha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endParaRPr/>
          </a:p>
        </p:txBody>
      </p:sp>
      <p:sp>
        <p:nvSpPr>
          <p:cNvPr id="8" name="Google Shape;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 name="Google Shape;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BM Plex Sans Light"/>
                <a:ea typeface="IBM Plex Sans Light"/>
                <a:cs typeface="IBM Plex Sans Light"/>
                <a:sym typeface="IBM Plex Sans Light"/>
              </a:defRPr>
            </a:lvl1pPr>
            <a:lvl2pPr marR="0" lvl="1"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2pPr>
            <a:lvl3pPr marR="0" lvl="2"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3pPr>
            <a:lvl4pPr marR="0" lvl="3"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4pPr>
            <a:lvl5pPr marR="0" lvl="4"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5pPr>
            <a:lvl6pPr marR="0" lvl="5"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6pPr>
            <a:lvl7pPr marR="0" lvl="6"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7pPr>
            <a:lvl8pPr marR="0" lvl="7"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8pPr>
            <a:lvl9pPr marR="0" lvl="8" algn="l" rtl="0">
              <a:spcBef>
                <a:spcPts val="0"/>
              </a:spcBef>
              <a:spcAft>
                <a:spcPts val="0"/>
              </a:spcAft>
              <a:buSzPts val="1400"/>
              <a:buNone/>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 name="Google Shape;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1pPr>
            <a:lvl2pPr marL="0" marR="0" lvl="1"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2pPr>
            <a:lvl3pPr marL="0" marR="0" lvl="2"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3pPr>
            <a:lvl4pPr marL="0" marR="0" lvl="3"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4pPr>
            <a:lvl5pPr marL="0" marR="0" lvl="4"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5pPr>
            <a:lvl6pPr marL="0" marR="0" lvl="5"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6pPr>
            <a:lvl7pPr marL="0" marR="0" lvl="6"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7pPr>
            <a:lvl8pPr marL="0" marR="0" lvl="7"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8pPr>
            <a:lvl9pPr marL="0" marR="0" lvl="8" indent="0" algn="r" rtl="0">
              <a:spcBef>
                <a:spcPts val="0"/>
              </a:spcBef>
              <a:buNone/>
              <a:defRPr sz="1200" b="0" i="0" u="none" strike="noStrike" cap="none">
                <a:solidFill>
                  <a:srgbClr val="888888"/>
                </a:solidFill>
                <a:latin typeface="IBM Plex Sans Light"/>
                <a:ea typeface="IBM Plex Sans Light"/>
                <a:cs typeface="IBM Plex Sans Light"/>
                <a:sym typeface="IBM Plex Sans Light"/>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 name="Picture 10"/>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2" name="Picture 11"/>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3" name="Picture 12"/>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4" name="Picture 13"/>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5" name="TextBox 14"/>
          <p:cNvSpPr txBox="1"/>
          <p:nvPr userDrawn="1"/>
        </p:nvSpPr>
        <p:spPr>
          <a:xfrm>
            <a:off x="11434812" y="0"/>
            <a:ext cx="1238451" cy="276999"/>
          </a:xfrm>
          <a:prstGeom prst="rect">
            <a:avLst/>
          </a:prstGeom>
          <a:noFill/>
        </p:spPr>
        <p:txBody>
          <a:bodyPr wrap="square" rtlCol="0">
            <a:spAutoFit/>
          </a:bodyPr>
          <a:lstStyle/>
          <a:p>
            <a:r>
              <a:rPr lang="vi-VN" sz="1200" dirty="0" smtClean="0">
                <a:solidFill>
                  <a:schemeClr val="bg1">
                    <a:lumMod val="75000"/>
                  </a:schemeClr>
                </a:solidFill>
                <a:latin typeface="#9Slide07 Altus" pitchFamily="2" charset="0"/>
              </a:rPr>
              <a:t>MĂNG</a:t>
            </a:r>
            <a:r>
              <a:rPr lang="vi-VN" sz="1200" baseline="0" dirty="0" smtClean="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16" name="Picture 15">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3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31">
                  <a:extLst>
                    <a:ext uri="{A12FA001-AC4F-418D-AE19-62706E023703}">
                      <ahyp:hlinkClr xmlns=""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spTree>
    <p:extLst>
      <p:ext uri="{BB962C8B-B14F-4D97-AF65-F5344CB8AC3E}">
        <p14:creationId xmlns:p14="http://schemas.microsoft.com/office/powerpoint/2010/main" val="295147807"/>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EF7C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A955BD-FCBA-4D2D-A45D-82DBC0B46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80D991-0AED-4B89-9739-92138982236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96B35-AE58-4EB4-9974-FB49B88FC47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fld id="{449825A0-B27D-4B81-8108-9C06B79E9D8C}" type="datetimeFigureOut">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Tx/>
                <a:buNone/>
                <a:tabLst/>
                <a:defRPr/>
              </a:pPr>
              <a:t>4/5/2022</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5" name="Footer Placeholder 4">
            <a:extLst>
              <a:ext uri="{FF2B5EF4-FFF2-40B4-BE49-F238E27FC236}">
                <a16:creationId xmlns:a16="http://schemas.microsoft.com/office/drawing/2014/main" id="{5540FF9D-EB23-4F54-B33E-AF2D44BD012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6" name="Slide Number Placeholder 5">
            <a:extLst>
              <a:ext uri="{FF2B5EF4-FFF2-40B4-BE49-F238E27FC236}">
                <a16:creationId xmlns:a16="http://schemas.microsoft.com/office/drawing/2014/main" id="{2BEC4BA0-C3D6-4E64-96A1-B98E7C7AE89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C62C52BF-8DF2-4824-8CA4-7F9FC4EAF5F0}" type="slidenum">
              <a:rPr kumimoji="0" lang="en-US" sz="1200" b="0" i="0" u="none" strike="noStrike" kern="0" cap="none" spc="0" normalizeH="0" baseline="0" noProof="0" smtClean="0">
                <a:ln>
                  <a:noFill/>
                </a:ln>
                <a:solidFill>
                  <a:prstClr val="black">
                    <a:tint val="75000"/>
                  </a:prstClr>
                </a:solidFill>
                <a:effectLst/>
                <a:uLnTx/>
                <a:uFillTx/>
                <a:latin typeface="Arial"/>
                <a:ea typeface="+mn-ea"/>
                <a:cs typeface="Arial"/>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Arial"/>
              <a:ea typeface="+mn-ea"/>
              <a:cs typeface="Arial"/>
              <a:sym typeface="Arial"/>
            </a:endParaRPr>
          </a:p>
        </p:txBody>
      </p:sp>
      <p:sp>
        <p:nvSpPr>
          <p:cNvPr id="9" name="Rectangle 8">
            <a:extLst>
              <a:ext uri="{FF2B5EF4-FFF2-40B4-BE49-F238E27FC236}">
                <a16:creationId xmlns:a16="http://schemas.microsoft.com/office/drawing/2014/main" id="{1486C912-C493-4C17-851D-5533D3CF4402}"/>
              </a:ext>
            </a:extLst>
          </p:cNvPr>
          <p:cNvSpPr/>
          <p:nvPr userDrawn="1"/>
        </p:nvSpPr>
        <p:spPr>
          <a:xfrm>
            <a:off x="-2374900" y="-335487"/>
            <a:ext cx="584200" cy="584200"/>
          </a:xfrm>
          <a:prstGeom prst="rect">
            <a:avLst/>
          </a:prstGeom>
          <a:solidFill>
            <a:srgbClr val="80C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0E68BB3E-BD25-433A-8AF2-84A2E0ECB4EC}"/>
              </a:ext>
            </a:extLst>
          </p:cNvPr>
          <p:cNvSpPr/>
          <p:nvPr userDrawn="1"/>
        </p:nvSpPr>
        <p:spPr>
          <a:xfrm>
            <a:off x="-2374900" y="338325"/>
            <a:ext cx="584200" cy="584200"/>
          </a:xfrm>
          <a:prstGeom prst="rect">
            <a:avLst/>
          </a:prstGeom>
          <a:solidFill>
            <a:srgbClr val="F9D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FADAEDAA-6571-4DBB-923E-F55FD18402A7}"/>
              </a:ext>
            </a:extLst>
          </p:cNvPr>
          <p:cNvSpPr/>
          <p:nvPr userDrawn="1"/>
        </p:nvSpPr>
        <p:spPr>
          <a:xfrm>
            <a:off x="-2374900" y="990947"/>
            <a:ext cx="584200" cy="584200"/>
          </a:xfrm>
          <a:prstGeom prst="rect">
            <a:avLst/>
          </a:prstGeom>
          <a:solidFill>
            <a:srgbClr val="AB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DA34B9AC-9D6D-4265-B43F-2FF55075A935}"/>
              </a:ext>
            </a:extLst>
          </p:cNvPr>
          <p:cNvSpPr/>
          <p:nvPr userDrawn="1"/>
        </p:nvSpPr>
        <p:spPr>
          <a:xfrm>
            <a:off x="-2374900" y="1664759"/>
            <a:ext cx="584200" cy="584200"/>
          </a:xfrm>
          <a:prstGeom prst="rect">
            <a:avLst/>
          </a:prstGeom>
          <a:solidFill>
            <a:srgbClr val="FFE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758" y="-3013190"/>
            <a:ext cx="5840359" cy="9940097"/>
          </a:xfrm>
          <a:prstGeom prst="rect">
            <a:avLst/>
          </a:prstGeom>
        </p:spPr>
      </p:pic>
      <p:sp>
        <p:nvSpPr>
          <p:cNvPr id="8" name="Rectangle 7"/>
          <p:cNvSpPr/>
          <p:nvPr userDrawn="1"/>
        </p:nvSpPr>
        <p:spPr>
          <a:xfrm>
            <a:off x="11328151" y="78016"/>
            <a:ext cx="724878" cy="215444"/>
          </a:xfrm>
          <a:prstGeom prst="rect">
            <a:avLst/>
          </a:prstGeom>
          <a:noFill/>
        </p:spPr>
        <p:txBody>
          <a:bodyPr wrap="none" lIns="91440" tIns="45720" rIns="91440" bIns="4572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Arial"/>
                <a:ea typeface="+mn-ea"/>
                <a:cs typeface="Arial"/>
                <a:sym typeface="Arial"/>
              </a:rPr>
              <a:t>MANGNON</a:t>
            </a:r>
          </a:p>
        </p:txBody>
      </p:sp>
    </p:spTree>
    <p:extLst>
      <p:ext uri="{BB962C8B-B14F-4D97-AF65-F5344CB8AC3E}">
        <p14:creationId xmlns:p14="http://schemas.microsoft.com/office/powerpoint/2010/main" val="395326373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67.png"/><Relationship Id="rId4"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8.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audio" Target="../media/audio1.wav"/><Relationship Id="rId7" Type="http://schemas.openxmlformats.org/officeDocument/2006/relationships/oleObject" Target="../embeddings/oleObject1.bin"/><Relationship Id="rId2" Type="http://schemas.openxmlformats.org/officeDocument/2006/relationships/slideLayout" Target="../slideLayouts/slideLayout66.xml"/><Relationship Id="rId1" Type="http://schemas.openxmlformats.org/officeDocument/2006/relationships/vmlDrawing" Target="../drawings/vmlDrawing1.vml"/><Relationship Id="rId6" Type="http://schemas.openxmlformats.org/officeDocument/2006/relationships/image" Target="../media/image500.png"/><Relationship Id="rId5" Type="http://schemas.openxmlformats.org/officeDocument/2006/relationships/image" Target="../media/image51.pn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slide" Target="slide4.xml"/><Relationship Id="rId7" Type="http://schemas.openxmlformats.org/officeDocument/2006/relationships/oleObject" Target="../embeddings/oleObject3.bin"/><Relationship Id="rId2" Type="http://schemas.openxmlformats.org/officeDocument/2006/relationships/slideLayout" Target="../slideLayouts/slideLayout66.xml"/><Relationship Id="rId1" Type="http://schemas.openxmlformats.org/officeDocument/2006/relationships/vmlDrawing" Target="../drawings/vmlDrawing2.vml"/><Relationship Id="rId6" Type="http://schemas.openxmlformats.org/officeDocument/2006/relationships/image" Target="../media/image70.wmf"/><Relationship Id="rId5" Type="http://schemas.openxmlformats.org/officeDocument/2006/relationships/oleObject" Target="../embeddings/oleObject2.bin"/><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slide" Target="slide4.xml"/><Relationship Id="rId7" Type="http://schemas.openxmlformats.org/officeDocument/2006/relationships/oleObject" Target="../embeddings/oleObject5.bin"/><Relationship Id="rId2" Type="http://schemas.openxmlformats.org/officeDocument/2006/relationships/slideLayout" Target="../slideLayouts/slideLayout66.xml"/><Relationship Id="rId1" Type="http://schemas.openxmlformats.org/officeDocument/2006/relationships/vmlDrawing" Target="../drawings/vmlDrawing3.vml"/><Relationship Id="rId6" Type="http://schemas.openxmlformats.org/officeDocument/2006/relationships/image" Target="../media/image72.wmf"/><Relationship Id="rId5" Type="http://schemas.openxmlformats.org/officeDocument/2006/relationships/oleObject" Target="../embeddings/oleObject4.bin"/><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slide" Target="slide4.xml"/><Relationship Id="rId7" Type="http://schemas.openxmlformats.org/officeDocument/2006/relationships/oleObject" Target="../embeddings/oleObject7.bin"/><Relationship Id="rId2" Type="http://schemas.openxmlformats.org/officeDocument/2006/relationships/slideLayout" Target="../slideLayouts/slideLayout66.xml"/><Relationship Id="rId1" Type="http://schemas.openxmlformats.org/officeDocument/2006/relationships/vmlDrawing" Target="../drawings/vmlDrawing4.vml"/><Relationship Id="rId6" Type="http://schemas.openxmlformats.org/officeDocument/2006/relationships/image" Target="../media/image74.wmf"/><Relationship Id="rId5" Type="http://schemas.openxmlformats.org/officeDocument/2006/relationships/oleObject" Target="../embeddings/oleObject6.bin"/><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slide" Target="slide4.xml"/><Relationship Id="rId7" Type="http://schemas.openxmlformats.org/officeDocument/2006/relationships/oleObject" Target="../embeddings/oleObject9.bin"/><Relationship Id="rId2" Type="http://schemas.openxmlformats.org/officeDocument/2006/relationships/slideLayout" Target="../slideLayouts/slideLayout66.xml"/><Relationship Id="rId1" Type="http://schemas.openxmlformats.org/officeDocument/2006/relationships/vmlDrawing" Target="../drawings/vmlDrawing5.vml"/><Relationship Id="rId6" Type="http://schemas.openxmlformats.org/officeDocument/2006/relationships/image" Target="../media/image76.wmf"/><Relationship Id="rId5" Type="http://schemas.openxmlformats.org/officeDocument/2006/relationships/oleObject" Target="../embeddings/oleObject8.bin"/><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slide" Target="slide4.xml"/><Relationship Id="rId7" Type="http://schemas.openxmlformats.org/officeDocument/2006/relationships/oleObject" Target="../embeddings/oleObject11.bin"/><Relationship Id="rId2" Type="http://schemas.openxmlformats.org/officeDocument/2006/relationships/slideLayout" Target="../slideLayouts/slideLayout66.xml"/><Relationship Id="rId1" Type="http://schemas.openxmlformats.org/officeDocument/2006/relationships/vmlDrawing" Target="../drawings/vmlDrawing6.vml"/><Relationship Id="rId6" Type="http://schemas.openxmlformats.org/officeDocument/2006/relationships/image" Target="../media/image78.wmf"/><Relationship Id="rId5" Type="http://schemas.openxmlformats.org/officeDocument/2006/relationships/oleObject" Target="../embeddings/oleObject10.bin"/><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slide" Target="slide4.xml"/><Relationship Id="rId7" Type="http://schemas.openxmlformats.org/officeDocument/2006/relationships/oleObject" Target="../embeddings/oleObject13.bin"/><Relationship Id="rId2" Type="http://schemas.openxmlformats.org/officeDocument/2006/relationships/slideLayout" Target="../slideLayouts/slideLayout66.xml"/><Relationship Id="rId1" Type="http://schemas.openxmlformats.org/officeDocument/2006/relationships/vmlDrawing" Target="../drawings/vmlDrawing7.vml"/><Relationship Id="rId6" Type="http://schemas.openxmlformats.org/officeDocument/2006/relationships/image" Target="../media/image80.wmf"/><Relationship Id="rId5" Type="http://schemas.openxmlformats.org/officeDocument/2006/relationships/oleObject" Target="../embeddings/oleObject12.bin"/><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slide" Target="slide4.xml"/><Relationship Id="rId7" Type="http://schemas.openxmlformats.org/officeDocument/2006/relationships/oleObject" Target="../embeddings/oleObject15.bin"/><Relationship Id="rId2" Type="http://schemas.openxmlformats.org/officeDocument/2006/relationships/slideLayout" Target="../slideLayouts/slideLayout66.xml"/><Relationship Id="rId1" Type="http://schemas.openxmlformats.org/officeDocument/2006/relationships/vmlDrawing" Target="../drawings/vmlDrawing8.vml"/><Relationship Id="rId6" Type="http://schemas.openxmlformats.org/officeDocument/2006/relationships/image" Target="../media/image82.wmf"/><Relationship Id="rId5" Type="http://schemas.openxmlformats.org/officeDocument/2006/relationships/oleObject" Target="../embeddings/oleObject14.bin"/><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audio" Target="../media/audio1.wav"/><Relationship Id="rId7" Type="http://schemas.openxmlformats.org/officeDocument/2006/relationships/image" Target="../media/image86.png"/><Relationship Id="rId2" Type="http://schemas.openxmlformats.org/officeDocument/2006/relationships/slideLayout" Target="../slideLayouts/slideLayout66.xml"/><Relationship Id="rId1" Type="http://schemas.openxmlformats.org/officeDocument/2006/relationships/vmlDrawing" Target="../drawings/vmlDrawing9.vml"/><Relationship Id="rId6" Type="http://schemas.openxmlformats.org/officeDocument/2006/relationships/image" Target="../media/image43.png"/><Relationship Id="rId11" Type="http://schemas.openxmlformats.org/officeDocument/2006/relationships/image" Target="../media/image85.wmf"/><Relationship Id="rId5" Type="http://schemas.openxmlformats.org/officeDocument/2006/relationships/slide" Target="slide4.xml"/><Relationship Id="rId10" Type="http://schemas.openxmlformats.org/officeDocument/2006/relationships/oleObject" Target="../embeddings/oleObject17.bin"/><Relationship Id="rId4" Type="http://schemas.openxmlformats.org/officeDocument/2006/relationships/audio" Target="../media/audio2.wav"/><Relationship Id="rId9" Type="http://schemas.openxmlformats.org/officeDocument/2006/relationships/image" Target="../media/image84.wmf"/></Relationships>
</file>

<file path=ppt/slides/_rels/slide2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slide" Target="slide4.xml"/><Relationship Id="rId7" Type="http://schemas.openxmlformats.org/officeDocument/2006/relationships/oleObject" Target="../embeddings/oleObject19.bin"/><Relationship Id="rId2" Type="http://schemas.openxmlformats.org/officeDocument/2006/relationships/slideLayout" Target="../slideLayouts/slideLayout66.xml"/><Relationship Id="rId1" Type="http://schemas.openxmlformats.org/officeDocument/2006/relationships/vmlDrawing" Target="../drawings/vmlDrawing10.vml"/><Relationship Id="rId6" Type="http://schemas.openxmlformats.org/officeDocument/2006/relationships/image" Target="../media/image87.wmf"/><Relationship Id="rId5" Type="http://schemas.openxmlformats.org/officeDocument/2006/relationships/oleObject" Target="../embeddings/oleObject18.bin"/><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slide" Target="slide4.xml"/><Relationship Id="rId7" Type="http://schemas.openxmlformats.org/officeDocument/2006/relationships/oleObject" Target="../embeddings/oleObject21.bin"/><Relationship Id="rId2" Type="http://schemas.openxmlformats.org/officeDocument/2006/relationships/slideLayout" Target="../slideLayouts/slideLayout66.xml"/><Relationship Id="rId1" Type="http://schemas.openxmlformats.org/officeDocument/2006/relationships/vmlDrawing" Target="../drawings/vmlDrawing11.vml"/><Relationship Id="rId6" Type="http://schemas.openxmlformats.org/officeDocument/2006/relationships/image" Target="../media/image89.wmf"/><Relationship Id="rId5" Type="http://schemas.openxmlformats.org/officeDocument/2006/relationships/oleObject" Target="../embeddings/oleObject20.bin"/><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slide" Target="slide4.xml"/><Relationship Id="rId7" Type="http://schemas.openxmlformats.org/officeDocument/2006/relationships/oleObject" Target="../embeddings/oleObject23.bin"/><Relationship Id="rId2" Type="http://schemas.openxmlformats.org/officeDocument/2006/relationships/slideLayout" Target="../slideLayouts/slideLayout66.xml"/><Relationship Id="rId1" Type="http://schemas.openxmlformats.org/officeDocument/2006/relationships/vmlDrawing" Target="../drawings/vmlDrawing12.vml"/><Relationship Id="rId6" Type="http://schemas.openxmlformats.org/officeDocument/2006/relationships/image" Target="../media/image91.wmf"/><Relationship Id="rId5" Type="http://schemas.openxmlformats.org/officeDocument/2006/relationships/oleObject" Target="../embeddings/oleObject22.bin"/><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facebook.com/groups/629898828017053" TargetMode="Externa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45.png"/><Relationship Id="rId18" Type="http://schemas.openxmlformats.org/officeDocument/2006/relationships/slide" Target="slide17.xml"/><Relationship Id="rId26" Type="http://schemas.openxmlformats.org/officeDocument/2006/relationships/image" Target="../media/image52.png"/><Relationship Id="rId3" Type="http://schemas.openxmlformats.org/officeDocument/2006/relationships/image" Target="../media/image40.png"/><Relationship Id="rId21" Type="http://schemas.openxmlformats.org/officeDocument/2006/relationships/image" Target="../media/image49.png"/><Relationship Id="rId7" Type="http://schemas.openxmlformats.org/officeDocument/2006/relationships/image" Target="../media/image42.png"/><Relationship Id="rId12" Type="http://schemas.openxmlformats.org/officeDocument/2006/relationships/slide" Target="slide20.xml"/><Relationship Id="rId17" Type="http://schemas.openxmlformats.org/officeDocument/2006/relationships/image" Target="../media/image47.png"/><Relationship Id="rId25" Type="http://schemas.openxmlformats.org/officeDocument/2006/relationships/image" Target="../media/image51.png"/><Relationship Id="rId2" Type="http://schemas.openxmlformats.org/officeDocument/2006/relationships/slide" Target="slide25.xml"/><Relationship Id="rId16" Type="http://schemas.openxmlformats.org/officeDocument/2006/relationships/slide" Target="slide18.xml"/><Relationship Id="rId20" Type="http://schemas.openxmlformats.org/officeDocument/2006/relationships/slide" Target="slide16.xml"/><Relationship Id="rId1" Type="http://schemas.openxmlformats.org/officeDocument/2006/relationships/slideLayout" Target="../slideLayouts/slideLayout66.xml"/><Relationship Id="rId6" Type="http://schemas.openxmlformats.org/officeDocument/2006/relationships/slide" Target="slide23.xml"/><Relationship Id="rId11" Type="http://schemas.openxmlformats.org/officeDocument/2006/relationships/image" Target="../media/image44.png"/><Relationship Id="rId24" Type="http://schemas.openxmlformats.org/officeDocument/2006/relationships/slide" Target="slide14.xml"/><Relationship Id="rId5" Type="http://schemas.openxmlformats.org/officeDocument/2006/relationships/image" Target="../media/image41.png"/><Relationship Id="rId15" Type="http://schemas.openxmlformats.org/officeDocument/2006/relationships/image" Target="../media/image46.png"/><Relationship Id="rId23" Type="http://schemas.openxmlformats.org/officeDocument/2006/relationships/image" Target="../media/image50.png"/><Relationship Id="rId10" Type="http://schemas.openxmlformats.org/officeDocument/2006/relationships/slide" Target="slide21.xml"/><Relationship Id="rId19" Type="http://schemas.openxmlformats.org/officeDocument/2006/relationships/image" Target="../media/image48.png"/><Relationship Id="rId4" Type="http://schemas.openxmlformats.org/officeDocument/2006/relationships/slide" Target="slide24.xml"/><Relationship Id="rId9" Type="http://schemas.openxmlformats.org/officeDocument/2006/relationships/image" Target="../media/image43.png"/><Relationship Id="rId14" Type="http://schemas.openxmlformats.org/officeDocument/2006/relationships/slide" Target="slide19.xml"/><Relationship Id="rId22" Type="http://schemas.openxmlformats.org/officeDocument/2006/relationships/slide" Target="slide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0.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20.png"/><Relationship Id="rId5" Type="http://schemas.openxmlformats.org/officeDocument/2006/relationships/image" Target="../media/image510.png"/><Relationship Id="rId4" Type="http://schemas.openxmlformats.org/officeDocument/2006/relationships/image" Target="../media/image501.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microsoft.com/office/2007/relationships/hdphoto" Target="../media/hdphoto3.wdp"/><Relationship Id="rId5" Type="http://schemas.openxmlformats.org/officeDocument/2006/relationships/image" Target="../media/image63.png"/><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sp>
        <p:nvSpPr>
          <p:cNvPr id="19" name="TextBox 18">
            <a:extLst>
              <a:ext uri="{FF2B5EF4-FFF2-40B4-BE49-F238E27FC236}">
                <a16:creationId xmlns:a16="http://schemas.microsoft.com/office/drawing/2014/main" id="{33BA2507-A01C-40F0-A880-5C36B5A94C94}"/>
              </a:ext>
            </a:extLst>
          </p:cNvPr>
          <p:cNvSpPr txBox="1"/>
          <p:nvPr/>
        </p:nvSpPr>
        <p:spPr>
          <a:xfrm>
            <a:off x="7694164" y="4809587"/>
            <a:ext cx="3446724" cy="769441"/>
          </a:xfrm>
          <a:prstGeom prst="rect">
            <a:avLst/>
          </a:prstGeom>
          <a:noFill/>
        </p:spPr>
        <p:txBody>
          <a:bodyPr wrap="square">
            <a:spAutoFit/>
          </a:bodyPr>
          <a:lstStyle/>
          <a:p>
            <a:pPr algn="ctr"/>
            <a:r>
              <a:rPr lang="vi-VN" sz="4400" dirty="0" smtClean="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rPr>
              <a:t>Tiếp theo</a:t>
            </a:r>
            <a:endParaRPr lang="en-US" sz="4400" dirty="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endParaRPr>
          </a:p>
        </p:txBody>
      </p:sp>
      <p:grpSp>
        <p:nvGrpSpPr>
          <p:cNvPr id="21" name="组合 8"/>
          <p:cNvGrpSpPr/>
          <p:nvPr/>
        </p:nvGrpSpPr>
        <p:grpSpPr>
          <a:xfrm>
            <a:off x="2352181" y="1990676"/>
            <a:ext cx="9682198" cy="2809839"/>
            <a:chOff x="2688059" y="900365"/>
            <a:chExt cx="4804794" cy="2809839"/>
          </a:xfrm>
        </p:grpSpPr>
        <p:sp>
          <p:nvSpPr>
            <p:cNvPr id="23" name="文本框 21"/>
            <p:cNvSpPr txBox="1"/>
            <p:nvPr/>
          </p:nvSpPr>
          <p:spPr>
            <a:xfrm>
              <a:off x="2688059" y="900365"/>
              <a:ext cx="4748764" cy="2800767"/>
            </a:xfrm>
            <a:prstGeom prst="rect">
              <a:avLst/>
            </a:prstGeom>
            <a:noFill/>
          </p:spPr>
          <p:txBody>
            <a:bodyPr wrap="square" rtlCol="0">
              <a:spAutoFit/>
            </a:bodyPr>
            <a:lstStyle/>
            <a:p>
              <a:pPr algn="ctr"/>
              <a:r>
                <a:rPr lang="vi-VN" altLang="zh-CN" sz="8800" b="1" dirty="0" smtClean="0">
                  <a:ln w="190500">
                    <a:solidFill>
                      <a:schemeClr val="bg1"/>
                    </a:solidFill>
                  </a:ln>
                  <a:solidFill>
                    <a:schemeClr val="bg1"/>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rPr>
                <a:t>ÔN TẬP VỀ CÁC PHÉP TÍNH VỚI PHÂN SỐ</a:t>
              </a:r>
              <a:endParaRPr lang="zh-CN" altLang="en-US" sz="8800" b="1" dirty="0">
                <a:ln w="190500">
                  <a:solidFill>
                    <a:schemeClr val="bg1"/>
                  </a:solidFill>
                </a:ln>
                <a:solidFill>
                  <a:schemeClr val="bg1"/>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endParaRPr>
            </a:p>
          </p:txBody>
        </p:sp>
        <p:sp>
          <p:nvSpPr>
            <p:cNvPr id="24" name="文本框 20"/>
            <p:cNvSpPr txBox="1"/>
            <p:nvPr/>
          </p:nvSpPr>
          <p:spPr>
            <a:xfrm>
              <a:off x="2688466" y="909437"/>
              <a:ext cx="4804387" cy="2800767"/>
            </a:xfrm>
            <a:prstGeom prst="rect">
              <a:avLst/>
            </a:prstGeom>
            <a:noFill/>
          </p:spPr>
          <p:txBody>
            <a:bodyPr wrap="square" rtlCol="0">
              <a:spAutoFit/>
            </a:bodyPr>
            <a:lstStyle/>
            <a:p>
              <a:r>
                <a:rPr lang="vi-VN" altLang="zh-CN" sz="8800" dirty="0" smtClean="0">
                  <a:solidFill>
                    <a:schemeClr val="accent2">
                      <a:lumMod val="75000"/>
                    </a:schemeClr>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rPr>
                <a:t>ÔN TẬP VỀ CÁC PHÉP TÍNH </a:t>
              </a:r>
            </a:p>
            <a:p>
              <a:pPr algn="ctr"/>
              <a:r>
                <a:rPr lang="vi-VN" altLang="zh-CN" sz="8800" dirty="0" smtClean="0">
                  <a:solidFill>
                    <a:schemeClr val="accent2">
                      <a:lumMod val="75000"/>
                    </a:schemeClr>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rPr>
                <a:t>VỚI PHÂN SỐ</a:t>
              </a:r>
              <a:endParaRPr lang="zh-CN" altLang="en-US" sz="8800" dirty="0">
                <a:solidFill>
                  <a:schemeClr val="accent2">
                    <a:lumMod val="75000"/>
                  </a:schemeClr>
                </a:solidFill>
                <a:effectLst>
                  <a:innerShdw blurRad="63500" dist="50800" dir="13500000">
                    <a:prstClr val="black">
                      <a:alpha val="50000"/>
                    </a:prstClr>
                  </a:innerShdw>
                </a:effectLst>
                <a:latin typeface="UTM Marlboro" panose="02040603050506020204" pitchFamily="18" charset="0"/>
                <a:ea typeface="印品溜溜圆" panose="02000000000000000000" pitchFamily="2" charset="-122"/>
              </a:endParaRPr>
            </a:p>
          </p:txBody>
        </p:sp>
      </p:grpSp>
      <p:sp>
        <p:nvSpPr>
          <p:cNvPr id="29" name="椭圆 63"/>
          <p:cNvSpPr/>
          <p:nvPr/>
        </p:nvSpPr>
        <p:spPr>
          <a:xfrm>
            <a:off x="6091112" y="876203"/>
            <a:ext cx="709563" cy="704850"/>
          </a:xfrm>
          <a:prstGeom prst="ellipse">
            <a:avLst/>
          </a:pr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T</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0" name="椭圆 64"/>
          <p:cNvSpPr/>
          <p:nvPr/>
        </p:nvSpPr>
        <p:spPr>
          <a:xfrm>
            <a:off x="6699034" y="876203"/>
            <a:ext cx="709563" cy="704850"/>
          </a:xfrm>
          <a:prstGeom prst="ellipse">
            <a:avLst/>
          </a:prstGeom>
          <a:solidFill>
            <a:schemeClr val="accent6">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O</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1" name="椭圆 65"/>
          <p:cNvSpPr/>
          <p:nvPr/>
        </p:nvSpPr>
        <p:spPr>
          <a:xfrm>
            <a:off x="7306957" y="876203"/>
            <a:ext cx="709563" cy="704850"/>
          </a:xfrm>
          <a:prstGeom prst="ellipse">
            <a:avLst/>
          </a:prstGeom>
          <a:solidFill>
            <a:schemeClr val="accent4">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Á</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2" name="椭圆 66"/>
          <p:cNvSpPr/>
          <p:nvPr/>
        </p:nvSpPr>
        <p:spPr>
          <a:xfrm>
            <a:off x="7914879" y="876203"/>
            <a:ext cx="709563" cy="704850"/>
          </a:xfrm>
          <a:prstGeom prst="ellipse">
            <a:avLst/>
          </a:prstGeom>
          <a:solidFill>
            <a:schemeClr val="accent2">
              <a:lumMod val="20000"/>
              <a:lumOff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rgbClr val="011673"/>
                </a:solidFill>
                <a:latin typeface="UTM American Sans" panose="02040603050506020204" pitchFamily="18" charset="0"/>
                <a:ea typeface="字魂20号-石头体" panose="00000500000000000000" charset="-122"/>
                <a:cs typeface="+mn-ea"/>
                <a:sym typeface="+mn-lt"/>
              </a:rPr>
              <a:t>N</a:t>
            </a:r>
            <a:endParaRPr lang="zh-CN" altLang="en-US" sz="3600" dirty="0">
              <a:solidFill>
                <a:srgbClr val="011673"/>
              </a:solidFill>
              <a:latin typeface="UTM American Sans" panose="02040603050506020204" pitchFamily="18" charset="0"/>
              <a:ea typeface="字魂20号-石头体" panose="00000500000000000000" charset="-122"/>
              <a:cs typeface="+mn-ea"/>
              <a:sym typeface="+mn-lt"/>
            </a:endParaRPr>
          </a:p>
        </p:txBody>
      </p:sp>
      <p:sp>
        <p:nvSpPr>
          <p:cNvPr id="33" name="TextBox 32">
            <a:extLst>
              <a:ext uri="{FF2B5EF4-FFF2-40B4-BE49-F238E27FC236}">
                <a16:creationId xmlns:a16="http://schemas.microsoft.com/office/drawing/2014/main" id="{33BA2507-A01C-40F0-A880-5C36B5A94C94}"/>
              </a:ext>
            </a:extLst>
          </p:cNvPr>
          <p:cNvSpPr txBox="1"/>
          <p:nvPr/>
        </p:nvSpPr>
        <p:spPr>
          <a:xfrm>
            <a:off x="7686230" y="4809588"/>
            <a:ext cx="3446724" cy="769441"/>
          </a:xfrm>
          <a:prstGeom prst="rect">
            <a:avLst/>
          </a:prstGeom>
          <a:noFill/>
        </p:spPr>
        <p:txBody>
          <a:bodyPr wrap="square">
            <a:spAutoFit/>
          </a:bodyPr>
          <a:lstStyle/>
          <a:p>
            <a:pPr algn="ctr"/>
            <a:r>
              <a:rPr lang="vi-VN" sz="4400" dirty="0" smtClean="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rPr>
              <a:t>Tiếp theo</a:t>
            </a:r>
            <a:endParaRPr lang="en-US" sz="4400" dirty="0">
              <a:ln w="0">
                <a:solidFill>
                  <a:schemeClr val="bg1"/>
                </a:solidFill>
              </a:ln>
              <a:solidFill>
                <a:schemeClr val="bg2"/>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129" y="1115364"/>
            <a:ext cx="858205" cy="145939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80">
                                          <p:stCondLst>
                                            <p:cond delay="0"/>
                                          </p:stCondLst>
                                        </p:cTn>
                                        <p:tgtEl>
                                          <p:spTgt spid="30"/>
                                        </p:tgtEl>
                                      </p:cBhvr>
                                    </p:animEffect>
                                    <p:anim calcmode="lin" valueType="num">
                                      <p:cBhvr>
                                        <p:cTn id="2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9" dur="26">
                                          <p:stCondLst>
                                            <p:cond delay="650"/>
                                          </p:stCondLst>
                                        </p:cTn>
                                        <p:tgtEl>
                                          <p:spTgt spid="30"/>
                                        </p:tgtEl>
                                      </p:cBhvr>
                                      <p:to x="100000" y="60000"/>
                                    </p:animScale>
                                    <p:animScale>
                                      <p:cBhvr>
                                        <p:cTn id="30" dur="166" decel="50000">
                                          <p:stCondLst>
                                            <p:cond delay="676"/>
                                          </p:stCondLst>
                                        </p:cTn>
                                        <p:tgtEl>
                                          <p:spTgt spid="30"/>
                                        </p:tgtEl>
                                      </p:cBhvr>
                                      <p:to x="100000" y="100000"/>
                                    </p:animScale>
                                    <p:animScale>
                                      <p:cBhvr>
                                        <p:cTn id="31" dur="26">
                                          <p:stCondLst>
                                            <p:cond delay="1312"/>
                                          </p:stCondLst>
                                        </p:cTn>
                                        <p:tgtEl>
                                          <p:spTgt spid="30"/>
                                        </p:tgtEl>
                                      </p:cBhvr>
                                      <p:to x="100000" y="80000"/>
                                    </p:animScale>
                                    <p:animScale>
                                      <p:cBhvr>
                                        <p:cTn id="32" dur="166" decel="50000">
                                          <p:stCondLst>
                                            <p:cond delay="1338"/>
                                          </p:stCondLst>
                                        </p:cTn>
                                        <p:tgtEl>
                                          <p:spTgt spid="30"/>
                                        </p:tgtEl>
                                      </p:cBhvr>
                                      <p:to x="100000" y="100000"/>
                                    </p:animScale>
                                    <p:animScale>
                                      <p:cBhvr>
                                        <p:cTn id="33" dur="26">
                                          <p:stCondLst>
                                            <p:cond delay="1642"/>
                                          </p:stCondLst>
                                        </p:cTn>
                                        <p:tgtEl>
                                          <p:spTgt spid="30"/>
                                        </p:tgtEl>
                                      </p:cBhvr>
                                      <p:to x="100000" y="90000"/>
                                    </p:animScale>
                                    <p:animScale>
                                      <p:cBhvr>
                                        <p:cTn id="34" dur="166" decel="50000">
                                          <p:stCondLst>
                                            <p:cond delay="1668"/>
                                          </p:stCondLst>
                                        </p:cTn>
                                        <p:tgtEl>
                                          <p:spTgt spid="30"/>
                                        </p:tgtEl>
                                      </p:cBhvr>
                                      <p:to x="100000" y="100000"/>
                                    </p:animScale>
                                    <p:animScale>
                                      <p:cBhvr>
                                        <p:cTn id="35" dur="26">
                                          <p:stCondLst>
                                            <p:cond delay="1808"/>
                                          </p:stCondLst>
                                        </p:cTn>
                                        <p:tgtEl>
                                          <p:spTgt spid="30"/>
                                        </p:tgtEl>
                                      </p:cBhvr>
                                      <p:to x="100000" y="95000"/>
                                    </p:animScale>
                                    <p:animScale>
                                      <p:cBhvr>
                                        <p:cTn id="36" dur="166" decel="50000">
                                          <p:stCondLst>
                                            <p:cond delay="1834"/>
                                          </p:stCondLst>
                                        </p:cTn>
                                        <p:tgtEl>
                                          <p:spTgt spid="30"/>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80">
                                          <p:stCondLst>
                                            <p:cond delay="0"/>
                                          </p:stCondLst>
                                        </p:cTn>
                                        <p:tgtEl>
                                          <p:spTgt spid="31"/>
                                        </p:tgtEl>
                                      </p:cBhvr>
                                    </p:animEffect>
                                    <p:anim calcmode="lin" valueType="num">
                                      <p:cBhvr>
                                        <p:cTn id="4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5" dur="26">
                                          <p:stCondLst>
                                            <p:cond delay="650"/>
                                          </p:stCondLst>
                                        </p:cTn>
                                        <p:tgtEl>
                                          <p:spTgt spid="31"/>
                                        </p:tgtEl>
                                      </p:cBhvr>
                                      <p:to x="100000" y="60000"/>
                                    </p:animScale>
                                    <p:animScale>
                                      <p:cBhvr>
                                        <p:cTn id="46" dur="166" decel="50000">
                                          <p:stCondLst>
                                            <p:cond delay="676"/>
                                          </p:stCondLst>
                                        </p:cTn>
                                        <p:tgtEl>
                                          <p:spTgt spid="31"/>
                                        </p:tgtEl>
                                      </p:cBhvr>
                                      <p:to x="100000" y="100000"/>
                                    </p:animScale>
                                    <p:animScale>
                                      <p:cBhvr>
                                        <p:cTn id="47" dur="26">
                                          <p:stCondLst>
                                            <p:cond delay="1312"/>
                                          </p:stCondLst>
                                        </p:cTn>
                                        <p:tgtEl>
                                          <p:spTgt spid="31"/>
                                        </p:tgtEl>
                                      </p:cBhvr>
                                      <p:to x="100000" y="80000"/>
                                    </p:animScale>
                                    <p:animScale>
                                      <p:cBhvr>
                                        <p:cTn id="48" dur="166" decel="50000">
                                          <p:stCondLst>
                                            <p:cond delay="1338"/>
                                          </p:stCondLst>
                                        </p:cTn>
                                        <p:tgtEl>
                                          <p:spTgt spid="31"/>
                                        </p:tgtEl>
                                      </p:cBhvr>
                                      <p:to x="100000" y="100000"/>
                                    </p:animScale>
                                    <p:animScale>
                                      <p:cBhvr>
                                        <p:cTn id="49" dur="26">
                                          <p:stCondLst>
                                            <p:cond delay="1642"/>
                                          </p:stCondLst>
                                        </p:cTn>
                                        <p:tgtEl>
                                          <p:spTgt spid="31"/>
                                        </p:tgtEl>
                                      </p:cBhvr>
                                      <p:to x="100000" y="90000"/>
                                    </p:animScale>
                                    <p:animScale>
                                      <p:cBhvr>
                                        <p:cTn id="50" dur="166" decel="50000">
                                          <p:stCondLst>
                                            <p:cond delay="1668"/>
                                          </p:stCondLst>
                                        </p:cTn>
                                        <p:tgtEl>
                                          <p:spTgt spid="31"/>
                                        </p:tgtEl>
                                      </p:cBhvr>
                                      <p:to x="100000" y="100000"/>
                                    </p:animScale>
                                    <p:animScale>
                                      <p:cBhvr>
                                        <p:cTn id="51" dur="26">
                                          <p:stCondLst>
                                            <p:cond delay="1808"/>
                                          </p:stCondLst>
                                        </p:cTn>
                                        <p:tgtEl>
                                          <p:spTgt spid="31"/>
                                        </p:tgtEl>
                                      </p:cBhvr>
                                      <p:to x="100000" y="95000"/>
                                    </p:animScale>
                                    <p:animScale>
                                      <p:cBhvr>
                                        <p:cTn id="52" dur="166" decel="50000">
                                          <p:stCondLst>
                                            <p:cond delay="1834"/>
                                          </p:stCondLst>
                                        </p:cTn>
                                        <p:tgtEl>
                                          <p:spTgt spid="31"/>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80">
                                          <p:stCondLst>
                                            <p:cond delay="0"/>
                                          </p:stCondLst>
                                        </p:cTn>
                                        <p:tgtEl>
                                          <p:spTgt spid="32"/>
                                        </p:tgtEl>
                                      </p:cBhvr>
                                    </p:animEffect>
                                    <p:anim calcmode="lin" valueType="num">
                                      <p:cBhvr>
                                        <p:cTn id="5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1" dur="26">
                                          <p:stCondLst>
                                            <p:cond delay="650"/>
                                          </p:stCondLst>
                                        </p:cTn>
                                        <p:tgtEl>
                                          <p:spTgt spid="32"/>
                                        </p:tgtEl>
                                      </p:cBhvr>
                                      <p:to x="100000" y="60000"/>
                                    </p:animScale>
                                    <p:animScale>
                                      <p:cBhvr>
                                        <p:cTn id="62" dur="166" decel="50000">
                                          <p:stCondLst>
                                            <p:cond delay="676"/>
                                          </p:stCondLst>
                                        </p:cTn>
                                        <p:tgtEl>
                                          <p:spTgt spid="32"/>
                                        </p:tgtEl>
                                      </p:cBhvr>
                                      <p:to x="100000" y="100000"/>
                                    </p:animScale>
                                    <p:animScale>
                                      <p:cBhvr>
                                        <p:cTn id="63" dur="26">
                                          <p:stCondLst>
                                            <p:cond delay="1312"/>
                                          </p:stCondLst>
                                        </p:cTn>
                                        <p:tgtEl>
                                          <p:spTgt spid="32"/>
                                        </p:tgtEl>
                                      </p:cBhvr>
                                      <p:to x="100000" y="80000"/>
                                    </p:animScale>
                                    <p:animScale>
                                      <p:cBhvr>
                                        <p:cTn id="64" dur="166" decel="50000">
                                          <p:stCondLst>
                                            <p:cond delay="1338"/>
                                          </p:stCondLst>
                                        </p:cTn>
                                        <p:tgtEl>
                                          <p:spTgt spid="32"/>
                                        </p:tgtEl>
                                      </p:cBhvr>
                                      <p:to x="100000" y="100000"/>
                                    </p:animScale>
                                    <p:animScale>
                                      <p:cBhvr>
                                        <p:cTn id="65" dur="26">
                                          <p:stCondLst>
                                            <p:cond delay="1642"/>
                                          </p:stCondLst>
                                        </p:cTn>
                                        <p:tgtEl>
                                          <p:spTgt spid="32"/>
                                        </p:tgtEl>
                                      </p:cBhvr>
                                      <p:to x="100000" y="90000"/>
                                    </p:animScale>
                                    <p:animScale>
                                      <p:cBhvr>
                                        <p:cTn id="66" dur="166" decel="50000">
                                          <p:stCondLst>
                                            <p:cond delay="1668"/>
                                          </p:stCondLst>
                                        </p:cTn>
                                        <p:tgtEl>
                                          <p:spTgt spid="32"/>
                                        </p:tgtEl>
                                      </p:cBhvr>
                                      <p:to x="100000" y="100000"/>
                                    </p:animScale>
                                    <p:animScale>
                                      <p:cBhvr>
                                        <p:cTn id="67" dur="26">
                                          <p:stCondLst>
                                            <p:cond delay="1808"/>
                                          </p:stCondLst>
                                        </p:cTn>
                                        <p:tgtEl>
                                          <p:spTgt spid="32"/>
                                        </p:tgtEl>
                                      </p:cBhvr>
                                      <p:to x="100000" y="95000"/>
                                    </p:animScale>
                                    <p:animScale>
                                      <p:cBhvr>
                                        <p:cTn id="68" dur="166" decel="50000">
                                          <p:stCondLst>
                                            <p:cond delay="1834"/>
                                          </p:stCondLst>
                                        </p:cTn>
                                        <p:tgtEl>
                                          <p:spTgt spid="32"/>
                                        </p:tgtEl>
                                      </p:cBhvr>
                                      <p:to x="100000" y="100000"/>
                                    </p:animScale>
                                  </p:childTnLst>
                                </p:cTn>
                              </p:par>
                            </p:childTnLst>
                          </p:cTn>
                        </p:par>
                        <p:par>
                          <p:cTn id="69" fill="hold">
                            <p:stCondLst>
                              <p:cond delay="2000"/>
                            </p:stCondLst>
                            <p:childTnLst>
                              <p:par>
                                <p:cTn id="70" presetID="42"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42" presetClass="entr" presetSubtype="0"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animBg="1"/>
      <p:bldP spid="30" grpId="0" animBg="1"/>
      <p:bldP spid="31" grpId="0" animBg="1"/>
      <p:bldP spid="32"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1026136" y="4317046"/>
                <a:ext cx="10248814" cy="5727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marL="0" marR="0" lvl="0" indent="0" algn="just" defTabSz="914400" rtl="0" eaLnBrk="1" fontAlgn="auto" latinLnBrk="0" hangingPunct="1">
                  <a:lnSpc>
                    <a:spcPct val="100000"/>
                  </a:lnSpc>
                  <a:spcBef>
                    <a:spcPts val="0"/>
                  </a:spcBef>
                  <a:spcAft>
                    <a:spcPts val="0"/>
                  </a:spcAft>
                  <a:buClr>
                    <a:srgbClr val="182434"/>
                  </a:buClr>
                  <a:buSzPts val="3600"/>
                  <a:buFont typeface="Lexend"/>
                  <a:buNone/>
                  <a:tabLst/>
                  <a:defRPr/>
                </a:pPr>
                <a:r>
                  <a:rPr kumimoji="0" lang="vi-VN" sz="4800" b="1" i="0" u="none" strike="noStrike" kern="1200" cap="none" spc="0" normalizeH="0" baseline="0" noProof="0" dirty="0" smtClean="0">
                    <a:ln>
                      <a:noFill/>
                    </a:ln>
                    <a:solidFill>
                      <a:srgbClr val="FFFFFF"/>
                    </a:solidFill>
                    <a:effectLst/>
                    <a:uLnTx/>
                    <a:uFillTx/>
                    <a:latin typeface="Lexend"/>
                    <a:sym typeface="Lexend"/>
                  </a:rPr>
                  <a:t>Bài 4:  </a:t>
                </a:r>
                <a:r>
                  <a:rPr kumimoji="0" lang="vi-VN" sz="4800" b="1" i="0" u="none" strike="noStrike" kern="1200" cap="none" spc="0" normalizeH="0" baseline="0" noProof="0" dirty="0">
                    <a:ln>
                      <a:noFill/>
                    </a:ln>
                    <a:solidFill>
                      <a:srgbClr val="FFFFFF"/>
                    </a:solidFill>
                    <a:effectLst/>
                    <a:uLnTx/>
                    <a:uFillTx/>
                    <a:latin typeface="Lexend"/>
                    <a:sym typeface="Lexend Medium"/>
                  </a:rPr>
                  <a:t>Một tờ giấy hình vuông có cạnh dài </a:t>
                </a:r>
                <a14:m>
                  <m:oMath xmlns:m="http://schemas.openxmlformats.org/officeDocument/2006/math">
                    <m:f>
                      <m:fPr>
                        <m:ctrlPr>
                          <a:rPr kumimoji="0" lang="ar-AE" sz="4800" b="1" i="1" u="none" strike="noStrike" kern="1200" cap="none" spc="0" normalizeH="0" baseline="0" noProof="0">
                            <a:ln>
                              <a:noFill/>
                            </a:ln>
                            <a:solidFill>
                              <a:srgbClr val="FFFFFF"/>
                            </a:solidFill>
                            <a:effectLst/>
                            <a:uLnTx/>
                            <a:uFillTx/>
                            <a:latin typeface="Cambria Math" panose="02040503050406030204" pitchFamily="18" charset="0"/>
                            <a:sym typeface="Lexend Medium"/>
                          </a:rPr>
                        </m:ctrlPr>
                      </m:fPr>
                      <m:num>
                        <m:r>
                          <a:rPr kumimoji="0" lang="ar-AE" sz="4800" b="1" i="1" u="none" strike="noStrike" kern="1200" cap="none" spc="0" normalizeH="0" baseline="0" noProof="0">
                            <a:ln>
                              <a:noFill/>
                            </a:ln>
                            <a:solidFill>
                              <a:srgbClr val="FFFFFF"/>
                            </a:solidFill>
                            <a:effectLst/>
                            <a:uLnTx/>
                            <a:uFillTx/>
                            <a:latin typeface="Cambria Math" panose="02040503050406030204" pitchFamily="18" charset="0"/>
                            <a:sym typeface="Lexend Medium"/>
                          </a:rPr>
                          <m:t>𝟐</m:t>
                        </m:r>
                      </m:num>
                      <m:den>
                        <m:r>
                          <a:rPr kumimoji="0" lang="ar-AE" sz="4800" b="1" i="1" u="none" strike="noStrike" kern="1200" cap="none" spc="0" normalizeH="0" baseline="0" noProof="0">
                            <a:ln>
                              <a:noFill/>
                            </a:ln>
                            <a:solidFill>
                              <a:srgbClr val="FFFFFF"/>
                            </a:solidFill>
                            <a:effectLst/>
                            <a:uLnTx/>
                            <a:uFillTx/>
                            <a:latin typeface="Cambria Math" panose="02040503050406030204" pitchFamily="18" charset="0"/>
                            <a:sym typeface="Lexend Medium"/>
                          </a:rPr>
                          <m:t>𝟓</m:t>
                        </m:r>
                      </m:den>
                    </m:f>
                  </m:oMath>
                </a14:m>
                <a:r>
                  <a:rPr kumimoji="0" lang="vi-VN" sz="4800" b="1" i="0" u="none" strike="noStrike" kern="1200" cap="none" spc="0" normalizeH="0" baseline="0" noProof="0" dirty="0">
                    <a:ln>
                      <a:noFill/>
                    </a:ln>
                    <a:solidFill>
                      <a:srgbClr val="FFFFFF"/>
                    </a:solidFill>
                    <a:effectLst/>
                    <a:uLnTx/>
                    <a:uFillTx/>
                    <a:latin typeface="Lexend"/>
                    <a:sym typeface="Lexend Medium"/>
                  </a:rPr>
                  <a:t> m.</a:t>
                </a:r>
              </a:p>
              <a:p>
                <a:pPr marL="0" marR="0" lvl="0" indent="0" algn="just" defTabSz="914400" rtl="0" eaLnBrk="1" fontAlgn="auto" latinLnBrk="0" hangingPunct="1">
                  <a:lnSpc>
                    <a:spcPct val="100000"/>
                  </a:lnSpc>
                  <a:spcBef>
                    <a:spcPts val="0"/>
                  </a:spcBef>
                  <a:spcAft>
                    <a:spcPts val="0"/>
                  </a:spcAft>
                  <a:buClr>
                    <a:srgbClr val="182434"/>
                  </a:buClr>
                  <a:buSzPts val="3600"/>
                  <a:buFont typeface="Lexend"/>
                  <a:buNone/>
                  <a:tabLst/>
                  <a:defRPr/>
                </a:pPr>
                <a:r>
                  <a:rPr kumimoji="0" lang="vi-VN" sz="4800" b="1" i="0" u="none" strike="noStrike" kern="1200" cap="none" spc="0" normalizeH="0" baseline="0" noProof="0" dirty="0">
                    <a:ln>
                      <a:noFill/>
                    </a:ln>
                    <a:solidFill>
                      <a:srgbClr val="FFFFFF"/>
                    </a:solidFill>
                    <a:effectLst/>
                    <a:uLnTx/>
                    <a:uFillTx/>
                    <a:latin typeface="Lexend"/>
                    <a:sym typeface="Lexend Medium"/>
                  </a:rPr>
                  <a:t>Tính chu vi và diện tích tờ giấy hình vuông </a:t>
                </a:r>
                <a:r>
                  <a:rPr kumimoji="0" lang="vi-VN" sz="4800" b="1" i="0" u="none" strike="noStrike" kern="1200" cap="none" spc="0" normalizeH="0" baseline="0" noProof="0" dirty="0" smtClean="0">
                    <a:ln>
                      <a:noFill/>
                    </a:ln>
                    <a:solidFill>
                      <a:srgbClr val="FFFFFF"/>
                    </a:solidFill>
                    <a:effectLst/>
                    <a:uLnTx/>
                    <a:uFillTx/>
                    <a:latin typeface="Lexend"/>
                    <a:sym typeface="Lexend Medium"/>
                  </a:rPr>
                  <a:t>đó.</a:t>
                </a:r>
                <a:endParaRPr kumimoji="0" lang="vi-VN" sz="4800" b="1" i="0" u="none" strike="noStrike" kern="1200" cap="none" spc="0" normalizeH="0" baseline="0" noProof="0" dirty="0">
                  <a:ln>
                    <a:noFill/>
                  </a:ln>
                  <a:solidFill>
                    <a:srgbClr val="FFFFFF"/>
                  </a:solidFill>
                  <a:effectLst/>
                  <a:uLnTx/>
                  <a:uFillTx/>
                  <a:latin typeface="Lexend"/>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1026136" y="4317046"/>
                <a:ext cx="10248814" cy="572700"/>
              </a:xfrm>
              <a:prstGeom prst="rect">
                <a:avLst/>
              </a:prstGeom>
              <a:blipFill>
                <a:blip r:embed="rId3"/>
                <a:stretch>
                  <a:fillRect l="-3567" t="-500000" r="-3567" b="-6489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8" name="Google Shape;1373;p45"/>
          <p:cNvSpPr txBox="1">
            <a:spLocks/>
          </p:cNvSpPr>
          <p:nvPr/>
        </p:nvSpPr>
        <p:spPr>
          <a:xfrm>
            <a:off x="2456953" y="126273"/>
            <a:ext cx="7353700" cy="71351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6000" b="0" i="0" u="sng" strike="noStrike" kern="0" cap="none" spc="0" normalizeH="0" baseline="0" noProof="0" dirty="0" smtClean="0">
                <a:ln>
                  <a:noFill/>
                </a:ln>
                <a:solidFill>
                  <a:srgbClr val="FFFFFF"/>
                </a:solidFill>
                <a:effectLst/>
                <a:uLnTx/>
                <a:uFillTx/>
                <a:latin typeface="Arial"/>
                <a:cs typeface="Arial"/>
                <a:sym typeface="Arial"/>
              </a:rPr>
              <a:t>Bài giải</a:t>
            </a:r>
            <a:endParaRPr kumimoji="0" lang="vi-VN" sz="6000" b="0" i="0" u="sng" strike="noStrike" kern="0" cap="none" spc="0" normalizeH="0" baseline="0" noProof="0" dirty="0">
              <a:ln>
                <a:noFill/>
              </a:ln>
              <a:solidFill>
                <a:srgbClr val="FFFFFF"/>
              </a:solidFill>
              <a:effectLst/>
              <a:uLnTx/>
              <a:uFillTx/>
              <a:latin typeface="Arial"/>
              <a:cs typeface="Arial"/>
              <a:sym typeface="Arial"/>
            </a:endParaRPr>
          </a:p>
        </p:txBody>
      </p:sp>
      <p:sp>
        <p:nvSpPr>
          <p:cNvPr id="9" name="Google Shape;1374;p45"/>
          <p:cNvSpPr txBox="1">
            <a:spLocks/>
          </p:cNvSpPr>
          <p:nvPr/>
        </p:nvSpPr>
        <p:spPr>
          <a:xfrm>
            <a:off x="1549990" y="1107550"/>
            <a:ext cx="9287637" cy="383838"/>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FEDA22"/>
              </a:buClr>
              <a:buSzPts val="4400"/>
              <a:buFont typeface="Arial"/>
              <a:buNone/>
              <a:defRPr sz="4400" b="0" i="0" u="none" strike="noStrike" cap="none">
                <a:solidFill>
                  <a:srgbClr val="FEDA22"/>
                </a:solidFill>
                <a:latin typeface="Patrick Hand"/>
                <a:ea typeface="Patrick Hand"/>
                <a:cs typeface="Patrick Hand"/>
                <a:sym typeface="Patrick Hand"/>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ctr" defTabSz="914400" rtl="0" eaLnBrk="1" fontAlgn="auto" latinLnBrk="0" hangingPunct="1">
              <a:lnSpc>
                <a:spcPct val="90000"/>
              </a:lnSpc>
              <a:spcBef>
                <a:spcPts val="0"/>
              </a:spcBef>
              <a:spcAft>
                <a:spcPts val="0"/>
              </a:spcAft>
              <a:buClr>
                <a:srgbClr val="FEDA22"/>
              </a:buClr>
              <a:buSzPts val="4400"/>
              <a:buFont typeface="Arial"/>
              <a:buNone/>
              <a:tabLst/>
              <a:defRPr/>
            </a:pPr>
            <a:r>
              <a:rPr kumimoji="0" lang="vi-VN" sz="4800" b="0" i="0" u="none" strike="noStrike" kern="0" cap="none" spc="0" normalizeH="0" baseline="0" noProof="0" dirty="0" smtClean="0">
                <a:ln>
                  <a:noFill/>
                </a:ln>
                <a:solidFill>
                  <a:srgbClr val="FFFFFF"/>
                </a:solidFill>
                <a:effectLst/>
                <a:uLnTx/>
                <a:uFillTx/>
                <a:latin typeface="Patrick Hand"/>
                <a:sym typeface="Patrick Hand"/>
              </a:rPr>
              <a:t>Chu vi tờ giấy hình vuông là:</a:t>
            </a:r>
          </a:p>
        </p:txBody>
      </p:sp>
      <mc:AlternateContent xmlns:mc="http://schemas.openxmlformats.org/markup-compatibility/2006" xmlns:a14="http://schemas.microsoft.com/office/drawing/2010/main">
        <mc:Choice Requires="a14">
          <p:sp>
            <p:nvSpPr>
              <p:cNvPr id="10" name="TextBox 9"/>
              <p:cNvSpPr txBox="1"/>
              <p:nvPr/>
            </p:nvSpPr>
            <p:spPr>
              <a:xfrm>
                <a:off x="3509692" y="1741039"/>
                <a:ext cx="5974278" cy="20808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ar-AE" sz="60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fPr>
                      <m:num>
                        <m:r>
                          <a:rPr kumimoji="0" lang="ar-AE" sz="6000" b="0" i="1" u="none" strike="noStrike" kern="1200" cap="none" spc="0" normalizeH="0" baseline="0" noProof="0">
                            <a:ln>
                              <a:noFill/>
                            </a:ln>
                            <a:solidFill>
                              <a:srgbClr val="FFFFFF"/>
                            </a:solidFill>
                            <a:effectLst/>
                            <a:uLnTx/>
                            <a:uFillTx/>
                            <a:latin typeface="Cambria Math"/>
                            <a:ea typeface="+mn-ea"/>
                          </a:rPr>
                          <m:t>2</m:t>
                        </m:r>
                      </m:num>
                      <m:den>
                        <m:r>
                          <a:rPr kumimoji="0" lang="ar-AE" sz="6000" b="0" i="1" u="none" strike="noStrike" kern="1200" cap="none" spc="0" normalizeH="0" baseline="0" noProof="0">
                            <a:ln>
                              <a:noFill/>
                            </a:ln>
                            <a:solidFill>
                              <a:srgbClr val="FFFFFF"/>
                            </a:solidFill>
                            <a:effectLst/>
                            <a:uLnTx/>
                            <a:uFillTx/>
                            <a:latin typeface="Cambria Math"/>
                            <a:ea typeface="+mn-ea"/>
                          </a:rPr>
                          <m:t>5</m:t>
                        </m:r>
                      </m:den>
                    </m:f>
                    <m:r>
                      <a:rPr kumimoji="0" lang="ar-AE" sz="6000" b="0" i="1" u="none" strike="noStrike" kern="1200" cap="none" spc="0" normalizeH="0" baseline="0" noProof="0">
                        <a:ln>
                          <a:noFill/>
                        </a:ln>
                        <a:solidFill>
                          <a:srgbClr val="FFFFFF"/>
                        </a:solidFill>
                        <a:effectLst/>
                        <a:uLnTx/>
                        <a:uFillTx/>
                        <a:latin typeface="Cambria Math"/>
                        <a:ea typeface="+mn-ea"/>
                      </a:rPr>
                      <m:t> </m:t>
                    </m:r>
                    <m:r>
                      <a:rPr kumimoji="0" lang="en-US" sz="6000" b="0" i="1" u="none" strike="noStrike" kern="1200" cap="none" spc="0" normalizeH="0" baseline="0" noProof="0">
                        <a:ln>
                          <a:noFill/>
                        </a:ln>
                        <a:solidFill>
                          <a:srgbClr val="FFFFFF"/>
                        </a:solidFill>
                        <a:effectLst/>
                        <a:uLnTx/>
                        <a:uFillTx/>
                        <a:latin typeface="Cambria Math"/>
                        <a:ea typeface="+mn-ea"/>
                        <a:cs typeface="+mn-cs"/>
                      </a:rPr>
                      <m:t>𝑥</m:t>
                    </m:r>
                    <m:r>
                      <a:rPr kumimoji="0" lang="en-US" sz="6000" b="0" i="1" u="none" strike="noStrike" kern="1200" cap="none" spc="0" normalizeH="0" baseline="0" noProof="0">
                        <a:ln>
                          <a:noFill/>
                        </a:ln>
                        <a:solidFill>
                          <a:srgbClr val="FFFFFF"/>
                        </a:solidFill>
                        <a:effectLst/>
                        <a:uLnTx/>
                        <a:uFillTx/>
                        <a:latin typeface="Cambria Math"/>
                        <a:ea typeface="+mn-ea"/>
                        <a:cs typeface="+mn-cs"/>
                      </a:rPr>
                      <m:t> </m:t>
                    </m:r>
                    <m:r>
                      <a:rPr kumimoji="0" lang="en-US" sz="6000" b="0" i="1" u="none" strike="noStrike" kern="1200" cap="none" spc="0" normalizeH="0" baseline="0" noProof="0">
                        <a:ln>
                          <a:noFill/>
                        </a:ln>
                        <a:solidFill>
                          <a:srgbClr val="FFFFFF"/>
                        </a:solidFill>
                        <a:effectLst/>
                        <a:uLnTx/>
                        <a:uFillTx/>
                        <a:latin typeface="Cambria Math"/>
                        <a:ea typeface="+mn-ea"/>
                        <a:cs typeface="+mn-cs"/>
                      </a:rPr>
                      <m:t>4</m:t>
                    </m:r>
                  </m:oMath>
                </a14:m>
                <a:r>
                  <a:rPr kumimoji="0" lang="en-US" sz="4400" b="0" i="0" u="none" strike="noStrike" kern="1200" cap="none" spc="0" normalizeH="0" baseline="0" noProof="0" dirty="0">
                    <a:ln>
                      <a:noFill/>
                    </a:ln>
                    <a:solidFill>
                      <a:srgbClr val="FFFFFF"/>
                    </a:solidFill>
                    <a:effectLst/>
                    <a:uLnTx/>
                    <a:uFillTx/>
                    <a:latin typeface="Arial"/>
                    <a:ea typeface="+mn-ea"/>
                    <a:cs typeface="+mn-cs"/>
                  </a:rPr>
                  <a:t> = </a:t>
                </a:r>
                <a14:m>
                  <m:oMath xmlns:m="http://schemas.openxmlformats.org/officeDocument/2006/math">
                    <m:f>
                      <m:fPr>
                        <m:ctrlPr>
                          <a:rPr kumimoji="0" lang="ar-AE" sz="6000" b="0" i="1" u="none" strike="noStrike" kern="1200" cap="none" spc="0" normalizeH="0" baseline="0" noProof="0">
                            <a:ln>
                              <a:noFill/>
                            </a:ln>
                            <a:solidFill>
                              <a:srgbClr val="FFFFFF"/>
                            </a:solidFill>
                            <a:effectLst/>
                            <a:uLnTx/>
                            <a:uFillTx/>
                            <a:latin typeface="Cambria Math" panose="02040503050406030204" pitchFamily="18" charset="0"/>
                            <a:ea typeface="+mn-ea"/>
                          </a:rPr>
                        </m:ctrlPr>
                      </m:fPr>
                      <m:num>
                        <m:r>
                          <a:rPr kumimoji="0" lang="vi-VN" sz="6000" b="0" i="1" u="none" strike="noStrike" kern="1200" cap="none" spc="0" normalizeH="0" baseline="0" noProof="0" smtClean="0">
                            <a:ln>
                              <a:noFill/>
                            </a:ln>
                            <a:solidFill>
                              <a:srgbClr val="FFFFFF"/>
                            </a:solidFill>
                            <a:effectLst/>
                            <a:uLnTx/>
                            <a:uFillTx/>
                            <a:latin typeface="Cambria Math"/>
                            <a:ea typeface="+mn-ea"/>
                            <a:cs typeface="+mn-cs"/>
                          </a:rPr>
                          <m:t>8</m:t>
                        </m:r>
                      </m:num>
                      <m:den>
                        <m:r>
                          <a:rPr kumimoji="0" lang="ar-AE" sz="6000" b="0" i="1" u="none" strike="noStrike" kern="1200" cap="none" spc="0" normalizeH="0" baseline="0" noProof="0">
                            <a:ln>
                              <a:noFill/>
                            </a:ln>
                            <a:solidFill>
                              <a:srgbClr val="FFFFFF"/>
                            </a:solidFill>
                            <a:effectLst/>
                            <a:uLnTx/>
                            <a:uFillTx/>
                            <a:latin typeface="Cambria Math"/>
                            <a:ea typeface="+mn-ea"/>
                          </a:rPr>
                          <m:t>5</m:t>
                        </m:r>
                      </m:den>
                    </m:f>
                  </m:oMath>
                </a14:m>
                <a:r>
                  <a:rPr kumimoji="0" lang="vi-VN" sz="4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 (m)</a:t>
                </a:r>
                <a:endParaRPr kumimoji="0" lang="en-US" sz="4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509692" y="1741039"/>
                <a:ext cx="5974278" cy="2080891"/>
              </a:xfrm>
              <a:prstGeom prst="rect">
                <a:avLst/>
              </a:prstGeom>
              <a:blipFill>
                <a:blip r:embed="rId3"/>
                <a:stretch>
                  <a:fillRect/>
                </a:stretch>
              </a:blipFill>
            </p:spPr>
            <p:txBody>
              <a:bodyPr/>
              <a:lstStyle/>
              <a:p>
                <a:r>
                  <a:rPr lang="en-US">
                    <a:noFill/>
                  </a:rPr>
                  <a:t> </a:t>
                </a:r>
              </a:p>
            </p:txBody>
          </p:sp>
        </mc:Fallback>
      </mc:AlternateContent>
      <p:sp>
        <p:nvSpPr>
          <p:cNvPr id="11" name="Google Shape;1374;p45"/>
          <p:cNvSpPr txBox="1">
            <a:spLocks/>
          </p:cNvSpPr>
          <p:nvPr/>
        </p:nvSpPr>
        <p:spPr>
          <a:xfrm>
            <a:off x="2156036" y="3019690"/>
            <a:ext cx="8681591" cy="3838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ibre Franklin"/>
                <a:ea typeface="Libre Franklin"/>
                <a:cs typeface="Libre Franklin"/>
                <a:sym typeface="Libre Franklin"/>
              </a:defRPr>
            </a:lvl1pPr>
            <a:lvl2pPr marL="914400" marR="0" lvl="1"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2pPr>
            <a:lvl3pPr marL="1371600" marR="0" lvl="2"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3pPr>
            <a:lvl4pPr marL="1828800" marR="0" lvl="3"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4pPr>
            <a:lvl5pPr marL="2286000" marR="0" lvl="4"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5pPr>
            <a:lvl6pPr marL="2743200" marR="0" lvl="5"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6pPr>
            <a:lvl7pPr marL="3200400" marR="0" lvl="6"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7pPr>
            <a:lvl8pPr marL="3657600" marR="0" lvl="7"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8pPr>
            <a:lvl9pPr marL="4114800" marR="0" lvl="8"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9pPr>
          </a:lstStyle>
          <a:p>
            <a:pPr marL="0" marR="0" lvl="0" indent="0" algn="ctr" defTabSz="914400" rtl="0" eaLnBrk="1" fontAlgn="auto" latinLnBrk="0" hangingPunct="1">
              <a:lnSpc>
                <a:spcPct val="100000"/>
              </a:lnSpc>
              <a:spcBef>
                <a:spcPts val="0"/>
              </a:spcBef>
              <a:spcAft>
                <a:spcPts val="0"/>
              </a:spcAft>
              <a:buClr>
                <a:srgbClr val="000000"/>
              </a:buClr>
              <a:buSzPts val="1600"/>
              <a:buFont typeface="Lato"/>
              <a:buNone/>
              <a:tabLst/>
              <a:defRPr/>
            </a:pPr>
            <a:r>
              <a:rPr kumimoji="0" lang="vi-VN" sz="4800" b="0" i="0" u="none" strike="noStrike" kern="1200" cap="none" spc="0" normalizeH="0" baseline="0" noProof="0" dirty="0" smtClean="0">
                <a:ln>
                  <a:noFill/>
                </a:ln>
                <a:solidFill>
                  <a:srgbClr val="FFFFFF"/>
                </a:solidFill>
                <a:effectLst/>
                <a:uLnTx/>
                <a:uFillTx/>
                <a:latin typeface="Libre Franklin"/>
                <a:sym typeface="Libre Franklin"/>
              </a:rPr>
              <a:t>Diện tích tờ giấy hình vuông là:</a:t>
            </a:r>
          </a:p>
        </p:txBody>
      </p:sp>
      <mc:AlternateContent xmlns:mc="http://schemas.openxmlformats.org/markup-compatibility/2006" xmlns:a14="http://schemas.microsoft.com/office/drawing/2010/main">
        <mc:Choice Requires="a14">
          <p:sp>
            <p:nvSpPr>
              <p:cNvPr id="12" name="TextBox 11"/>
              <p:cNvSpPr txBox="1"/>
              <p:nvPr/>
            </p:nvSpPr>
            <p:spPr>
              <a:xfrm>
                <a:off x="3572695" y="3821930"/>
                <a:ext cx="5974278" cy="20808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ar-AE" sz="6000" b="0" i="1" u="none" strike="noStrike" kern="1200" cap="none" spc="0" normalizeH="0" baseline="0" noProof="0" smtClean="0">
                            <a:ln>
                              <a:noFill/>
                            </a:ln>
                            <a:solidFill>
                              <a:srgbClr val="FFFFFF"/>
                            </a:solidFill>
                            <a:effectLst/>
                            <a:uLnTx/>
                            <a:uFillTx/>
                            <a:latin typeface="Cambria Math" panose="02040503050406030204" pitchFamily="18" charset="0"/>
                            <a:ea typeface="+mn-ea"/>
                          </a:rPr>
                        </m:ctrlPr>
                      </m:fPr>
                      <m:num>
                        <m:r>
                          <a:rPr kumimoji="0" lang="ar-AE" sz="6000" b="0" i="1" u="none" strike="noStrike" kern="1200" cap="none" spc="0" normalizeH="0" baseline="0" noProof="0">
                            <a:ln>
                              <a:noFill/>
                            </a:ln>
                            <a:solidFill>
                              <a:srgbClr val="FFFFFF"/>
                            </a:solidFill>
                            <a:effectLst/>
                            <a:uLnTx/>
                            <a:uFillTx/>
                            <a:latin typeface="Cambria Math"/>
                            <a:ea typeface="+mn-ea"/>
                          </a:rPr>
                          <m:t>2</m:t>
                        </m:r>
                      </m:num>
                      <m:den>
                        <m:r>
                          <a:rPr kumimoji="0" lang="ar-AE" sz="6000" b="0" i="1" u="none" strike="noStrike" kern="1200" cap="none" spc="0" normalizeH="0" baseline="0" noProof="0">
                            <a:ln>
                              <a:noFill/>
                            </a:ln>
                            <a:solidFill>
                              <a:srgbClr val="FFFFFF"/>
                            </a:solidFill>
                            <a:effectLst/>
                            <a:uLnTx/>
                            <a:uFillTx/>
                            <a:latin typeface="Cambria Math"/>
                            <a:ea typeface="+mn-ea"/>
                          </a:rPr>
                          <m:t>5</m:t>
                        </m:r>
                      </m:den>
                    </m:f>
                    <m:r>
                      <a:rPr kumimoji="0" lang="vi-VN" sz="6000" b="0" i="1" u="none" strike="noStrike" kern="1200" cap="none" spc="0" normalizeH="0" baseline="0" noProof="0" smtClean="0">
                        <a:ln>
                          <a:noFill/>
                        </a:ln>
                        <a:solidFill>
                          <a:srgbClr val="FFFFFF"/>
                        </a:solidFill>
                        <a:effectLst/>
                        <a:uLnTx/>
                        <a:uFillTx/>
                        <a:latin typeface="Cambria Math"/>
                        <a:ea typeface="+mn-ea"/>
                        <a:cs typeface="+mn-cs"/>
                      </a:rPr>
                      <m:t>𝑥</m:t>
                    </m:r>
                    <m:r>
                      <a:rPr kumimoji="0" lang="vi-VN" sz="6000" b="0" i="1" u="none" strike="noStrike" kern="1200" cap="none" spc="0" normalizeH="0" baseline="0" noProof="0" smtClean="0">
                        <a:ln>
                          <a:noFill/>
                        </a:ln>
                        <a:solidFill>
                          <a:srgbClr val="FFFFFF"/>
                        </a:solidFill>
                        <a:effectLst/>
                        <a:uLnTx/>
                        <a:uFillTx/>
                        <a:latin typeface="Cambria Math"/>
                        <a:ea typeface="+mn-ea"/>
                        <a:cs typeface="+mn-cs"/>
                      </a:rPr>
                      <m:t> </m:t>
                    </m:r>
                    <m:f>
                      <m:fPr>
                        <m:ctrlPr>
                          <a:rPr kumimoji="0" lang="ar-AE" sz="6000" b="0" i="1" u="none" strike="noStrike" kern="1200" cap="none" spc="0" normalizeH="0" baseline="0" noProof="0">
                            <a:ln>
                              <a:noFill/>
                            </a:ln>
                            <a:solidFill>
                              <a:srgbClr val="FFFFFF"/>
                            </a:solidFill>
                            <a:effectLst/>
                            <a:uLnTx/>
                            <a:uFillTx/>
                            <a:latin typeface="Cambria Math" panose="02040503050406030204" pitchFamily="18" charset="0"/>
                            <a:ea typeface="+mn-ea"/>
                          </a:rPr>
                        </m:ctrlPr>
                      </m:fPr>
                      <m:num>
                        <m:r>
                          <a:rPr kumimoji="0" lang="ar-AE" sz="6000" b="0" i="1" u="none" strike="noStrike" kern="1200" cap="none" spc="0" normalizeH="0" baseline="0" noProof="0">
                            <a:ln>
                              <a:noFill/>
                            </a:ln>
                            <a:solidFill>
                              <a:srgbClr val="FFFFFF"/>
                            </a:solidFill>
                            <a:effectLst/>
                            <a:uLnTx/>
                            <a:uFillTx/>
                            <a:latin typeface="Cambria Math"/>
                            <a:ea typeface="+mn-ea"/>
                          </a:rPr>
                          <m:t>2</m:t>
                        </m:r>
                      </m:num>
                      <m:den>
                        <m:r>
                          <a:rPr kumimoji="0" lang="ar-AE" sz="6000" b="0" i="1" u="none" strike="noStrike" kern="1200" cap="none" spc="0" normalizeH="0" baseline="0" noProof="0">
                            <a:ln>
                              <a:noFill/>
                            </a:ln>
                            <a:solidFill>
                              <a:srgbClr val="FFFFFF"/>
                            </a:solidFill>
                            <a:effectLst/>
                            <a:uLnTx/>
                            <a:uFillTx/>
                            <a:latin typeface="Cambria Math"/>
                            <a:ea typeface="+mn-ea"/>
                          </a:rPr>
                          <m:t>5</m:t>
                        </m:r>
                      </m:den>
                    </m:f>
                    <m:r>
                      <a:rPr kumimoji="0" lang="en-US" sz="6000" b="0" i="1" u="none" strike="noStrike" kern="1200" cap="none" spc="0" normalizeH="0" baseline="0" noProof="0">
                        <a:ln>
                          <a:noFill/>
                        </a:ln>
                        <a:solidFill>
                          <a:srgbClr val="FFFFFF"/>
                        </a:solidFill>
                        <a:effectLst/>
                        <a:uLnTx/>
                        <a:uFillTx/>
                        <a:latin typeface="Cambria Math"/>
                        <a:ea typeface="+mn-ea"/>
                        <a:cs typeface="+mn-cs"/>
                      </a:rPr>
                      <m:t> </m:t>
                    </m:r>
                  </m:oMath>
                </a14:m>
                <a:r>
                  <a:rPr kumimoji="0" lang="en-US" sz="4400" b="0" i="0" u="none" strike="noStrike" kern="1200" cap="none" spc="0" normalizeH="0" baseline="0" noProof="0" dirty="0" smtClean="0">
                    <a:ln>
                      <a:noFill/>
                    </a:ln>
                    <a:solidFill>
                      <a:srgbClr val="FFFFFF"/>
                    </a:solidFill>
                    <a:effectLst/>
                    <a:uLnTx/>
                    <a:uFillTx/>
                    <a:latin typeface="Arial"/>
                    <a:ea typeface="+mn-ea"/>
                    <a:cs typeface="+mn-cs"/>
                  </a:rPr>
                  <a:t> </a:t>
                </a:r>
                <a:r>
                  <a:rPr kumimoji="0" lang="en-US" sz="4400" b="0" i="0" u="none" strike="noStrike" kern="1200" cap="none" spc="0" normalizeH="0" baseline="0" noProof="0" dirty="0">
                    <a:ln>
                      <a:noFill/>
                    </a:ln>
                    <a:solidFill>
                      <a:srgbClr val="FFFFFF"/>
                    </a:solidFill>
                    <a:effectLst/>
                    <a:uLnTx/>
                    <a:uFillTx/>
                    <a:latin typeface="Arial"/>
                    <a:ea typeface="+mn-ea"/>
                    <a:cs typeface="+mn-cs"/>
                  </a:rPr>
                  <a:t>= </a:t>
                </a:r>
                <a14:m>
                  <m:oMath xmlns:m="http://schemas.openxmlformats.org/officeDocument/2006/math">
                    <m:f>
                      <m:fPr>
                        <m:ctrlPr>
                          <a:rPr kumimoji="0" lang="ar-AE" sz="6000" b="0" i="1" u="none" strike="noStrike" kern="1200" cap="none" spc="0" normalizeH="0" baseline="0" noProof="0">
                            <a:ln>
                              <a:noFill/>
                            </a:ln>
                            <a:solidFill>
                              <a:srgbClr val="FFFFFF"/>
                            </a:solidFill>
                            <a:effectLst/>
                            <a:uLnTx/>
                            <a:uFillTx/>
                            <a:latin typeface="Cambria Math" panose="02040503050406030204" pitchFamily="18" charset="0"/>
                            <a:ea typeface="+mn-ea"/>
                          </a:rPr>
                        </m:ctrlPr>
                      </m:fPr>
                      <m:num>
                        <m:r>
                          <a:rPr kumimoji="0" lang="vi-VN" sz="6000" b="0" i="1" u="none" strike="noStrike" kern="1200" cap="none" spc="0" normalizeH="0" baseline="0" noProof="0" smtClean="0">
                            <a:ln>
                              <a:noFill/>
                            </a:ln>
                            <a:solidFill>
                              <a:srgbClr val="FFFFFF"/>
                            </a:solidFill>
                            <a:effectLst/>
                            <a:uLnTx/>
                            <a:uFillTx/>
                            <a:latin typeface="Cambria Math"/>
                            <a:ea typeface="+mn-ea"/>
                            <a:cs typeface="+mn-cs"/>
                          </a:rPr>
                          <m:t>4</m:t>
                        </m:r>
                      </m:num>
                      <m:den>
                        <m:r>
                          <a:rPr kumimoji="0" lang="vi-VN" sz="6000" b="0" i="1" u="none" strike="noStrike" kern="1200" cap="none" spc="0" normalizeH="0" baseline="0" noProof="0" smtClean="0">
                            <a:ln>
                              <a:noFill/>
                            </a:ln>
                            <a:solidFill>
                              <a:srgbClr val="FFFFFF"/>
                            </a:solidFill>
                            <a:effectLst/>
                            <a:uLnTx/>
                            <a:uFillTx/>
                            <a:latin typeface="Cambria Math"/>
                            <a:ea typeface="+mn-ea"/>
                            <a:cs typeface="+mn-cs"/>
                          </a:rPr>
                          <m:t>2</m:t>
                        </m:r>
                        <m:r>
                          <a:rPr kumimoji="0" lang="ar-AE" sz="6000" b="0" i="1" u="none" strike="noStrike" kern="1200" cap="none" spc="0" normalizeH="0" baseline="0" noProof="0">
                            <a:ln>
                              <a:noFill/>
                            </a:ln>
                            <a:solidFill>
                              <a:srgbClr val="FFFFFF"/>
                            </a:solidFill>
                            <a:effectLst/>
                            <a:uLnTx/>
                            <a:uFillTx/>
                            <a:latin typeface="Cambria Math"/>
                            <a:ea typeface="+mn-ea"/>
                          </a:rPr>
                          <m:t>5</m:t>
                        </m:r>
                      </m:den>
                    </m:f>
                  </m:oMath>
                </a14:m>
                <a:r>
                  <a:rPr kumimoji="0" lang="vi-VN" sz="4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 (</a:t>
                </a:r>
                <a14:m>
                  <m:oMath xmlns:m="http://schemas.openxmlformats.org/officeDocument/2006/math">
                    <m:sSup>
                      <m:sSupPr>
                        <m:ctrlPr>
                          <a:rPr kumimoji="0" lang="vi-VN" sz="48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sSupPr>
                      <m:e>
                        <m:r>
                          <a:rPr kumimoji="0" lang="vi-VN" sz="4800" b="0" i="1" u="none" strike="noStrike" kern="1200" cap="none" spc="0" normalizeH="0" baseline="0" noProof="0" smtClean="0">
                            <a:ln>
                              <a:noFill/>
                            </a:ln>
                            <a:solidFill>
                              <a:srgbClr val="FFFFFF"/>
                            </a:solidFill>
                            <a:effectLst/>
                            <a:uLnTx/>
                            <a:uFillTx/>
                            <a:latin typeface="Cambria Math"/>
                            <a:ea typeface="+mn-ea"/>
                            <a:cs typeface="+mn-cs"/>
                          </a:rPr>
                          <m:t>𝑚</m:t>
                        </m:r>
                      </m:e>
                      <m:sup>
                        <m:r>
                          <a:rPr kumimoji="0" lang="vi-VN" sz="4800" b="0" i="1" u="none" strike="noStrike" kern="1200" cap="none" spc="0" normalizeH="0" baseline="0" noProof="0" smtClean="0">
                            <a:ln>
                              <a:noFill/>
                            </a:ln>
                            <a:solidFill>
                              <a:srgbClr val="FFFFFF"/>
                            </a:solidFill>
                            <a:effectLst/>
                            <a:uLnTx/>
                            <a:uFillTx/>
                            <a:latin typeface="Cambria Math"/>
                            <a:ea typeface="+mn-ea"/>
                            <a:cs typeface="+mn-cs"/>
                          </a:rPr>
                          <m:t>2</m:t>
                        </m:r>
                      </m:sup>
                    </m:sSup>
                  </m:oMath>
                </a14:m>
                <a:r>
                  <a:rPr kumimoji="0" lang="vi-VN" sz="4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a:t>
                </a:r>
                <a:endParaRPr kumimoji="0" lang="en-US" sz="4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Arial"/>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572695" y="3821930"/>
                <a:ext cx="5974278" cy="208089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Google Shape;1374;p45"/>
              <p:cNvSpPr txBox="1">
                <a:spLocks/>
              </p:cNvSpPr>
              <p:nvPr/>
            </p:nvSpPr>
            <p:spPr>
              <a:xfrm>
                <a:off x="3018762" y="5100581"/>
                <a:ext cx="9281904" cy="9403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ibre Franklin"/>
                    <a:ea typeface="Libre Franklin"/>
                    <a:cs typeface="Libre Franklin"/>
                    <a:sym typeface="Libre Franklin"/>
                  </a:defRPr>
                </a:lvl1pPr>
                <a:lvl2pPr marL="914400" marR="0" lvl="1"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2pPr>
                <a:lvl3pPr marL="1371600" marR="0" lvl="2"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3pPr>
                <a:lvl4pPr marL="1828800" marR="0" lvl="3"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4pPr>
                <a:lvl5pPr marL="2286000" marR="0" lvl="4"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5pPr>
                <a:lvl6pPr marL="2743200" marR="0" lvl="5"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6pPr>
                <a:lvl7pPr marL="3200400" marR="0" lvl="6"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7pPr>
                <a:lvl8pPr marL="3657600" marR="0" lvl="7"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8pPr>
                <a:lvl9pPr marL="4114800" marR="0" lvl="8" indent="-330200" algn="ctr"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9pPr>
              </a:lstStyle>
              <a:p>
                <a:pPr marL="0" marR="0" lvl="0" indent="0" algn="ctr" defTabSz="914400" rtl="0" eaLnBrk="1" fontAlgn="auto" latinLnBrk="0" hangingPunct="1">
                  <a:lnSpc>
                    <a:spcPct val="100000"/>
                  </a:lnSpc>
                  <a:spcBef>
                    <a:spcPts val="0"/>
                  </a:spcBef>
                  <a:spcAft>
                    <a:spcPts val="0"/>
                  </a:spcAft>
                  <a:buClr>
                    <a:srgbClr val="000000"/>
                  </a:buClr>
                  <a:buSzPts val="1600"/>
                  <a:buFont typeface="Lato"/>
                  <a:buNone/>
                  <a:tabLst/>
                  <a:defRPr/>
                </a:pPr>
                <a:r>
                  <a:rPr kumimoji="0" lang="vi-VN" sz="4800" b="0" i="0" u="none" strike="noStrike" kern="1200" cap="none" spc="0" normalizeH="0" baseline="0" noProof="0" dirty="0" smtClean="0">
                    <a:ln>
                      <a:noFill/>
                    </a:ln>
                    <a:solidFill>
                      <a:srgbClr val="FFFFFF"/>
                    </a:solidFill>
                    <a:effectLst/>
                    <a:uLnTx/>
                    <a:uFillTx/>
                    <a:latin typeface="Libre Franklin"/>
                    <a:sym typeface="Libre Franklin"/>
                  </a:rPr>
                  <a:t>Đáp số:</a:t>
                </a:r>
                <a:r>
                  <a:rPr kumimoji="0" lang="vi-VN" sz="5400" b="0" i="0" u="none" strike="noStrike" kern="1200" cap="none" spc="0" normalizeH="0" baseline="0" noProof="0" dirty="0" smtClean="0">
                    <a:ln>
                      <a:noFill/>
                    </a:ln>
                    <a:solidFill>
                      <a:srgbClr val="FFFFFF"/>
                    </a:solidFill>
                    <a:effectLst/>
                    <a:uLnTx/>
                    <a:uFillTx/>
                    <a:latin typeface="Libre Franklin"/>
                    <a:sym typeface="Libre Franklin"/>
                  </a:rPr>
                  <a:t> </a:t>
                </a:r>
                <a14:m>
                  <m:oMath xmlns:m="http://schemas.openxmlformats.org/officeDocument/2006/math">
                    <m:f>
                      <m:fPr>
                        <m:ctrlPr>
                          <a:rPr kumimoji="0" lang="ar-AE" sz="6000" b="0" i="1" u="none" strike="noStrike" kern="1200" cap="none" spc="0" normalizeH="0" baseline="0" noProof="0">
                            <a:ln>
                              <a:noFill/>
                            </a:ln>
                            <a:solidFill>
                              <a:srgbClr val="FFFFFF"/>
                            </a:solidFill>
                            <a:effectLst/>
                            <a:uLnTx/>
                            <a:uFillTx/>
                            <a:latin typeface="Cambria Math" panose="02040503050406030204" pitchFamily="18" charset="0"/>
                            <a:sym typeface="Libre Franklin"/>
                          </a:rPr>
                        </m:ctrlPr>
                      </m:fPr>
                      <m:num>
                        <m:r>
                          <a:rPr kumimoji="0" lang="vi-VN" sz="6000" b="0" i="1" u="none" strike="noStrike" kern="1200" cap="none" spc="0" normalizeH="0" baseline="0" noProof="0">
                            <a:ln>
                              <a:noFill/>
                            </a:ln>
                            <a:solidFill>
                              <a:srgbClr val="FFFFFF"/>
                            </a:solidFill>
                            <a:effectLst/>
                            <a:uLnTx/>
                            <a:uFillTx/>
                            <a:latin typeface="Cambria Math"/>
                            <a:sym typeface="Libre Franklin"/>
                          </a:rPr>
                          <m:t>8</m:t>
                        </m:r>
                      </m:num>
                      <m:den>
                        <m:r>
                          <a:rPr kumimoji="0" lang="ar-AE" sz="6000" b="0" i="1" u="none" strike="noStrike" kern="1200" cap="none" spc="0" normalizeH="0" baseline="0" noProof="0">
                            <a:ln>
                              <a:noFill/>
                            </a:ln>
                            <a:solidFill>
                              <a:srgbClr val="FFFFFF"/>
                            </a:solidFill>
                            <a:effectLst/>
                            <a:uLnTx/>
                            <a:uFillTx/>
                            <a:latin typeface="Cambria Math"/>
                            <a:sym typeface="Libre Franklin"/>
                          </a:rPr>
                          <m:t>5</m:t>
                        </m:r>
                      </m:den>
                    </m:f>
                  </m:oMath>
                </a14:m>
                <a:r>
                  <a:rPr kumimoji="0" lang="vi-VN" sz="4400" b="0" i="0" u="none" strike="noStrike" kern="1200" cap="none" spc="0" normalizeH="0" baseline="0" noProof="0" dirty="0">
                    <a:ln>
                      <a:noFill/>
                    </a:ln>
                    <a:solidFill>
                      <a:srgbClr val="FFFFFF"/>
                    </a:solidFill>
                    <a:effectLst/>
                    <a:uLnTx/>
                    <a:uFillTx/>
                    <a:latin typeface="Libre Franklin"/>
                    <a:sym typeface="Libre Franklin"/>
                  </a:rPr>
                  <a:t> (m</a:t>
                </a:r>
                <a:r>
                  <a:rPr kumimoji="0" lang="vi-VN" sz="3600" b="0" i="0" u="none" strike="noStrike" kern="1200" cap="none" spc="0" normalizeH="0" baseline="0" noProof="0" dirty="0" smtClean="0">
                    <a:ln>
                      <a:noFill/>
                    </a:ln>
                    <a:solidFill>
                      <a:srgbClr val="FFFFFF"/>
                    </a:solidFill>
                    <a:effectLst/>
                    <a:uLnTx/>
                    <a:uFillTx/>
                    <a:latin typeface="Libre Franklin"/>
                    <a:sym typeface="Libre Franklin"/>
                  </a:rPr>
                  <a:t>); </a:t>
                </a:r>
                <a14:m>
                  <m:oMath xmlns:m="http://schemas.openxmlformats.org/officeDocument/2006/math">
                    <m:r>
                      <a:rPr kumimoji="0" lang="vi-VN" sz="6000" b="0" i="0" u="none" strike="noStrike" kern="1200" cap="none" spc="0" normalizeH="0" baseline="0" noProof="0" smtClean="0">
                        <a:ln>
                          <a:noFill/>
                        </a:ln>
                        <a:solidFill>
                          <a:srgbClr val="FFFFFF"/>
                        </a:solidFill>
                        <a:effectLst/>
                        <a:uLnTx/>
                        <a:uFillTx/>
                        <a:latin typeface="Cambria Math"/>
                        <a:sym typeface="Libre Franklin"/>
                      </a:rPr>
                      <m:t>  </m:t>
                    </m:r>
                    <m:f>
                      <m:fPr>
                        <m:ctrlPr>
                          <a:rPr kumimoji="0" lang="ar-AE" sz="6000" b="0" i="1" u="none" strike="noStrike" kern="1200" cap="none" spc="0" normalizeH="0" baseline="0" noProof="0">
                            <a:ln>
                              <a:noFill/>
                            </a:ln>
                            <a:solidFill>
                              <a:srgbClr val="FFFFFF"/>
                            </a:solidFill>
                            <a:effectLst/>
                            <a:uLnTx/>
                            <a:uFillTx/>
                            <a:latin typeface="Cambria Math" panose="02040503050406030204" pitchFamily="18" charset="0"/>
                            <a:sym typeface="Libre Franklin"/>
                          </a:rPr>
                        </m:ctrlPr>
                      </m:fPr>
                      <m:num>
                        <m:r>
                          <a:rPr kumimoji="0" lang="vi-VN" sz="6000" b="0" i="1" u="none" strike="noStrike" kern="1200" cap="none" spc="0" normalizeH="0" baseline="0" noProof="0">
                            <a:ln>
                              <a:noFill/>
                            </a:ln>
                            <a:solidFill>
                              <a:srgbClr val="FFFFFF"/>
                            </a:solidFill>
                            <a:effectLst/>
                            <a:uLnTx/>
                            <a:uFillTx/>
                            <a:latin typeface="Cambria Math"/>
                            <a:sym typeface="Libre Franklin"/>
                          </a:rPr>
                          <m:t>4</m:t>
                        </m:r>
                      </m:num>
                      <m:den>
                        <m:r>
                          <a:rPr kumimoji="0" lang="vi-VN" sz="6000" b="0" i="1" u="none" strike="noStrike" kern="1200" cap="none" spc="0" normalizeH="0" baseline="0" noProof="0">
                            <a:ln>
                              <a:noFill/>
                            </a:ln>
                            <a:solidFill>
                              <a:srgbClr val="FFFFFF"/>
                            </a:solidFill>
                            <a:effectLst/>
                            <a:uLnTx/>
                            <a:uFillTx/>
                            <a:latin typeface="Cambria Math"/>
                            <a:sym typeface="Libre Franklin"/>
                          </a:rPr>
                          <m:t>2</m:t>
                        </m:r>
                        <m:r>
                          <a:rPr kumimoji="0" lang="ar-AE" sz="6000" b="0" i="1" u="none" strike="noStrike" kern="1200" cap="none" spc="0" normalizeH="0" baseline="0" noProof="0">
                            <a:ln>
                              <a:noFill/>
                            </a:ln>
                            <a:solidFill>
                              <a:srgbClr val="FFFFFF"/>
                            </a:solidFill>
                            <a:effectLst/>
                            <a:uLnTx/>
                            <a:uFillTx/>
                            <a:latin typeface="Cambria Math"/>
                            <a:sym typeface="Libre Franklin"/>
                          </a:rPr>
                          <m:t>5</m:t>
                        </m:r>
                      </m:den>
                    </m:f>
                  </m:oMath>
                </a14:m>
                <a:r>
                  <a:rPr kumimoji="0" lang="vi-VN" sz="4400" b="0" i="0" u="none" strike="noStrike" kern="1200" cap="none" spc="0" normalizeH="0" baseline="0" noProof="0" dirty="0">
                    <a:ln>
                      <a:noFill/>
                    </a:ln>
                    <a:solidFill>
                      <a:srgbClr val="FFFFFF"/>
                    </a:solidFill>
                    <a:effectLst/>
                    <a:uLnTx/>
                    <a:uFillTx/>
                    <a:latin typeface="Libre Franklin"/>
                    <a:sym typeface="Libre Franklin"/>
                  </a:rPr>
                  <a:t> (</a:t>
                </a:r>
                <a14:m>
                  <m:oMath xmlns:m="http://schemas.openxmlformats.org/officeDocument/2006/math">
                    <m:sSup>
                      <m:sSupPr>
                        <m:ctrlPr>
                          <a:rPr kumimoji="0" lang="vi-VN" sz="4800" b="0" i="1" u="none" strike="noStrike" kern="1200" cap="none" spc="0" normalizeH="0" baseline="0" noProof="0">
                            <a:ln>
                              <a:noFill/>
                            </a:ln>
                            <a:solidFill>
                              <a:srgbClr val="FFFFFF"/>
                            </a:solidFill>
                            <a:effectLst/>
                            <a:uLnTx/>
                            <a:uFillTx/>
                            <a:latin typeface="Cambria Math" panose="02040503050406030204" pitchFamily="18" charset="0"/>
                            <a:sym typeface="Libre Franklin"/>
                          </a:rPr>
                        </m:ctrlPr>
                      </m:sSupPr>
                      <m:e>
                        <m:r>
                          <a:rPr kumimoji="0" lang="vi-VN" sz="4800" b="0" i="1" u="none" strike="noStrike" kern="1200" cap="none" spc="0" normalizeH="0" baseline="0" noProof="0">
                            <a:ln>
                              <a:noFill/>
                            </a:ln>
                            <a:solidFill>
                              <a:srgbClr val="FFFFFF"/>
                            </a:solidFill>
                            <a:effectLst/>
                            <a:uLnTx/>
                            <a:uFillTx/>
                            <a:latin typeface="Cambria Math"/>
                            <a:sym typeface="Libre Franklin"/>
                          </a:rPr>
                          <m:t>𝑚</m:t>
                        </m:r>
                      </m:e>
                      <m:sup>
                        <m:r>
                          <a:rPr kumimoji="0" lang="vi-VN" sz="4800" b="0" i="1" u="none" strike="noStrike" kern="1200" cap="none" spc="0" normalizeH="0" baseline="0" noProof="0">
                            <a:ln>
                              <a:noFill/>
                            </a:ln>
                            <a:solidFill>
                              <a:srgbClr val="FFFFFF"/>
                            </a:solidFill>
                            <a:effectLst/>
                            <a:uLnTx/>
                            <a:uFillTx/>
                            <a:latin typeface="Cambria Math"/>
                            <a:sym typeface="Libre Franklin"/>
                          </a:rPr>
                          <m:t>2</m:t>
                        </m:r>
                      </m:sup>
                    </m:sSup>
                  </m:oMath>
                </a14:m>
                <a:r>
                  <a:rPr kumimoji="0" lang="vi-VN" sz="2800" b="0" i="0" u="none" strike="noStrike" kern="1200" cap="none" spc="0" normalizeH="0" baseline="0" noProof="0" dirty="0">
                    <a:ln>
                      <a:noFill/>
                    </a:ln>
                    <a:solidFill>
                      <a:srgbClr val="FFFFFF"/>
                    </a:solidFill>
                    <a:effectLst/>
                    <a:uLnTx/>
                    <a:uFillTx/>
                    <a:latin typeface="Libre Franklin"/>
                    <a:sym typeface="Libre Franklin"/>
                  </a:rPr>
                  <a:t>)</a:t>
                </a:r>
                <a:endParaRPr kumimoji="0" lang="en-US" sz="2800" b="0" i="0" u="none" strike="noStrike" kern="1200" cap="none" spc="0" normalizeH="0" baseline="0" noProof="0" dirty="0">
                  <a:ln>
                    <a:noFill/>
                  </a:ln>
                  <a:solidFill>
                    <a:srgbClr val="FFFFFF"/>
                  </a:solidFill>
                  <a:effectLst/>
                  <a:uLnTx/>
                  <a:uFillTx/>
                  <a:latin typeface="Libre Franklin"/>
                  <a:sym typeface="Libre Franklin"/>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Lato"/>
                  <a:buNone/>
                  <a:tabLst/>
                  <a:defRPr/>
                </a:pPr>
                <a:r>
                  <a:rPr kumimoji="0" lang="vi-VN" sz="3600" b="0" i="0" u="none" strike="noStrike" kern="1200" cap="none" spc="0" normalizeH="0" baseline="0" noProof="0" dirty="0" smtClean="0">
                    <a:ln>
                      <a:noFill/>
                    </a:ln>
                    <a:solidFill>
                      <a:srgbClr val="FFFFFF"/>
                    </a:solidFill>
                    <a:effectLst/>
                    <a:uLnTx/>
                    <a:uFillTx/>
                    <a:latin typeface="Libre Franklin"/>
                    <a:sym typeface="Libre Franklin"/>
                  </a:rPr>
                  <a:t> </a:t>
                </a:r>
                <a:endParaRPr kumimoji="0" lang="en-US" sz="3600" b="0" i="0" u="none" strike="noStrike" kern="1200" cap="none" spc="0" normalizeH="0" baseline="0" noProof="0" dirty="0">
                  <a:ln>
                    <a:noFill/>
                  </a:ln>
                  <a:solidFill>
                    <a:srgbClr val="FFFFFF"/>
                  </a:solidFill>
                  <a:effectLst/>
                  <a:uLnTx/>
                  <a:uFillTx/>
                  <a:latin typeface="Libre Franklin"/>
                  <a:sym typeface="Libre Franklin"/>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Lato"/>
                  <a:buNone/>
                  <a:tabLst/>
                  <a:defRPr/>
                </a:pPr>
                <a:r>
                  <a:rPr kumimoji="0" lang="vi-VN" sz="4800" b="0" i="0" u="none" strike="noStrike" kern="1200" cap="none" spc="0" normalizeH="0" baseline="0" noProof="0" dirty="0" smtClean="0">
                    <a:ln>
                      <a:noFill/>
                    </a:ln>
                    <a:solidFill>
                      <a:srgbClr val="FFFFFF"/>
                    </a:solidFill>
                    <a:effectLst/>
                    <a:uLnTx/>
                    <a:uFillTx/>
                    <a:latin typeface="Libre Franklin"/>
                    <a:sym typeface="Libre Franklin"/>
                  </a:rPr>
                  <a:t> </a:t>
                </a:r>
              </a:p>
            </p:txBody>
          </p:sp>
        </mc:Choice>
        <mc:Fallback xmlns="">
          <p:sp>
            <p:nvSpPr>
              <p:cNvPr id="13" name="Google Shape;1374;p45"/>
              <p:cNvSpPr txBox="1">
                <a:spLocks noRot="1" noChangeAspect="1" noMove="1" noResize="1" noEditPoints="1" noAdjustHandles="1" noChangeArrowheads="1" noChangeShapeType="1" noTextEdit="1"/>
              </p:cNvSpPr>
              <p:nvPr/>
            </p:nvSpPr>
            <p:spPr>
              <a:xfrm>
                <a:off x="3018762" y="5100581"/>
                <a:ext cx="9281904" cy="940339"/>
              </a:xfrm>
              <a:prstGeom prst="rect">
                <a:avLst/>
              </a:prstGeom>
              <a:blipFill>
                <a:blip r:embed="rId5"/>
                <a:stretch>
                  <a:fillRect b="-5129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91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randombar(horizontal)">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4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0" grpId="0"/>
      <p:bldP spid="11" grpId="0" build="p"/>
      <p:bldP spid="12" grpId="0"/>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0"/>
          <p:cNvSpPr txBox="1"/>
          <p:nvPr/>
        </p:nvSpPr>
        <p:spPr>
          <a:xfrm rot="521513">
            <a:off x="4026910" y="1844628"/>
            <a:ext cx="968137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8800" b="0" i="0" u="none" strike="noStrike" kern="1200" cap="none" spc="0" normalizeH="0" baseline="0" noProof="0" dirty="0" smtClean="0">
                <a:ln>
                  <a:noFill/>
                </a:ln>
                <a:solidFill>
                  <a:srgbClr val="D6646A">
                    <a:lumMod val="75000"/>
                  </a:srgbClr>
                </a:solidFill>
                <a:effectLst>
                  <a:innerShdw blurRad="63500" dist="50800" dir="13500000">
                    <a:prstClr val="black">
                      <a:alpha val="50000"/>
                    </a:prstClr>
                  </a:innerShdw>
                </a:effectLst>
                <a:uLnTx/>
                <a:uFillTx/>
                <a:latin typeface="UTM Marlboro" panose="02040603050506020204" pitchFamily="18" charset="0"/>
                <a:ea typeface="印品溜溜圆" panose="02000000000000000000" pitchFamily="2" charset="-122"/>
                <a:cs typeface="+mn-cs"/>
              </a:rPr>
              <a:t>TẠM BIỆT!</a:t>
            </a:r>
            <a:endParaRPr kumimoji="0" lang="zh-CN" altLang="en-US" sz="8800" b="0" i="0" u="none" strike="noStrike" kern="1200" cap="none" spc="0" normalizeH="0" baseline="0" noProof="0" dirty="0">
              <a:ln>
                <a:noFill/>
              </a:ln>
              <a:solidFill>
                <a:srgbClr val="D6646A">
                  <a:lumMod val="75000"/>
                </a:srgbClr>
              </a:solidFill>
              <a:effectLst>
                <a:innerShdw blurRad="63500" dist="50800" dir="13500000">
                  <a:prstClr val="black">
                    <a:alpha val="50000"/>
                  </a:prstClr>
                </a:innerShdw>
              </a:effectLst>
              <a:uLnTx/>
              <a:uFillTx/>
              <a:latin typeface="UTM Marlboro" panose="02040603050506020204" pitchFamily="18" charset="0"/>
              <a:ea typeface="印品溜溜圆" panose="02000000000000000000" pitchFamily="2" charset="-122"/>
              <a:cs typeface="+mn-cs"/>
            </a:endParaRPr>
          </a:p>
        </p:txBody>
      </p:sp>
    </p:spTree>
    <p:extLst>
      <p:ext uri="{BB962C8B-B14F-4D97-AF65-F5344CB8AC3E}">
        <p14:creationId xmlns:p14="http://schemas.microsoft.com/office/powerpoint/2010/main" val="3519054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83384" y="1903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4"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34137" y="624786"/>
            <a:ext cx="1846928" cy="1846928"/>
          </a:xfrm>
          <a:prstGeom prst="rect">
            <a:avLst/>
          </a:prstGeom>
        </p:spPr>
      </p:pic>
      <mc:AlternateContent xmlns:mc="http://schemas.openxmlformats.org/markup-compatibility/2006" xmlns:a14="http://schemas.microsoft.com/office/drawing/2010/main">
        <mc:Choice Requires="a14">
          <p:sp>
            <p:nvSpPr>
              <p:cNvPr id="4" name="Rectangle: Rounded Corners 16">
                <a:extLst>
                  <a:ext uri="{FF2B5EF4-FFF2-40B4-BE49-F238E27FC236}">
                    <a16:creationId xmlns:a16="http://schemas.microsoft.com/office/drawing/2014/main" id="{4EE3E23B-2B49-4C98-890B-AE91113638C6}"/>
                  </a:ext>
                </a:extLst>
              </p:cNvPr>
              <p:cNvSpPr/>
              <p:nvPr/>
            </p:nvSpPr>
            <p:spPr>
              <a:xfrm>
                <a:off x="4665324" y="4024568"/>
                <a:ext cx="2941983" cy="252056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8</m:t>
                          </m:r>
                        </m:num>
                        <m:den>
                          <m:r>
                            <a:rPr kumimoji="0" lang="vi-VN" sz="8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21</m:t>
                          </m:r>
                        </m:den>
                      </m:f>
                    </m:oMath>
                  </m:oMathPara>
                </a14:m>
                <a:endParaRPr kumimoji="0" lang="vi-VN" sz="8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Rectangle: Rounded Corners 16">
                <a:extLst>
                  <a:ext uri="{FF2B5EF4-FFF2-40B4-BE49-F238E27FC236}">
                    <a16:creationId xmlns:a16="http://schemas.microsoft.com/office/drawing/2014/main" id="{4EE3E23B-2B49-4C98-890B-AE91113638C6}"/>
                  </a:ext>
                </a:extLst>
              </p:cNvPr>
              <p:cNvSpPr>
                <a:spLocks noRot="1" noChangeAspect="1" noMove="1" noResize="1" noEditPoints="1" noAdjustHandles="1" noChangeArrowheads="1" noChangeShapeType="1" noTextEdit="1"/>
              </p:cNvSpPr>
              <p:nvPr/>
            </p:nvSpPr>
            <p:spPr>
              <a:xfrm>
                <a:off x="4665324" y="4024568"/>
                <a:ext cx="2941983" cy="2520564"/>
              </a:xfrm>
              <a:prstGeom prst="roundRect">
                <a:avLst>
                  <a:gd name="adj" fmla="val 43919"/>
                </a:avLst>
              </a:prstGeom>
              <a:blipFill>
                <a:blip r:embed="rId6"/>
                <a:stretch>
                  <a:fillRect/>
                </a:stretch>
              </a:blipFill>
              <a:ln w="38100">
                <a:solidFill>
                  <a:srgbClr val="E65000"/>
                </a:solidFill>
              </a:ln>
            </p:spPr>
            <p:txBody>
              <a:bodyPr/>
              <a:lstStyle/>
              <a:p>
                <a:r>
                  <a:rPr lang="en-US">
                    <a:noFill/>
                  </a:rPr>
                  <a:t> </a:t>
                </a:r>
              </a:p>
            </p:txBody>
          </p:sp>
        </mc:Fallback>
      </mc:AlternateContent>
      <p:graphicFrame>
        <p:nvGraphicFramePr>
          <p:cNvPr id="6" name="Object 7"/>
          <p:cNvGraphicFramePr>
            <a:graphicFrameLocks noChangeAspect="1"/>
          </p:cNvGraphicFramePr>
          <p:nvPr>
            <p:extLst>
              <p:ext uri="{D42A27DB-BD31-4B8C-83A1-F6EECF244321}">
                <p14:modId xmlns:p14="http://schemas.microsoft.com/office/powerpoint/2010/main" val="784053699"/>
              </p:ext>
            </p:extLst>
          </p:nvPr>
        </p:nvGraphicFramePr>
        <p:xfrm>
          <a:off x="4585811" y="1818577"/>
          <a:ext cx="3522427" cy="1900302"/>
        </p:xfrm>
        <a:graphic>
          <a:graphicData uri="http://schemas.openxmlformats.org/presentationml/2006/ole">
            <mc:AlternateContent xmlns:mc="http://schemas.openxmlformats.org/markup-compatibility/2006">
              <mc:Choice xmlns:v="urn:schemas-microsoft-com:vml" Requires="v">
                <p:oleObj spid="_x0000_s2064" name="Equation" r:id="rId7" imgW="368280" imgH="393480" progId="Equation.3">
                  <p:embed/>
                </p:oleObj>
              </mc:Choice>
              <mc:Fallback>
                <p:oleObj name="Equation" r:id="rId7" imgW="368280" imgH="393480" progId="Equation.3">
                  <p:embed/>
                  <p:pic>
                    <p:nvPicPr>
                      <p:cNvPr id="16" name="Object 7"/>
                      <p:cNvPicPr>
                        <a:picLocks noGrp="1" noChangeAspect="1" noChangeArrowheads="1"/>
                      </p:cNvPicPr>
                      <p:nvPr/>
                    </p:nvPicPr>
                    <p:blipFill>
                      <a:blip r:embed="rId8"/>
                      <a:srcRect/>
                      <a:stretch>
                        <a:fillRect/>
                      </a:stretch>
                    </p:blipFill>
                    <p:spPr bwMode="auto">
                      <a:xfrm>
                        <a:off x="4585811" y="1818577"/>
                        <a:ext cx="3522427" cy="190030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0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par>
                                <p:cTn id="34" presetID="1" presetClass="emph" presetSubtype="2" fill="hold" nodeType="withEffect">
                                  <p:stCondLst>
                                    <p:cond delay="1000"/>
                                  </p:stCondLst>
                                  <p:iterate type="lt">
                                    <p:tmPct val="0"/>
                                  </p:iterate>
                                  <p:childTnLst>
                                    <p:animClr clrSpc="rgb" dir="cw">
                                      <p:cBhvr>
                                        <p:cTn id="35" dur="250" fill="hold"/>
                                        <p:tgtEl>
                                          <p:spTgt spid="4"/>
                                        </p:tgtEl>
                                        <p:attrNameLst>
                                          <p:attrName>fillcolor</p:attrName>
                                        </p:attrNameLst>
                                      </p:cBhvr>
                                      <p:to>
                                        <a:srgbClr val="00B050"/>
                                      </p:to>
                                    </p:animClr>
                                    <p:set>
                                      <p:cBhvr>
                                        <p:cTn id="36" dur="250" fill="hold"/>
                                        <p:tgtEl>
                                          <p:spTgt spid="4"/>
                                        </p:tgtEl>
                                        <p:attrNameLst>
                                          <p:attrName>fill.type</p:attrName>
                                        </p:attrNameLst>
                                      </p:cBhvr>
                                      <p:to>
                                        <p:strVal val="solid"/>
                                      </p:to>
                                    </p:set>
                                    <p:set>
                                      <p:cBhvr>
                                        <p:cTn id="3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63274" y="161737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3380" y="745125"/>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3005593" y="4016515"/>
            <a:ext cx="5899868" cy="220230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1116020730"/>
              </p:ext>
            </p:extLst>
          </p:nvPr>
        </p:nvGraphicFramePr>
        <p:xfrm>
          <a:off x="5842279" y="1725208"/>
          <a:ext cx="1564878" cy="1514283"/>
        </p:xfrm>
        <a:graphic>
          <a:graphicData uri="http://schemas.openxmlformats.org/presentationml/2006/ole">
            <mc:AlternateContent xmlns:mc="http://schemas.openxmlformats.org/markup-compatibility/2006">
              <mc:Choice xmlns:v="urn:schemas-microsoft-com:vml" Requires="v">
                <p:oleObj spid="_x0000_s3100" name="Equation" r:id="rId5" imgW="406048" imgH="393359" progId="Equation.3">
                  <p:embed/>
                </p:oleObj>
              </mc:Choice>
              <mc:Fallback>
                <p:oleObj name="Equation" r:id="rId5" imgW="406048" imgH="393359" progId="Equation.3">
                  <p:embed/>
                  <p:pic>
                    <p:nvPicPr>
                      <p:cNvPr id="10" name="Object 8"/>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279" y="1725208"/>
                        <a:ext cx="1564878" cy="1514283"/>
                      </a:xfrm>
                      <a:prstGeom prst="rect">
                        <a:avLst/>
                      </a:prstGeom>
                      <a:noFill/>
                      <a:ln>
                        <a:noFill/>
                      </a:ln>
                      <a:effectLst/>
                      <a:extLst/>
                    </p:spPr>
                  </p:pic>
                </p:oleObj>
              </mc:Fallback>
            </mc:AlternateContent>
          </a:graphicData>
        </a:graphic>
      </p:graphicFrame>
      <p:graphicFrame>
        <p:nvGraphicFramePr>
          <p:cNvPr id="7" name="Object 21"/>
          <p:cNvGraphicFramePr>
            <a:graphicFrameLocks noChangeAspect="1"/>
          </p:cNvGraphicFramePr>
          <p:nvPr>
            <p:extLst>
              <p:ext uri="{D42A27DB-BD31-4B8C-83A1-F6EECF244321}">
                <p14:modId xmlns:p14="http://schemas.microsoft.com/office/powerpoint/2010/main" val="3042338195"/>
              </p:ext>
            </p:extLst>
          </p:nvPr>
        </p:nvGraphicFramePr>
        <p:xfrm>
          <a:off x="3349147" y="4338053"/>
          <a:ext cx="5212759" cy="1357946"/>
        </p:xfrm>
        <a:graphic>
          <a:graphicData uri="http://schemas.openxmlformats.org/presentationml/2006/ole">
            <mc:AlternateContent xmlns:mc="http://schemas.openxmlformats.org/markup-compatibility/2006">
              <mc:Choice xmlns:v="urn:schemas-microsoft-com:vml" Requires="v">
                <p:oleObj spid="_x0000_s3101" name="Equation" r:id="rId7" imgW="1523880" imgH="393480" progId="Equation.3">
                  <p:embed/>
                </p:oleObj>
              </mc:Choice>
              <mc:Fallback>
                <p:oleObj name="Equation" r:id="rId7" imgW="1523880" imgH="393480" progId="Equation.3">
                  <p:embed/>
                  <p:pic>
                    <p:nvPicPr>
                      <p:cNvPr id="19" name="Object 21"/>
                      <p:cNvPicPr>
                        <a:picLocks noChangeAspect="1" noChangeArrowheads="1"/>
                      </p:cNvPicPr>
                      <p:nvPr/>
                    </p:nvPicPr>
                    <p:blipFill>
                      <a:blip r:embed="rId8"/>
                      <a:srcRect/>
                      <a:stretch>
                        <a:fillRect/>
                      </a:stretch>
                    </p:blipFill>
                    <p:spPr bwMode="auto">
                      <a:xfrm>
                        <a:off x="3349147" y="4338053"/>
                        <a:ext cx="5212759" cy="135794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352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16250" y="1677223"/>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1475" y="695268"/>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858403" y="3950030"/>
            <a:ext cx="7120484" cy="196574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9"/>
          <p:cNvGraphicFramePr>
            <a:graphicFrameLocks noChangeAspect="1"/>
          </p:cNvGraphicFramePr>
          <p:nvPr>
            <p:extLst>
              <p:ext uri="{D42A27DB-BD31-4B8C-83A1-F6EECF244321}">
                <p14:modId xmlns:p14="http://schemas.microsoft.com/office/powerpoint/2010/main" val="4200381756"/>
              </p:ext>
            </p:extLst>
          </p:nvPr>
        </p:nvGraphicFramePr>
        <p:xfrm>
          <a:off x="5220833" y="1536563"/>
          <a:ext cx="2078464" cy="2011265"/>
        </p:xfrm>
        <a:graphic>
          <a:graphicData uri="http://schemas.openxmlformats.org/presentationml/2006/ole">
            <mc:AlternateContent xmlns:mc="http://schemas.openxmlformats.org/markup-compatibility/2006">
              <mc:Choice xmlns:v="urn:schemas-microsoft-com:vml" Requires="v">
                <p:oleObj spid="_x0000_s4124" name="Equation" r:id="rId5" imgW="406048" imgH="393359" progId="Equation.3">
                  <p:embed/>
                </p:oleObj>
              </mc:Choice>
              <mc:Fallback>
                <p:oleObj name="Equation" r:id="rId5" imgW="406048" imgH="393359" progId="Equation.3">
                  <p:embed/>
                  <p:pic>
                    <p:nvPicPr>
                      <p:cNvPr id="11" name="Object 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833" y="1536563"/>
                        <a:ext cx="2078464" cy="2011265"/>
                      </a:xfrm>
                      <a:prstGeom prst="rect">
                        <a:avLst/>
                      </a:prstGeom>
                      <a:noFill/>
                      <a:ln>
                        <a:noFill/>
                      </a:ln>
                      <a:effectLst/>
                      <a:extLst/>
                    </p:spPr>
                  </p:pic>
                </p:oleObj>
              </mc:Fallback>
            </mc:AlternateContent>
          </a:graphicData>
        </a:graphic>
      </p:graphicFrame>
      <p:graphicFrame>
        <p:nvGraphicFramePr>
          <p:cNvPr id="7" name="Object 22"/>
          <p:cNvGraphicFramePr>
            <a:graphicFrameLocks noChangeAspect="1"/>
          </p:cNvGraphicFramePr>
          <p:nvPr>
            <p:extLst>
              <p:ext uri="{D42A27DB-BD31-4B8C-83A1-F6EECF244321}">
                <p14:modId xmlns:p14="http://schemas.microsoft.com/office/powerpoint/2010/main" val="1175236322"/>
              </p:ext>
            </p:extLst>
          </p:nvPr>
        </p:nvGraphicFramePr>
        <p:xfrm>
          <a:off x="3352082" y="4228006"/>
          <a:ext cx="6133125" cy="1456911"/>
        </p:xfrm>
        <a:graphic>
          <a:graphicData uri="http://schemas.openxmlformats.org/presentationml/2006/ole">
            <mc:AlternateContent xmlns:mc="http://schemas.openxmlformats.org/markup-compatibility/2006">
              <mc:Choice xmlns:v="urn:schemas-microsoft-com:vml" Requires="v">
                <p:oleObj spid="_x0000_s4125" name="Equation" r:id="rId7" imgW="1523880" imgH="393480" progId="Equation.3">
                  <p:embed/>
                </p:oleObj>
              </mc:Choice>
              <mc:Fallback>
                <p:oleObj name="Equation" r:id="rId7" imgW="1523880" imgH="393480" progId="Equation.3">
                  <p:embed/>
                  <p:pic>
                    <p:nvPicPr>
                      <p:cNvPr id="20" name="Object 22"/>
                      <p:cNvPicPr>
                        <a:picLocks noChangeAspect="1" noChangeArrowheads="1"/>
                      </p:cNvPicPr>
                      <p:nvPr/>
                    </p:nvPicPr>
                    <p:blipFill>
                      <a:blip r:embed="rId8"/>
                      <a:srcRect/>
                      <a:stretch>
                        <a:fillRect/>
                      </a:stretch>
                    </p:blipFill>
                    <p:spPr bwMode="auto">
                      <a:xfrm>
                        <a:off x="3352082" y="4228006"/>
                        <a:ext cx="6133125" cy="145691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912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105021" y="1857308"/>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9852" y="875353"/>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3597898" y="4465418"/>
            <a:ext cx="4998860" cy="1612335"/>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0"/>
          <p:cNvGraphicFramePr>
            <a:graphicFrameLocks noChangeAspect="1"/>
          </p:cNvGraphicFramePr>
          <p:nvPr>
            <p:extLst>
              <p:ext uri="{D42A27DB-BD31-4B8C-83A1-F6EECF244321}">
                <p14:modId xmlns:p14="http://schemas.microsoft.com/office/powerpoint/2010/main" val="308223695"/>
              </p:ext>
            </p:extLst>
          </p:nvPr>
        </p:nvGraphicFramePr>
        <p:xfrm>
          <a:off x="5178131" y="1739771"/>
          <a:ext cx="1838394" cy="1965020"/>
        </p:xfrm>
        <a:graphic>
          <a:graphicData uri="http://schemas.openxmlformats.org/presentationml/2006/ole">
            <mc:AlternateContent xmlns:mc="http://schemas.openxmlformats.org/markup-compatibility/2006">
              <mc:Choice xmlns:v="urn:schemas-microsoft-com:vml" Requires="v">
                <p:oleObj spid="_x0000_s5148" name="Equation" r:id="rId5" imgW="368140" imgH="393529" progId="Equation.3">
                  <p:embed/>
                </p:oleObj>
              </mc:Choice>
              <mc:Fallback>
                <p:oleObj name="Equation" r:id="rId5" imgW="368140" imgH="393529" progId="Equation.3">
                  <p:embed/>
                  <p:pic>
                    <p:nvPicPr>
                      <p:cNvPr id="12"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8131" y="1739771"/>
                        <a:ext cx="1838394" cy="1965020"/>
                      </a:xfrm>
                      <a:prstGeom prst="rect">
                        <a:avLst/>
                      </a:prstGeom>
                      <a:noFill/>
                      <a:ln>
                        <a:noFill/>
                      </a:ln>
                      <a:effectLst/>
                      <a:extLst/>
                    </p:spPr>
                  </p:pic>
                </p:oleObj>
              </mc:Fallback>
            </mc:AlternateContent>
          </a:graphicData>
        </a:graphic>
      </p:graphicFrame>
      <p:graphicFrame>
        <p:nvGraphicFramePr>
          <p:cNvPr id="7" name="Object 23"/>
          <p:cNvGraphicFramePr>
            <a:graphicFrameLocks noChangeAspect="1"/>
          </p:cNvGraphicFramePr>
          <p:nvPr>
            <p:extLst>
              <p:ext uri="{D42A27DB-BD31-4B8C-83A1-F6EECF244321}">
                <p14:modId xmlns:p14="http://schemas.microsoft.com/office/powerpoint/2010/main" val="2782752430"/>
              </p:ext>
            </p:extLst>
          </p:nvPr>
        </p:nvGraphicFramePr>
        <p:xfrm>
          <a:off x="5573864" y="4392332"/>
          <a:ext cx="1072231" cy="1739791"/>
        </p:xfrm>
        <a:graphic>
          <a:graphicData uri="http://schemas.openxmlformats.org/presentationml/2006/ole">
            <mc:AlternateContent xmlns:mc="http://schemas.openxmlformats.org/markup-compatibility/2006">
              <mc:Choice xmlns:v="urn:schemas-microsoft-com:vml" Requires="v">
                <p:oleObj spid="_x0000_s5149" name="Equation" r:id="rId7" imgW="215640" imgH="393480" progId="Equation.3">
                  <p:embed/>
                </p:oleObj>
              </mc:Choice>
              <mc:Fallback>
                <p:oleObj name="Equation" r:id="rId7" imgW="215640" imgH="393480" progId="Equation.3">
                  <p:embed/>
                  <p:pic>
                    <p:nvPicPr>
                      <p:cNvPr id="21" name="Object 23"/>
                      <p:cNvPicPr>
                        <a:picLocks noChangeAspect="1" noChangeArrowheads="1"/>
                      </p:cNvPicPr>
                      <p:nvPr/>
                    </p:nvPicPr>
                    <p:blipFill>
                      <a:blip r:embed="rId8"/>
                      <a:srcRect/>
                      <a:stretch>
                        <a:fillRect/>
                      </a:stretch>
                    </p:blipFill>
                    <p:spPr bwMode="auto">
                      <a:xfrm>
                        <a:off x="5573864" y="4392332"/>
                        <a:ext cx="1072231" cy="1739791"/>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1663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481008" y="1809933"/>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6339" y="1030123"/>
            <a:ext cx="1846928" cy="1846928"/>
          </a:xfrm>
          <a:prstGeom prst="rect">
            <a:avLst/>
          </a:prstGeom>
        </p:spPr>
      </p:pic>
      <p:sp>
        <p:nvSpPr>
          <p:cNvPr id="4" name="Rectangle: Rounded Corners 11">
            <a:extLst>
              <a:ext uri="{FF2B5EF4-FFF2-40B4-BE49-F238E27FC236}">
                <a16:creationId xmlns:a16="http://schemas.microsoft.com/office/drawing/2014/main" id="{6176446E-A115-45F0-AB68-C5D364CE22F9}"/>
              </a:ext>
            </a:extLst>
          </p:cNvPr>
          <p:cNvSpPr/>
          <p:nvPr/>
        </p:nvSpPr>
        <p:spPr>
          <a:xfrm>
            <a:off x="4306791" y="4038774"/>
            <a:ext cx="3861826" cy="209312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1"/>
          <p:cNvGraphicFramePr>
            <a:graphicFrameLocks noChangeAspect="1"/>
          </p:cNvGraphicFramePr>
          <p:nvPr>
            <p:extLst>
              <p:ext uri="{D42A27DB-BD31-4B8C-83A1-F6EECF244321}">
                <p14:modId xmlns:p14="http://schemas.microsoft.com/office/powerpoint/2010/main" val="1847445230"/>
              </p:ext>
            </p:extLst>
          </p:nvPr>
        </p:nvGraphicFramePr>
        <p:xfrm>
          <a:off x="5526157" y="1809933"/>
          <a:ext cx="2189386" cy="1684819"/>
        </p:xfrm>
        <a:graphic>
          <a:graphicData uri="http://schemas.openxmlformats.org/presentationml/2006/ole">
            <mc:AlternateContent xmlns:mc="http://schemas.openxmlformats.org/markup-compatibility/2006">
              <mc:Choice xmlns:v="urn:schemas-microsoft-com:vml" Requires="v">
                <p:oleObj spid="_x0000_s6172" name="Equation" r:id="rId5" imgW="393529" imgH="393529" progId="Equation.3">
                  <p:embed/>
                </p:oleObj>
              </mc:Choice>
              <mc:Fallback>
                <p:oleObj name="Equation" r:id="rId5" imgW="393529" imgH="393529" progId="Equation.3">
                  <p:embed/>
                  <p:pic>
                    <p:nvPicPr>
                      <p:cNvPr id="1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157" y="1809933"/>
                        <a:ext cx="2189386" cy="1684819"/>
                      </a:xfrm>
                      <a:prstGeom prst="rect">
                        <a:avLst/>
                      </a:prstGeom>
                      <a:noFill/>
                      <a:ln>
                        <a:noFill/>
                      </a:ln>
                      <a:effectLst/>
                      <a:extLst/>
                    </p:spPr>
                  </p:pic>
                </p:oleObj>
              </mc:Fallback>
            </mc:AlternateContent>
          </a:graphicData>
        </a:graphic>
      </p:graphicFrame>
      <p:graphicFrame>
        <p:nvGraphicFramePr>
          <p:cNvPr id="7" name="Object 25"/>
          <p:cNvGraphicFramePr>
            <a:graphicFrameLocks noChangeAspect="1"/>
          </p:cNvGraphicFramePr>
          <p:nvPr>
            <p:extLst>
              <p:ext uri="{D42A27DB-BD31-4B8C-83A1-F6EECF244321}">
                <p14:modId xmlns:p14="http://schemas.microsoft.com/office/powerpoint/2010/main" val="1498008976"/>
              </p:ext>
            </p:extLst>
          </p:nvPr>
        </p:nvGraphicFramePr>
        <p:xfrm>
          <a:off x="5820356" y="4038774"/>
          <a:ext cx="1144987" cy="2093120"/>
        </p:xfrm>
        <a:graphic>
          <a:graphicData uri="http://schemas.openxmlformats.org/presentationml/2006/ole">
            <mc:AlternateContent xmlns:mc="http://schemas.openxmlformats.org/markup-compatibility/2006">
              <mc:Choice xmlns:v="urn:schemas-microsoft-com:vml" Requires="v">
                <p:oleObj spid="_x0000_s6173" name="Equation" r:id="rId7" imgW="190440" imgH="393480" progId="Equation.3">
                  <p:embed/>
                </p:oleObj>
              </mc:Choice>
              <mc:Fallback>
                <p:oleObj name="Equation" r:id="rId7" imgW="190440" imgH="393480" progId="Equation.3">
                  <p:embed/>
                  <p:pic>
                    <p:nvPicPr>
                      <p:cNvPr id="22" name="Object 25"/>
                      <p:cNvPicPr>
                        <a:picLocks noChangeAspect="1" noChangeArrowheads="1"/>
                      </p:cNvPicPr>
                      <p:nvPr/>
                    </p:nvPicPr>
                    <p:blipFill>
                      <a:blip r:embed="rId8"/>
                      <a:srcRect/>
                      <a:stretch>
                        <a:fillRect/>
                      </a:stretch>
                    </p:blipFill>
                    <p:spPr bwMode="auto">
                      <a:xfrm>
                        <a:off x="5820356" y="4038774"/>
                        <a:ext cx="1144987" cy="209312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2872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096699" y="171192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553" y="788461"/>
            <a:ext cx="1841882"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107096" y="4234599"/>
            <a:ext cx="7641203" cy="1916846"/>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3565600738"/>
              </p:ext>
            </p:extLst>
          </p:nvPr>
        </p:nvGraphicFramePr>
        <p:xfrm>
          <a:off x="4866200" y="1711925"/>
          <a:ext cx="2456242" cy="1721992"/>
        </p:xfrm>
        <a:graphic>
          <a:graphicData uri="http://schemas.openxmlformats.org/presentationml/2006/ole">
            <mc:AlternateContent xmlns:mc="http://schemas.openxmlformats.org/markup-compatibility/2006">
              <mc:Choice xmlns:v="urn:schemas-microsoft-com:vml" Requires="v">
                <p:oleObj spid="_x0000_s7196" name="Equation" r:id="rId5" imgW="431613" imgH="393529" progId="Equation.3">
                  <p:embed/>
                </p:oleObj>
              </mc:Choice>
              <mc:Fallback>
                <p:oleObj name="Equation" r:id="rId5" imgW="431613" imgH="393529" progId="Equation.3">
                  <p:embed/>
                  <p:pic>
                    <p:nvPicPr>
                      <p:cNvPr id="1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6200" y="1711925"/>
                        <a:ext cx="2456242" cy="1721992"/>
                      </a:xfrm>
                      <a:prstGeom prst="rect">
                        <a:avLst/>
                      </a:prstGeom>
                      <a:noFill/>
                      <a:ln>
                        <a:noFill/>
                      </a:ln>
                      <a:effectLst/>
                      <a:extLst/>
                    </p:spPr>
                  </p:pic>
                </p:oleObj>
              </mc:Fallback>
            </mc:AlternateContent>
          </a:graphicData>
        </a:graphic>
      </p:graphicFrame>
      <p:graphicFrame>
        <p:nvGraphicFramePr>
          <p:cNvPr id="7" name="Object 26"/>
          <p:cNvGraphicFramePr>
            <a:graphicFrameLocks noChangeAspect="1"/>
          </p:cNvGraphicFramePr>
          <p:nvPr>
            <p:extLst>
              <p:ext uri="{D42A27DB-BD31-4B8C-83A1-F6EECF244321}">
                <p14:modId xmlns:p14="http://schemas.microsoft.com/office/powerpoint/2010/main" val="3358237051"/>
              </p:ext>
            </p:extLst>
          </p:nvPr>
        </p:nvGraphicFramePr>
        <p:xfrm>
          <a:off x="2759428" y="4444958"/>
          <a:ext cx="6474373" cy="1496128"/>
        </p:xfrm>
        <a:graphic>
          <a:graphicData uri="http://schemas.openxmlformats.org/presentationml/2006/ole">
            <mc:AlternateContent xmlns:mc="http://schemas.openxmlformats.org/markup-compatibility/2006">
              <mc:Choice xmlns:v="urn:schemas-microsoft-com:vml" Requires="v">
                <p:oleObj spid="_x0000_s7197" name="Equation" r:id="rId7" imgW="1562040" imgH="393480" progId="Equation.3">
                  <p:embed/>
                </p:oleObj>
              </mc:Choice>
              <mc:Fallback>
                <p:oleObj name="Equation" r:id="rId7" imgW="1562040" imgH="393480" progId="Equation.3">
                  <p:embed/>
                  <p:pic>
                    <p:nvPicPr>
                      <p:cNvPr id="23" name="Object 26"/>
                      <p:cNvPicPr>
                        <a:picLocks noChangeAspect="1" noChangeArrowheads="1"/>
                      </p:cNvPicPr>
                      <p:nvPr/>
                    </p:nvPicPr>
                    <p:blipFill>
                      <a:blip r:embed="rId8"/>
                      <a:srcRect/>
                      <a:stretch>
                        <a:fillRect/>
                      </a:stretch>
                    </p:blipFill>
                    <p:spPr bwMode="auto">
                      <a:xfrm>
                        <a:off x="2759428" y="4444958"/>
                        <a:ext cx="6474373" cy="149612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548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0"/>
          <p:cNvSpPr txBox="1">
            <a:spLocks noGrp="1"/>
          </p:cNvSpPr>
          <p:nvPr>
            <p:ph type="body" idx="1"/>
          </p:nvPr>
        </p:nvSpPr>
        <p:spPr>
          <a:xfrm>
            <a:off x="1277978" y="884761"/>
            <a:ext cx="6172394" cy="194733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9600"/>
              <a:buNone/>
            </a:pPr>
            <a:r>
              <a:rPr lang="vi-VN" sz="4000" i="1" dirty="0" smtClean="0">
                <a:latin typeface="#9Slide03 AmpleSoft" panose="02000000000000000000" pitchFamily="2" charset="0"/>
              </a:rPr>
              <a:t>Chào mừng các bạn nhỏ đến với vũ trụ! Các bạn đã sẵn sàng chinh phục </a:t>
            </a:r>
          </a:p>
          <a:p>
            <a:pPr marL="0" lvl="0" indent="0" algn="ctr" rtl="0">
              <a:lnSpc>
                <a:spcPct val="90000"/>
              </a:lnSpc>
              <a:spcBef>
                <a:spcPts val="0"/>
              </a:spcBef>
              <a:spcAft>
                <a:spcPts val="0"/>
              </a:spcAft>
              <a:buClr>
                <a:schemeClr val="lt1"/>
              </a:buClr>
              <a:buSzPts val="9600"/>
              <a:buNone/>
            </a:pPr>
            <a:r>
              <a:rPr lang="vi-VN" sz="4000" i="1" dirty="0" smtClean="0">
                <a:latin typeface="#9Slide03 AmpleSoft" panose="02000000000000000000" pitchFamily="2" charset="0"/>
              </a:rPr>
              <a:t>thử thách chưa? </a:t>
            </a:r>
            <a:endParaRPr sz="4000" i="1" dirty="0">
              <a:latin typeface="#9Slide03 AmpleSoft" panose="02000000000000000000" pitchFamily="2" charset="0"/>
            </a:endParaRPr>
          </a:p>
        </p:txBody>
      </p:sp>
    </p:spTree>
    <p:extLst>
      <p:ext uri="{BB962C8B-B14F-4D97-AF65-F5344CB8AC3E}">
        <p14:creationId xmlns:p14="http://schemas.microsoft.com/office/powerpoint/2010/main" val="145480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4">
                                            <p:txEl>
                                              <p:pRg st="0" end="0"/>
                                            </p:txEl>
                                          </p:spTgt>
                                        </p:tgtEl>
                                        <p:attrNameLst>
                                          <p:attrName>style.visibility</p:attrName>
                                        </p:attrNameLst>
                                      </p:cBhvr>
                                      <p:to>
                                        <p:strVal val="visible"/>
                                      </p:to>
                                    </p:set>
                                    <p:anim calcmode="lin" valueType="num">
                                      <p:cBhvr>
                                        <p:cTn id="7" dur="500" fill="hold"/>
                                        <p:tgtEl>
                                          <p:spTgt spid="4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94">
                                            <p:txEl>
                                              <p:pRg st="1" end="1"/>
                                            </p:txEl>
                                          </p:spTgt>
                                        </p:tgtEl>
                                        <p:attrNameLst>
                                          <p:attrName>style.visibility</p:attrName>
                                        </p:attrNameLst>
                                      </p:cBhvr>
                                      <p:to>
                                        <p:strVal val="visible"/>
                                      </p:to>
                                    </p:set>
                                    <p:anim calcmode="lin" valueType="num">
                                      <p:cBhvr>
                                        <p:cTn id="12" dur="500" fill="hold"/>
                                        <p:tgtEl>
                                          <p:spTgt spid="49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9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893566" y="1779503"/>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0297" y="820247"/>
            <a:ext cx="1846928" cy="1846928"/>
          </a:xfrm>
          <a:prstGeom prst="rect">
            <a:avLst/>
          </a:prstGeom>
        </p:spPr>
      </p:pic>
      <p:sp>
        <p:nvSpPr>
          <p:cNvPr id="4" name="Rectangle: Rounded Corners 18">
            <a:extLst>
              <a:ext uri="{FF2B5EF4-FFF2-40B4-BE49-F238E27FC236}">
                <a16:creationId xmlns:a16="http://schemas.microsoft.com/office/drawing/2014/main" id="{06DDD29A-DE6B-46A1-A986-697DF63F5FFD}"/>
              </a:ext>
            </a:extLst>
          </p:cNvPr>
          <p:cNvSpPr/>
          <p:nvPr/>
        </p:nvSpPr>
        <p:spPr>
          <a:xfrm>
            <a:off x="2337683" y="4106757"/>
            <a:ext cx="7513983" cy="2061884"/>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3"/>
          <p:cNvGraphicFramePr>
            <a:graphicFrameLocks noChangeAspect="1"/>
          </p:cNvGraphicFramePr>
          <p:nvPr>
            <p:extLst>
              <p:ext uri="{D42A27DB-BD31-4B8C-83A1-F6EECF244321}">
                <p14:modId xmlns:p14="http://schemas.microsoft.com/office/powerpoint/2010/main" val="2169298776"/>
              </p:ext>
            </p:extLst>
          </p:nvPr>
        </p:nvGraphicFramePr>
        <p:xfrm>
          <a:off x="4995991" y="1779503"/>
          <a:ext cx="2025009" cy="1725453"/>
        </p:xfrm>
        <a:graphic>
          <a:graphicData uri="http://schemas.openxmlformats.org/presentationml/2006/ole">
            <mc:AlternateContent xmlns:mc="http://schemas.openxmlformats.org/markup-compatibility/2006">
              <mc:Choice xmlns:v="urn:schemas-microsoft-com:vml" Requires="v">
                <p:oleObj spid="_x0000_s8222" name="Equation" r:id="rId5" imgW="355292" imgH="393359" progId="Equation.3">
                  <p:embed/>
                </p:oleObj>
              </mc:Choice>
              <mc:Fallback>
                <p:oleObj name="Equation" r:id="rId5" imgW="355292" imgH="393359" progId="Equation.3">
                  <p:embed/>
                  <p:pic>
                    <p:nvPicPr>
                      <p:cNvPr id="1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5991" y="1779503"/>
                        <a:ext cx="2025009" cy="1725453"/>
                      </a:xfrm>
                      <a:prstGeom prst="rect">
                        <a:avLst/>
                      </a:prstGeom>
                      <a:noFill/>
                      <a:ln>
                        <a:noFill/>
                      </a:ln>
                      <a:effectLst/>
                      <a:extLst/>
                    </p:spPr>
                  </p:pic>
                </p:oleObj>
              </mc:Fallback>
            </mc:AlternateContent>
          </a:graphicData>
        </a:graphic>
      </p:graphicFrame>
      <p:graphicFrame>
        <p:nvGraphicFramePr>
          <p:cNvPr id="7" name="Object 27"/>
          <p:cNvGraphicFramePr>
            <a:graphicFrameLocks noChangeAspect="1"/>
          </p:cNvGraphicFramePr>
          <p:nvPr>
            <p:extLst>
              <p:ext uri="{D42A27DB-BD31-4B8C-83A1-F6EECF244321}">
                <p14:modId xmlns:p14="http://schemas.microsoft.com/office/powerpoint/2010/main" val="1202895590"/>
              </p:ext>
            </p:extLst>
          </p:nvPr>
        </p:nvGraphicFramePr>
        <p:xfrm>
          <a:off x="2781696" y="4262999"/>
          <a:ext cx="6625956" cy="1614170"/>
        </p:xfrm>
        <a:graphic>
          <a:graphicData uri="http://schemas.openxmlformats.org/presentationml/2006/ole">
            <mc:AlternateContent xmlns:mc="http://schemas.openxmlformats.org/markup-compatibility/2006">
              <mc:Choice xmlns:v="urn:schemas-microsoft-com:vml" Requires="v">
                <p:oleObj spid="_x0000_s8223" name="Equation" r:id="rId7" imgW="1485720" imgH="393480" progId="Equation.3">
                  <p:embed/>
                </p:oleObj>
              </mc:Choice>
              <mc:Fallback>
                <p:oleObj name="Equation" r:id="rId7" imgW="1485720" imgH="393480" progId="Equation.3">
                  <p:embed/>
                  <p:pic>
                    <p:nvPicPr>
                      <p:cNvPr id="24" name="Object 27"/>
                      <p:cNvPicPr>
                        <a:picLocks noChangeAspect="1" noChangeArrowheads="1"/>
                      </p:cNvPicPr>
                      <p:nvPr/>
                    </p:nvPicPr>
                    <p:blipFill>
                      <a:blip r:embed="rId8"/>
                      <a:srcRect/>
                      <a:stretch>
                        <a:fillRect/>
                      </a:stretch>
                    </p:blipFill>
                    <p:spPr bwMode="auto">
                      <a:xfrm>
                        <a:off x="2781696" y="4262999"/>
                        <a:ext cx="6625956" cy="161417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067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658078" y="195175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55987" y="969800"/>
            <a:ext cx="1841882" cy="1846928"/>
          </a:xfrm>
          <a:prstGeom prst="rect">
            <a:avLst/>
          </a:prstGeom>
        </p:spPr>
      </p:pic>
      <p:sp>
        <p:nvSpPr>
          <p:cNvPr id="4" name="Rectangle: Rounded Corners 18">
            <a:extLst>
              <a:ext uri="{FF2B5EF4-FFF2-40B4-BE49-F238E27FC236}">
                <a16:creationId xmlns:a16="http://schemas.microsoft.com/office/drawing/2014/main" id="{06DDD29A-DE6B-46A1-A986-697DF63F5FFD}"/>
              </a:ext>
            </a:extLst>
          </p:cNvPr>
          <p:cNvSpPr/>
          <p:nvPr/>
        </p:nvSpPr>
        <p:spPr>
          <a:xfrm>
            <a:off x="5351228" y="4446399"/>
            <a:ext cx="2798859" cy="1702217"/>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4"/>
          <p:cNvGraphicFramePr>
            <a:graphicFrameLocks noChangeAspect="1"/>
          </p:cNvGraphicFramePr>
          <p:nvPr>
            <p:extLst>
              <p:ext uri="{D42A27DB-BD31-4B8C-83A1-F6EECF244321}">
                <p14:modId xmlns:p14="http://schemas.microsoft.com/office/powerpoint/2010/main" val="527583463"/>
              </p:ext>
            </p:extLst>
          </p:nvPr>
        </p:nvGraphicFramePr>
        <p:xfrm>
          <a:off x="5771080" y="2062906"/>
          <a:ext cx="1959154" cy="1507644"/>
        </p:xfrm>
        <a:graphic>
          <a:graphicData uri="http://schemas.openxmlformats.org/presentationml/2006/ole">
            <mc:AlternateContent xmlns:mc="http://schemas.openxmlformats.org/markup-compatibility/2006">
              <mc:Choice xmlns:v="urn:schemas-microsoft-com:vml" Requires="v">
                <p:oleObj spid="_x0000_s9246" name="Equation" r:id="rId5" imgW="393529" imgH="393529" progId="Equation.3">
                  <p:embed/>
                </p:oleObj>
              </mc:Choice>
              <mc:Fallback>
                <p:oleObj name="Equation" r:id="rId5" imgW="393529" imgH="393529" progId="Equation.3">
                  <p:embed/>
                  <p:pic>
                    <p:nvPicPr>
                      <p:cNvPr id="16"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1080" y="2062906"/>
                        <a:ext cx="1959154" cy="1507644"/>
                      </a:xfrm>
                      <a:prstGeom prst="rect">
                        <a:avLst/>
                      </a:prstGeom>
                      <a:noFill/>
                      <a:ln>
                        <a:noFill/>
                      </a:ln>
                      <a:effectLst/>
                      <a:extLst/>
                    </p:spPr>
                  </p:pic>
                </p:oleObj>
              </mc:Fallback>
            </mc:AlternateContent>
          </a:graphicData>
        </a:graphic>
      </p:graphicFrame>
      <p:graphicFrame>
        <p:nvGraphicFramePr>
          <p:cNvPr id="7" name="Object 28"/>
          <p:cNvGraphicFramePr>
            <a:graphicFrameLocks noChangeAspect="1"/>
          </p:cNvGraphicFramePr>
          <p:nvPr>
            <p:extLst>
              <p:ext uri="{D42A27DB-BD31-4B8C-83A1-F6EECF244321}">
                <p14:modId xmlns:p14="http://schemas.microsoft.com/office/powerpoint/2010/main" val="4054409646"/>
              </p:ext>
            </p:extLst>
          </p:nvPr>
        </p:nvGraphicFramePr>
        <p:xfrm>
          <a:off x="6162261" y="4446399"/>
          <a:ext cx="906601" cy="1654705"/>
        </p:xfrm>
        <a:graphic>
          <a:graphicData uri="http://schemas.openxmlformats.org/presentationml/2006/ole">
            <mc:AlternateContent xmlns:mc="http://schemas.openxmlformats.org/markup-compatibility/2006">
              <mc:Choice xmlns:v="urn:schemas-microsoft-com:vml" Requires="v">
                <p:oleObj spid="_x0000_s9247" name="Equation" r:id="rId7" imgW="190440" imgH="393480" progId="Equation.3">
                  <p:embed/>
                </p:oleObj>
              </mc:Choice>
              <mc:Fallback>
                <p:oleObj name="Equation" r:id="rId7" imgW="190440" imgH="393480" progId="Equation.3">
                  <p:embed/>
                  <p:pic>
                    <p:nvPicPr>
                      <p:cNvPr id="25" name="Object 28"/>
                      <p:cNvPicPr>
                        <a:picLocks noChangeAspect="1" noChangeArrowheads="1"/>
                      </p:cNvPicPr>
                      <p:nvPr/>
                    </p:nvPicPr>
                    <p:blipFill>
                      <a:blip r:embed="rId8"/>
                      <a:srcRect/>
                      <a:stretch>
                        <a:fillRect/>
                      </a:stretch>
                    </p:blipFill>
                    <p:spPr bwMode="auto">
                      <a:xfrm>
                        <a:off x="6162261" y="4446399"/>
                        <a:ext cx="906601" cy="165470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3641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357183" y="1941087"/>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5"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46437" y="959132"/>
            <a:ext cx="1841882"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5144494" y="4346949"/>
            <a:ext cx="3023284" cy="195851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60AE0D7F-A524-4513-AB5F-8A0A788B51E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27138" y="5326203"/>
            <a:ext cx="1017466" cy="815525"/>
          </a:xfrm>
          <a:prstGeom prst="rect">
            <a:avLst/>
          </a:prstGeom>
        </p:spPr>
      </p:pic>
      <p:graphicFrame>
        <p:nvGraphicFramePr>
          <p:cNvPr id="6" name="Object 14"/>
          <p:cNvGraphicFramePr>
            <a:graphicFrameLocks noChangeAspect="1"/>
          </p:cNvGraphicFramePr>
          <p:nvPr>
            <p:extLst>
              <p:ext uri="{D42A27DB-BD31-4B8C-83A1-F6EECF244321}">
                <p14:modId xmlns:p14="http://schemas.microsoft.com/office/powerpoint/2010/main" val="711755904"/>
              </p:ext>
            </p:extLst>
          </p:nvPr>
        </p:nvGraphicFramePr>
        <p:xfrm>
          <a:off x="5501833" y="1975692"/>
          <a:ext cx="1876977" cy="1660735"/>
        </p:xfrm>
        <a:graphic>
          <a:graphicData uri="http://schemas.openxmlformats.org/presentationml/2006/ole">
            <mc:AlternateContent xmlns:mc="http://schemas.openxmlformats.org/markup-compatibility/2006">
              <mc:Choice xmlns:v="urn:schemas-microsoft-com:vml" Requires="v">
                <p:oleObj spid="_x0000_s10268" name="Equation" r:id="rId8" imgW="342720" imgH="393480" progId="Equation.3">
                  <p:embed/>
                </p:oleObj>
              </mc:Choice>
              <mc:Fallback>
                <p:oleObj name="Equation" r:id="rId8" imgW="342720" imgH="393480" progId="Equation.3">
                  <p:embed/>
                  <p:pic>
                    <p:nvPicPr>
                      <p:cNvPr id="16" name="Object 14"/>
                      <p:cNvPicPr>
                        <a:picLocks noChangeAspect="1" noChangeArrowheads="1"/>
                      </p:cNvPicPr>
                      <p:nvPr/>
                    </p:nvPicPr>
                    <p:blipFill>
                      <a:blip r:embed="rId9"/>
                      <a:srcRect/>
                      <a:stretch>
                        <a:fillRect/>
                      </a:stretch>
                    </p:blipFill>
                    <p:spPr bwMode="auto">
                      <a:xfrm>
                        <a:off x="5501833" y="1975692"/>
                        <a:ext cx="1876977" cy="1660735"/>
                      </a:xfrm>
                      <a:prstGeom prst="rect">
                        <a:avLst/>
                      </a:prstGeom>
                      <a:noFill/>
                      <a:ln>
                        <a:noFill/>
                      </a:ln>
                      <a:effectLst/>
                      <a:extLst/>
                    </p:spPr>
                  </p:pic>
                </p:oleObj>
              </mc:Fallback>
            </mc:AlternateContent>
          </a:graphicData>
        </a:graphic>
      </p:graphicFrame>
      <p:graphicFrame>
        <p:nvGraphicFramePr>
          <p:cNvPr id="7" name="Object 14"/>
          <p:cNvGraphicFramePr>
            <a:graphicFrameLocks noChangeAspect="1"/>
          </p:cNvGraphicFramePr>
          <p:nvPr>
            <p:extLst>
              <p:ext uri="{D42A27DB-BD31-4B8C-83A1-F6EECF244321}">
                <p14:modId xmlns:p14="http://schemas.microsoft.com/office/powerpoint/2010/main" val="3807146252"/>
              </p:ext>
            </p:extLst>
          </p:nvPr>
        </p:nvGraphicFramePr>
        <p:xfrm>
          <a:off x="6197752" y="4238847"/>
          <a:ext cx="1093594" cy="2174713"/>
        </p:xfrm>
        <a:graphic>
          <a:graphicData uri="http://schemas.openxmlformats.org/presentationml/2006/ole">
            <mc:AlternateContent xmlns:mc="http://schemas.openxmlformats.org/markup-compatibility/2006">
              <mc:Choice xmlns:v="urn:schemas-microsoft-com:vml" Requires="v">
                <p:oleObj spid="_x0000_s10269" name="Equation" r:id="rId10" imgW="152280" imgH="393480" progId="Equation.3">
                  <p:embed/>
                </p:oleObj>
              </mc:Choice>
              <mc:Fallback>
                <p:oleObj name="Equation" r:id="rId10" imgW="152280" imgH="393480" progId="Equation.3">
                  <p:embed/>
                  <p:pic>
                    <p:nvPicPr>
                      <p:cNvPr id="6" name="Object 14"/>
                      <p:cNvPicPr>
                        <a:picLocks noChangeAspect="1" noChangeArrowheads="1"/>
                      </p:cNvPicPr>
                      <p:nvPr/>
                    </p:nvPicPr>
                    <p:blipFill>
                      <a:blip r:embed="rId11"/>
                      <a:srcRect/>
                      <a:stretch>
                        <a:fillRect/>
                      </a:stretch>
                    </p:blipFill>
                    <p:spPr bwMode="auto">
                      <a:xfrm>
                        <a:off x="6197752" y="4238847"/>
                        <a:ext cx="1093594" cy="21747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532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iterate type="lt">
                                    <p:tmPct val="0"/>
                                  </p:iterate>
                                  <p:childTnLst>
                                    <p:animClr clrSpc="rgb" dir="cw">
                                      <p:cBhvr>
                                        <p:cTn id="31" dur="250" fill="hold"/>
                                        <p:tgtEl>
                                          <p:spTgt spid="4"/>
                                        </p:tgtEl>
                                        <p:attrNameLst>
                                          <p:attrName>fillcolor</p:attrName>
                                        </p:attrNameLst>
                                      </p:cBhvr>
                                      <p:to>
                                        <a:srgbClr val="FFF2CC"/>
                                      </p:to>
                                    </p:animClr>
                                    <p:set>
                                      <p:cBhvr>
                                        <p:cTn id="32" dur="250" fill="hold"/>
                                        <p:tgtEl>
                                          <p:spTgt spid="4"/>
                                        </p:tgtEl>
                                        <p:attrNameLst>
                                          <p:attrName>fill.type</p:attrName>
                                        </p:attrNameLst>
                                      </p:cBhvr>
                                      <p:to>
                                        <p:strVal val="solid"/>
                                      </p:to>
                                    </p:set>
                                    <p:set>
                                      <p:cBhvr>
                                        <p:cTn id="33" dur="250" fill="hold"/>
                                        <p:tgtEl>
                                          <p:spTgt spid="4"/>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5"/>
                                        </p:tgtEl>
                                        <p:attrNameLst>
                                          <p:attrName>style.visibility</p:attrName>
                                        </p:attrNameLst>
                                      </p:cBhvr>
                                      <p:to>
                                        <p:strVal val="visible"/>
                                      </p:to>
                                    </p:set>
                                    <p:anim calcmode="lin" valueType="num">
                                      <p:cBhvr>
                                        <p:cTn id="36" dur="250" fill="hold"/>
                                        <p:tgtEl>
                                          <p:spTgt spid="5"/>
                                        </p:tgtEl>
                                        <p:attrNameLst>
                                          <p:attrName>ppt_w</p:attrName>
                                        </p:attrNameLst>
                                      </p:cBhvr>
                                      <p:tavLst>
                                        <p:tav tm="0">
                                          <p:val>
                                            <p:strVal val="4*#ppt_w"/>
                                          </p:val>
                                        </p:tav>
                                        <p:tav tm="100000">
                                          <p:val>
                                            <p:strVal val="#ppt_w"/>
                                          </p:val>
                                        </p:tav>
                                      </p:tavLst>
                                    </p:anim>
                                    <p:anim calcmode="lin" valueType="num">
                                      <p:cBhvr>
                                        <p:cTn id="37"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par>
                                <p:cTn id="38" presetID="1" presetClass="emph" presetSubtype="2" fill="hold" nodeType="withEffect">
                                  <p:stCondLst>
                                    <p:cond delay="1000"/>
                                  </p:stCondLst>
                                  <p:iterate type="lt">
                                    <p:tmPct val="0"/>
                                  </p:iterate>
                                  <p:childTnLst>
                                    <p:animClr clrSpc="rgb" dir="cw">
                                      <p:cBhvr>
                                        <p:cTn id="39" dur="250" fill="hold"/>
                                        <p:tgtEl>
                                          <p:spTgt spid="4"/>
                                        </p:tgtEl>
                                        <p:attrNameLst>
                                          <p:attrName>fillcolor</p:attrName>
                                        </p:attrNameLst>
                                      </p:cBhvr>
                                      <p:to>
                                        <a:srgbClr val="00B050"/>
                                      </p:to>
                                    </p:animClr>
                                    <p:set>
                                      <p:cBhvr>
                                        <p:cTn id="40" dur="250" fill="hold"/>
                                        <p:tgtEl>
                                          <p:spTgt spid="4"/>
                                        </p:tgtEl>
                                        <p:attrNameLst>
                                          <p:attrName>fill.type</p:attrName>
                                        </p:attrNameLst>
                                      </p:cBhvr>
                                      <p:to>
                                        <p:strVal val="solid"/>
                                      </p:to>
                                    </p:set>
                                    <p:set>
                                      <p:cBhvr>
                                        <p:cTn id="41"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802169" y="1588850"/>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5992" y="665386"/>
            <a:ext cx="1846928" cy="1846928"/>
          </a:xfrm>
          <a:prstGeom prst="rect">
            <a:avLst/>
          </a:prstGeom>
        </p:spPr>
      </p:pic>
      <p:sp>
        <p:nvSpPr>
          <p:cNvPr id="4" name="Rectangle: Rounded Corners 16">
            <a:extLst>
              <a:ext uri="{FF2B5EF4-FFF2-40B4-BE49-F238E27FC236}">
                <a16:creationId xmlns:a16="http://schemas.microsoft.com/office/drawing/2014/main" id="{4EE3E23B-2B49-4C98-890B-AE91113638C6}"/>
              </a:ext>
            </a:extLst>
          </p:cNvPr>
          <p:cNvSpPr/>
          <p:nvPr/>
        </p:nvSpPr>
        <p:spPr>
          <a:xfrm>
            <a:off x="2417264" y="4123368"/>
            <a:ext cx="7386696" cy="1754921"/>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2"/>
          <p:cNvGraphicFramePr>
            <a:graphicFrameLocks noChangeAspect="1"/>
          </p:cNvGraphicFramePr>
          <p:nvPr>
            <p:extLst>
              <p:ext uri="{D42A27DB-BD31-4B8C-83A1-F6EECF244321}">
                <p14:modId xmlns:p14="http://schemas.microsoft.com/office/powerpoint/2010/main" val="66535774"/>
              </p:ext>
            </p:extLst>
          </p:nvPr>
        </p:nvGraphicFramePr>
        <p:xfrm>
          <a:off x="5255812" y="1588850"/>
          <a:ext cx="1836751" cy="1622601"/>
        </p:xfrm>
        <a:graphic>
          <a:graphicData uri="http://schemas.openxmlformats.org/presentationml/2006/ole">
            <mc:AlternateContent xmlns:mc="http://schemas.openxmlformats.org/markup-compatibility/2006">
              <mc:Choice xmlns:v="urn:schemas-microsoft-com:vml" Requires="v">
                <p:oleObj spid="_x0000_s11292" name="Equation" r:id="rId5" imgW="342720" imgH="393480" progId="Equation.3">
                  <p:embed/>
                </p:oleObj>
              </mc:Choice>
              <mc:Fallback>
                <p:oleObj name="Equation" r:id="rId5" imgW="342720" imgH="393480" progId="Equation.3">
                  <p:embed/>
                  <p:pic>
                    <p:nvPicPr>
                      <p:cNvPr id="14" name="Object 12"/>
                      <p:cNvPicPr>
                        <a:picLocks noChangeAspect="1" noChangeArrowheads="1"/>
                      </p:cNvPicPr>
                      <p:nvPr/>
                    </p:nvPicPr>
                    <p:blipFill>
                      <a:blip r:embed="rId6"/>
                      <a:srcRect/>
                      <a:stretch>
                        <a:fillRect/>
                      </a:stretch>
                    </p:blipFill>
                    <p:spPr bwMode="auto">
                      <a:xfrm>
                        <a:off x="5255812" y="1588850"/>
                        <a:ext cx="1836751" cy="1622601"/>
                      </a:xfrm>
                      <a:prstGeom prst="rect">
                        <a:avLst/>
                      </a:prstGeom>
                      <a:noFill/>
                      <a:ln>
                        <a:noFill/>
                      </a:ln>
                      <a:effectLst/>
                      <a:extLst/>
                    </p:spPr>
                  </p:pic>
                </p:oleObj>
              </mc:Fallback>
            </mc:AlternateContent>
          </a:graphicData>
        </a:graphic>
      </p:graphicFrame>
      <p:graphicFrame>
        <p:nvGraphicFramePr>
          <p:cNvPr id="7" name="Object 27"/>
          <p:cNvGraphicFramePr>
            <a:graphicFrameLocks noChangeAspect="1"/>
          </p:cNvGraphicFramePr>
          <p:nvPr>
            <p:extLst>
              <p:ext uri="{D42A27DB-BD31-4B8C-83A1-F6EECF244321}">
                <p14:modId xmlns:p14="http://schemas.microsoft.com/office/powerpoint/2010/main" val="54762126"/>
              </p:ext>
            </p:extLst>
          </p:nvPr>
        </p:nvGraphicFramePr>
        <p:xfrm>
          <a:off x="3059512" y="4123368"/>
          <a:ext cx="6229350" cy="1614487"/>
        </p:xfrm>
        <a:graphic>
          <a:graphicData uri="http://schemas.openxmlformats.org/presentationml/2006/ole">
            <mc:AlternateContent xmlns:mc="http://schemas.openxmlformats.org/markup-compatibility/2006">
              <mc:Choice xmlns:v="urn:schemas-microsoft-com:vml" Requires="v">
                <p:oleObj spid="_x0000_s11293" name="Equation" r:id="rId7" imgW="1396800" imgH="393480" progId="Equation.3">
                  <p:embed/>
                </p:oleObj>
              </mc:Choice>
              <mc:Fallback>
                <p:oleObj name="Equation" r:id="rId7" imgW="1396800" imgH="393480" progId="Equation.3">
                  <p:embed/>
                  <p:pic>
                    <p:nvPicPr>
                      <p:cNvPr id="7" name="Object 27"/>
                      <p:cNvPicPr>
                        <a:picLocks noChangeAspect="1" noChangeArrowheads="1"/>
                      </p:cNvPicPr>
                      <p:nvPr/>
                    </p:nvPicPr>
                    <p:blipFill>
                      <a:blip r:embed="rId8"/>
                      <a:srcRect/>
                      <a:stretch>
                        <a:fillRect/>
                      </a:stretch>
                    </p:blipFill>
                    <p:spPr bwMode="auto">
                      <a:xfrm>
                        <a:off x="3059512" y="4123368"/>
                        <a:ext cx="6229350" cy="16144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514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309558" y="185650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01114" y="766110"/>
            <a:ext cx="1846928" cy="1846928"/>
          </a:xfrm>
          <a:prstGeom prst="rect">
            <a:avLst/>
          </a:prstGeom>
        </p:spPr>
      </p:pic>
      <p:sp>
        <p:nvSpPr>
          <p:cNvPr id="4" name="Rectangle: Rounded Corners 18">
            <a:extLst>
              <a:ext uri="{FF2B5EF4-FFF2-40B4-BE49-F238E27FC236}">
                <a16:creationId xmlns:a16="http://schemas.microsoft.com/office/drawing/2014/main" id="{06DDD29A-DE6B-46A1-A986-697DF63F5FFD}"/>
              </a:ext>
            </a:extLst>
          </p:cNvPr>
          <p:cNvSpPr/>
          <p:nvPr/>
        </p:nvSpPr>
        <p:spPr>
          <a:xfrm>
            <a:off x="2624578" y="4238044"/>
            <a:ext cx="7203882" cy="1783802"/>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3"/>
          <p:cNvGraphicFramePr>
            <a:graphicFrameLocks noChangeAspect="1"/>
          </p:cNvGraphicFramePr>
          <p:nvPr>
            <p:extLst>
              <p:ext uri="{D42A27DB-BD31-4B8C-83A1-F6EECF244321}">
                <p14:modId xmlns:p14="http://schemas.microsoft.com/office/powerpoint/2010/main" val="3685458503"/>
              </p:ext>
            </p:extLst>
          </p:nvPr>
        </p:nvGraphicFramePr>
        <p:xfrm>
          <a:off x="5189799" y="1860840"/>
          <a:ext cx="1809750" cy="1725612"/>
        </p:xfrm>
        <a:graphic>
          <a:graphicData uri="http://schemas.openxmlformats.org/presentationml/2006/ole">
            <mc:AlternateContent xmlns:mc="http://schemas.openxmlformats.org/markup-compatibility/2006">
              <mc:Choice xmlns:v="urn:schemas-microsoft-com:vml" Requires="v">
                <p:oleObj spid="_x0000_s12316" name="Equation" r:id="rId5" imgW="317160" imgH="393480" progId="Equation.3">
                  <p:embed/>
                </p:oleObj>
              </mc:Choice>
              <mc:Fallback>
                <p:oleObj name="Equation" r:id="rId5" imgW="317160" imgH="393480" progId="Equation.3">
                  <p:embed/>
                  <p:pic>
                    <p:nvPicPr>
                      <p:cNvPr id="6" name="Object 13"/>
                      <p:cNvPicPr>
                        <a:picLocks noChangeAspect="1" noChangeArrowheads="1"/>
                      </p:cNvPicPr>
                      <p:nvPr/>
                    </p:nvPicPr>
                    <p:blipFill>
                      <a:blip r:embed="rId6"/>
                      <a:srcRect/>
                      <a:stretch>
                        <a:fillRect/>
                      </a:stretch>
                    </p:blipFill>
                    <p:spPr bwMode="auto">
                      <a:xfrm>
                        <a:off x="5189799" y="1860840"/>
                        <a:ext cx="1809750" cy="1725612"/>
                      </a:xfrm>
                      <a:prstGeom prst="rect">
                        <a:avLst/>
                      </a:prstGeom>
                      <a:noFill/>
                      <a:ln>
                        <a:noFill/>
                      </a:ln>
                      <a:effectLst/>
                      <a:extLst/>
                    </p:spPr>
                  </p:pic>
                </p:oleObj>
              </mc:Fallback>
            </mc:AlternateContent>
          </a:graphicData>
        </a:graphic>
      </p:graphicFrame>
      <p:graphicFrame>
        <p:nvGraphicFramePr>
          <p:cNvPr id="7" name="Object 27"/>
          <p:cNvGraphicFramePr>
            <a:graphicFrameLocks noChangeAspect="1"/>
          </p:cNvGraphicFramePr>
          <p:nvPr>
            <p:extLst>
              <p:ext uri="{D42A27DB-BD31-4B8C-83A1-F6EECF244321}">
                <p14:modId xmlns:p14="http://schemas.microsoft.com/office/powerpoint/2010/main" val="1157359866"/>
              </p:ext>
            </p:extLst>
          </p:nvPr>
        </p:nvGraphicFramePr>
        <p:xfrm>
          <a:off x="3224556" y="4238044"/>
          <a:ext cx="6003925" cy="1614487"/>
        </p:xfrm>
        <a:graphic>
          <a:graphicData uri="http://schemas.openxmlformats.org/presentationml/2006/ole">
            <mc:AlternateContent xmlns:mc="http://schemas.openxmlformats.org/markup-compatibility/2006">
              <mc:Choice xmlns:v="urn:schemas-microsoft-com:vml" Requires="v">
                <p:oleObj spid="_x0000_s12317" name="Equation" r:id="rId7" imgW="1346040" imgH="393480" progId="Equation.3">
                  <p:embed/>
                </p:oleObj>
              </mc:Choice>
              <mc:Fallback>
                <p:oleObj name="Equation" r:id="rId7" imgW="1346040" imgH="393480" progId="Equation.3">
                  <p:embed/>
                  <p:pic>
                    <p:nvPicPr>
                      <p:cNvPr id="7" name="Object 27"/>
                      <p:cNvPicPr>
                        <a:picLocks noChangeAspect="1" noChangeArrowheads="1"/>
                      </p:cNvPicPr>
                      <p:nvPr/>
                    </p:nvPicPr>
                    <p:blipFill>
                      <a:blip r:embed="rId8"/>
                      <a:srcRect/>
                      <a:stretch>
                        <a:fillRect/>
                      </a:stretch>
                    </p:blipFill>
                    <p:spPr bwMode="auto">
                      <a:xfrm>
                        <a:off x="3224556" y="4238044"/>
                        <a:ext cx="6003925" cy="16144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377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0BEB7791-20AB-4543-B399-7279E390E3E2}"/>
              </a:ext>
            </a:extLst>
          </p:cNvPr>
          <p:cNvSpPr/>
          <p:nvPr/>
        </p:nvSpPr>
        <p:spPr>
          <a:xfrm>
            <a:off x="1490533" y="2113265"/>
            <a:ext cx="9984614" cy="1729947"/>
          </a:xfrm>
          <a:prstGeom prst="round2DiagRect">
            <a:avLst/>
          </a:prstGeom>
          <a:solidFill>
            <a:schemeClr val="bg1"/>
          </a:solidFill>
          <a:ln w="5715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a:hlinkClick r:id="rId3" action="ppaction://hlinksldjump"/>
            <a:extLst>
              <a:ext uri="{FF2B5EF4-FFF2-40B4-BE49-F238E27FC236}">
                <a16:creationId xmlns:a16="http://schemas.microsoft.com/office/drawing/2014/main" id="{A30936A0-B094-4C58-AB3F-1DA17E023A7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6314" y="1131310"/>
            <a:ext cx="1846928" cy="1846928"/>
          </a:xfrm>
          <a:prstGeom prst="rect">
            <a:avLst/>
          </a:prstGeom>
        </p:spPr>
      </p:pic>
      <p:sp>
        <p:nvSpPr>
          <p:cNvPr id="4" name="Rectangle: Rounded Corners 17">
            <a:extLst>
              <a:ext uri="{FF2B5EF4-FFF2-40B4-BE49-F238E27FC236}">
                <a16:creationId xmlns:a16="http://schemas.microsoft.com/office/drawing/2014/main" id="{9F682473-4D95-4501-9320-21A6D26E96CC}"/>
              </a:ext>
            </a:extLst>
          </p:cNvPr>
          <p:cNvSpPr/>
          <p:nvPr/>
        </p:nvSpPr>
        <p:spPr>
          <a:xfrm>
            <a:off x="5486399" y="4569300"/>
            <a:ext cx="2000251" cy="1774260"/>
          </a:xfrm>
          <a:prstGeom prst="roundRect">
            <a:avLst>
              <a:gd name="adj" fmla="val 43919"/>
            </a:avLst>
          </a:prstGeom>
          <a:solidFill>
            <a:schemeClr val="bg1"/>
          </a:solidFill>
          <a:ln w="38100">
            <a:solidFill>
              <a:srgbClr val="E65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Object 14"/>
          <p:cNvGraphicFramePr>
            <a:graphicFrameLocks noChangeAspect="1"/>
          </p:cNvGraphicFramePr>
          <p:nvPr>
            <p:extLst>
              <p:ext uri="{D42A27DB-BD31-4B8C-83A1-F6EECF244321}">
                <p14:modId xmlns:p14="http://schemas.microsoft.com/office/powerpoint/2010/main" val="2117964353"/>
              </p:ext>
            </p:extLst>
          </p:nvPr>
        </p:nvGraphicFramePr>
        <p:xfrm>
          <a:off x="5895975" y="2062163"/>
          <a:ext cx="1706563" cy="1508125"/>
        </p:xfrm>
        <a:graphic>
          <a:graphicData uri="http://schemas.openxmlformats.org/presentationml/2006/ole">
            <mc:AlternateContent xmlns:mc="http://schemas.openxmlformats.org/markup-compatibility/2006">
              <mc:Choice xmlns:v="urn:schemas-microsoft-com:vml" Requires="v">
                <p:oleObj spid="_x0000_s13340" name="Equation" r:id="rId5" imgW="342720" imgH="393480" progId="Equation.3">
                  <p:embed/>
                </p:oleObj>
              </mc:Choice>
              <mc:Fallback>
                <p:oleObj name="Equation" r:id="rId5" imgW="342720" imgH="393480" progId="Equation.3">
                  <p:embed/>
                  <p:pic>
                    <p:nvPicPr>
                      <p:cNvPr id="6" name="Object 14"/>
                      <p:cNvPicPr>
                        <a:picLocks noChangeAspect="1" noChangeArrowheads="1"/>
                      </p:cNvPicPr>
                      <p:nvPr/>
                    </p:nvPicPr>
                    <p:blipFill>
                      <a:blip r:embed="rId6"/>
                      <a:srcRect/>
                      <a:stretch>
                        <a:fillRect/>
                      </a:stretch>
                    </p:blipFill>
                    <p:spPr bwMode="auto">
                      <a:xfrm>
                        <a:off x="5895975" y="2062163"/>
                        <a:ext cx="1706563" cy="1508125"/>
                      </a:xfrm>
                      <a:prstGeom prst="rect">
                        <a:avLst/>
                      </a:prstGeom>
                      <a:noFill/>
                      <a:ln>
                        <a:noFill/>
                      </a:ln>
                      <a:effectLst/>
                      <a:extLst/>
                    </p:spPr>
                  </p:pic>
                </p:oleObj>
              </mc:Fallback>
            </mc:AlternateContent>
          </a:graphicData>
        </a:graphic>
      </p:graphicFrame>
      <p:graphicFrame>
        <p:nvGraphicFramePr>
          <p:cNvPr id="7" name="Object 28"/>
          <p:cNvGraphicFramePr>
            <a:graphicFrameLocks noChangeAspect="1"/>
          </p:cNvGraphicFramePr>
          <p:nvPr>
            <p:extLst>
              <p:ext uri="{D42A27DB-BD31-4B8C-83A1-F6EECF244321}">
                <p14:modId xmlns:p14="http://schemas.microsoft.com/office/powerpoint/2010/main" val="3970398161"/>
              </p:ext>
            </p:extLst>
          </p:nvPr>
        </p:nvGraphicFramePr>
        <p:xfrm>
          <a:off x="6300870" y="4689385"/>
          <a:ext cx="723900" cy="1654175"/>
        </p:xfrm>
        <a:graphic>
          <a:graphicData uri="http://schemas.openxmlformats.org/presentationml/2006/ole">
            <mc:AlternateContent xmlns:mc="http://schemas.openxmlformats.org/markup-compatibility/2006">
              <mc:Choice xmlns:v="urn:schemas-microsoft-com:vml" Requires="v">
                <p:oleObj spid="_x0000_s13341" name="Equation" r:id="rId7" imgW="152280" imgH="393480" progId="Equation.3">
                  <p:embed/>
                </p:oleObj>
              </mc:Choice>
              <mc:Fallback>
                <p:oleObj name="Equation" r:id="rId7" imgW="152280" imgH="393480" progId="Equation.3">
                  <p:embed/>
                  <p:pic>
                    <p:nvPicPr>
                      <p:cNvPr id="7" name="Object 28"/>
                      <p:cNvPicPr>
                        <a:picLocks noChangeAspect="1" noChangeArrowheads="1"/>
                      </p:cNvPicPr>
                      <p:nvPr/>
                    </p:nvPicPr>
                    <p:blipFill>
                      <a:blip r:embed="rId8"/>
                      <a:srcRect/>
                      <a:stretch>
                        <a:fillRect/>
                      </a:stretch>
                    </p:blipFill>
                    <p:spPr bwMode="auto">
                      <a:xfrm>
                        <a:off x="6300870" y="4689385"/>
                        <a:ext cx="723900" cy="16541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0393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2401824"/>
            <a:ext cx="12496800" cy="6205843"/>
          </a:xfrm>
        </p:spPr>
        <p:txBody>
          <a:bodyPr>
            <a:normAutofit/>
          </a:bodyPr>
          <a:lstStyle/>
          <a:p>
            <a:pPr algn="ct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Những quà tặng tiếp theo sẽ được MĂNG NON cập nhật tại nhóm Măng Non – Tài liệu Tiểu học sau:</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hlinkClick r:id="rId2"/>
              </a:rPr>
              <a:t>https://www.facebook.com/groups/629898828017053</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cs typeface="Times New Roman" panose="02020603050405020304" pitchFamily="18" charset="0"/>
              </a:rPr>
              <a:t/>
            </a:r>
            <a:br>
              <a:rPr lang="en-US" sz="4000" b="1" i="1" dirty="0">
                <a:solidFill>
                  <a:srgbClr val="F06E8A"/>
                </a:solidFill>
                <a:latin typeface="Times New Roman" panose="02020603050405020304" pitchFamily="18"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Mời thầy cô tham gia nhóm để chủ động cập nhật bài giảng điện tử lớp 4 và quà tặng hằng tuần </a:t>
            </a:r>
            <a:b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mới nhất nhé!</a:t>
            </a: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endParaRPr lang="en-US" dirty="0">
              <a:solidFill>
                <a:srgbClr val="F06E8A"/>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969689"/>
            <a:ext cx="3113783" cy="4615353"/>
          </a:xfrm>
          <a:prstGeom prst="rect">
            <a:avLst/>
          </a:prstGeom>
        </p:spPr>
      </p:pic>
      <p:sp>
        <p:nvSpPr>
          <p:cNvPr id="5" name="Rounded Rectangle 4"/>
          <p:cNvSpPr/>
          <p:nvPr/>
        </p:nvSpPr>
        <p:spPr>
          <a:xfrm>
            <a:off x="2097024" y="0"/>
            <a:ext cx="10094976" cy="276758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MĂNG NON – TÀI LIỆU TIỂU HỌC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CHUYÊN GIÁO ÁN ĐIỆN TỬ THEO TUẦN KHỐI 4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BÀI THAO GIẢNG – ELEARNING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Nhóm chia sẻ tài liệu - Qùa tặng: Măng Non – Tài liệu Tiểu học</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Page: Măng Non – Tài liệu Tiểu học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SĐT ZALO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sym typeface="Arial"/>
              </a:rPr>
              <a:t>0382348780</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sym typeface="Arial"/>
              </a:rPr>
              <a:t>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sym typeface="Arial"/>
              </a:rPr>
              <a:t>0984848929</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1848116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5" name="组合 12"/>
          <p:cNvGrpSpPr/>
          <p:nvPr/>
        </p:nvGrpSpPr>
        <p:grpSpPr>
          <a:xfrm>
            <a:off x="270346" y="218876"/>
            <a:ext cx="7474226" cy="1943879"/>
            <a:chOff x="3276599" y="2278685"/>
            <a:chExt cx="7742274" cy="2399564"/>
          </a:xfrm>
        </p:grpSpPr>
        <p:sp>
          <p:nvSpPr>
            <p:cNvPr id="6" name="对角圆角矩形 14"/>
            <p:cNvSpPr/>
            <p:nvPr/>
          </p:nvSpPr>
          <p:spPr>
            <a:xfrm>
              <a:off x="3276599" y="2278685"/>
              <a:ext cx="7742274" cy="2399564"/>
            </a:xfrm>
            <a:prstGeom prst="round2DiagRect">
              <a:avLst/>
            </a:prstGeom>
            <a:gradFill>
              <a:gsLst>
                <a:gs pos="55000">
                  <a:srgbClr val="FE9B02"/>
                </a:gs>
                <a:gs pos="0">
                  <a:srgbClr val="FD7C04"/>
                </a:gs>
                <a:gs pos="100000">
                  <a:srgbClr val="FFC000"/>
                </a:gs>
              </a:gsLst>
              <a:lin ang="5400000" scaled="1"/>
            </a:gradFill>
            <a:ln>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文本框 13"/>
            <p:cNvSpPr txBox="1"/>
            <p:nvPr/>
          </p:nvSpPr>
          <p:spPr>
            <a:xfrm>
              <a:off x="3443297" y="2406327"/>
              <a:ext cx="748032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smtClean="0">
                  <a:ln>
                    <a:noFill/>
                  </a:ln>
                  <a:solidFill>
                    <a:schemeClr val="bg1"/>
                  </a:solidFill>
                  <a:effectLst/>
                  <a:uLnTx/>
                  <a:uFillTx/>
                  <a:latin typeface="UTM Arruba KT" panose="02040603050506020204" pitchFamily="18" charset="0"/>
                  <a:ea typeface="印品溜溜圆" panose="02000000000000000000" pitchFamily="2" charset="-122"/>
                </a:rPr>
                <a:t>Thử</a:t>
              </a:r>
              <a:r>
                <a:rPr kumimoji="0" lang="vi-VN" altLang="zh-CN" sz="6000" b="1" i="0" u="none" strike="noStrike" kern="1200" cap="none" spc="0" normalizeH="0" noProof="0" dirty="0" smtClean="0">
                  <a:ln>
                    <a:noFill/>
                  </a:ln>
                  <a:solidFill>
                    <a:schemeClr val="bg1"/>
                  </a:solidFill>
                  <a:effectLst/>
                  <a:uLnTx/>
                  <a:uFillTx/>
                  <a:latin typeface="UTM Arruba KT" panose="02040603050506020204" pitchFamily="18" charset="0"/>
                  <a:ea typeface="印品溜溜圆" panose="02000000000000000000" pitchFamily="2" charset="-122"/>
                </a:rPr>
                <a:t> thách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noProof="0" dirty="0" smtClean="0">
                  <a:ln>
                    <a:noFill/>
                  </a:ln>
                  <a:solidFill>
                    <a:schemeClr val="bg1"/>
                  </a:solidFill>
                  <a:effectLst/>
                  <a:uLnTx/>
                  <a:uFillTx/>
                  <a:latin typeface="UTM Arruba KT" panose="02040603050506020204" pitchFamily="18" charset="0"/>
                  <a:ea typeface="印品溜溜圆" panose="02000000000000000000" pitchFamily="2" charset="-122"/>
                </a:rPr>
                <a:t>Chinh phục các vì sao</a:t>
              </a:r>
              <a:endParaRPr kumimoji="0" lang="zh-CN" altLang="en-US" sz="6000" b="1" i="0" u="none" strike="noStrike" kern="1200" cap="none" spc="0" normalizeH="0" baseline="0" noProof="0" dirty="0">
                <a:ln>
                  <a:noFill/>
                </a:ln>
                <a:solidFill>
                  <a:schemeClr val="bg1"/>
                </a:solidFill>
                <a:effectLst/>
                <a:uLnTx/>
                <a:uFillTx/>
                <a:latin typeface="UTM Arruba KT" panose="02040603050506020204" pitchFamily="18" charset="0"/>
                <a:ea typeface="印品溜溜圆" panose="02000000000000000000" pitchFamily="2" charset="-122"/>
              </a:endParaRPr>
            </a:p>
          </p:txBody>
        </p:sp>
      </p:grpSp>
    </p:spTree>
    <p:extLst>
      <p:ext uri="{BB962C8B-B14F-4D97-AF65-F5344CB8AC3E}">
        <p14:creationId xmlns:p14="http://schemas.microsoft.com/office/powerpoint/2010/main" val="15847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3723477D-8974-467B-B1D6-1841D9A28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717" y="4636068"/>
            <a:ext cx="1975104" cy="1975104"/>
          </a:xfrm>
          <a:prstGeom prst="rect">
            <a:avLst/>
          </a:prstGeom>
        </p:spPr>
      </p:pic>
      <p:pic>
        <p:nvPicPr>
          <p:cNvPr id="3" name="Picture 2">
            <a:hlinkClick r:id="rId4" action="ppaction://hlinksldjump"/>
            <a:extLst>
              <a:ext uri="{FF2B5EF4-FFF2-40B4-BE49-F238E27FC236}">
                <a16:creationId xmlns:a16="http://schemas.microsoft.com/office/drawing/2014/main" id="{4FD5B494-E2DA-409F-B604-DDF3764671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9243" y="4636068"/>
            <a:ext cx="1975104" cy="1975104"/>
          </a:xfrm>
          <a:prstGeom prst="rect">
            <a:avLst/>
          </a:prstGeom>
        </p:spPr>
      </p:pic>
      <p:pic>
        <p:nvPicPr>
          <p:cNvPr id="4" name="Picture 3">
            <a:hlinkClick r:id="rId6" action="ppaction://hlinksldjump"/>
            <a:extLst>
              <a:ext uri="{FF2B5EF4-FFF2-40B4-BE49-F238E27FC236}">
                <a16:creationId xmlns:a16="http://schemas.microsoft.com/office/drawing/2014/main" id="{E948E2E9-5B16-4698-B93F-E11F1A0A8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5955" y="4636068"/>
            <a:ext cx="1975104" cy="1975104"/>
          </a:xfrm>
          <a:prstGeom prst="rect">
            <a:avLst/>
          </a:prstGeom>
        </p:spPr>
      </p:pic>
      <p:pic>
        <p:nvPicPr>
          <p:cNvPr id="5" name="Picture 4">
            <a:hlinkClick r:id="rId8" action="ppaction://hlinksldjump"/>
            <a:extLst>
              <a:ext uri="{FF2B5EF4-FFF2-40B4-BE49-F238E27FC236}">
                <a16:creationId xmlns:a16="http://schemas.microsoft.com/office/drawing/2014/main" id="{D13EE80E-EEBC-4E2B-97AF-26910FBBB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8063" y="4636068"/>
            <a:ext cx="1969708" cy="1975104"/>
          </a:xfrm>
          <a:prstGeom prst="rect">
            <a:avLst/>
          </a:prstGeom>
        </p:spPr>
      </p:pic>
      <p:pic>
        <p:nvPicPr>
          <p:cNvPr id="6" name="Picture 5">
            <a:hlinkClick r:id="rId10" action="ppaction://hlinksldjump"/>
            <a:extLst>
              <a:ext uri="{FF2B5EF4-FFF2-40B4-BE49-F238E27FC236}">
                <a16:creationId xmlns:a16="http://schemas.microsoft.com/office/drawing/2014/main" id="{3ABAFA07-1A3C-4FFB-BF72-21C7B8140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302" y="2435121"/>
            <a:ext cx="1969708" cy="1975104"/>
          </a:xfrm>
          <a:prstGeom prst="rect">
            <a:avLst/>
          </a:prstGeom>
        </p:spPr>
      </p:pic>
      <p:pic>
        <p:nvPicPr>
          <p:cNvPr id="7" name="Picture 6">
            <a:hlinkClick r:id="rId12" action="ppaction://hlinksldjump"/>
            <a:extLst>
              <a:ext uri="{FF2B5EF4-FFF2-40B4-BE49-F238E27FC236}">
                <a16:creationId xmlns:a16="http://schemas.microsoft.com/office/drawing/2014/main" id="{0A875137-BE33-487E-93C9-670A0C7268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78027" y="2435121"/>
            <a:ext cx="1975104" cy="1975104"/>
          </a:xfrm>
          <a:prstGeom prst="rect">
            <a:avLst/>
          </a:prstGeom>
        </p:spPr>
      </p:pic>
      <p:pic>
        <p:nvPicPr>
          <p:cNvPr id="8" name="Picture 7">
            <a:hlinkClick r:id="rId14" action="ppaction://hlinksldjump"/>
            <a:extLst>
              <a:ext uri="{FF2B5EF4-FFF2-40B4-BE49-F238E27FC236}">
                <a16:creationId xmlns:a16="http://schemas.microsoft.com/office/drawing/2014/main" id="{627C3CFD-8F49-41C2-BAD6-9830C4DA1A4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67149" y="2435121"/>
            <a:ext cx="1969708" cy="1975104"/>
          </a:xfrm>
          <a:prstGeom prst="rect">
            <a:avLst/>
          </a:prstGeom>
        </p:spPr>
      </p:pic>
      <p:pic>
        <p:nvPicPr>
          <p:cNvPr id="9" name="Picture 8">
            <a:hlinkClick r:id="rId16" action="ppaction://hlinksldjump"/>
            <a:extLst>
              <a:ext uri="{FF2B5EF4-FFF2-40B4-BE49-F238E27FC236}">
                <a16:creationId xmlns:a16="http://schemas.microsoft.com/office/drawing/2014/main" id="{34C3CD04-1AE8-4B08-AB9E-19DF1331E3E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50875" y="2435121"/>
            <a:ext cx="1975104" cy="1975104"/>
          </a:xfrm>
          <a:prstGeom prst="rect">
            <a:avLst/>
          </a:prstGeom>
        </p:spPr>
      </p:pic>
      <p:pic>
        <p:nvPicPr>
          <p:cNvPr id="10" name="Picture 9">
            <a:hlinkClick r:id="rId18" action="ppaction://hlinksldjump"/>
            <a:extLst>
              <a:ext uri="{FF2B5EF4-FFF2-40B4-BE49-F238E27FC236}">
                <a16:creationId xmlns:a16="http://schemas.microsoft.com/office/drawing/2014/main" id="{2BFA6009-DC50-4516-9432-E820166A137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582428" y="200632"/>
            <a:ext cx="1975104" cy="1975104"/>
          </a:xfrm>
          <a:prstGeom prst="rect">
            <a:avLst/>
          </a:prstGeom>
        </p:spPr>
      </p:pic>
      <p:pic>
        <p:nvPicPr>
          <p:cNvPr id="11" name="Picture 10">
            <a:hlinkClick r:id="rId20" action="ppaction://hlinksldjump"/>
            <a:extLst>
              <a:ext uri="{FF2B5EF4-FFF2-40B4-BE49-F238E27FC236}">
                <a16:creationId xmlns:a16="http://schemas.microsoft.com/office/drawing/2014/main" id="{683C2FF6-E5F0-4B89-A055-B0A2AA8C836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574601" y="200366"/>
            <a:ext cx="1975104" cy="1975104"/>
          </a:xfrm>
          <a:prstGeom prst="rect">
            <a:avLst/>
          </a:prstGeom>
        </p:spPr>
      </p:pic>
      <p:pic>
        <p:nvPicPr>
          <p:cNvPr id="12" name="Picture 11">
            <a:hlinkClick r:id="rId22" action="ppaction://hlinksldjump"/>
            <a:extLst>
              <a:ext uri="{FF2B5EF4-FFF2-40B4-BE49-F238E27FC236}">
                <a16:creationId xmlns:a16="http://schemas.microsoft.com/office/drawing/2014/main" id="{E80EF3F6-7E16-43D3-9505-E00790F55AE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566774" y="200100"/>
            <a:ext cx="1975104" cy="1975104"/>
          </a:xfrm>
          <a:prstGeom prst="rect">
            <a:avLst/>
          </a:prstGeom>
        </p:spPr>
      </p:pic>
      <p:pic>
        <p:nvPicPr>
          <p:cNvPr id="13" name="Picture 12">
            <a:hlinkClick r:id="rId24" action="ppaction://hlinksldjump"/>
            <a:extLst>
              <a:ext uri="{FF2B5EF4-FFF2-40B4-BE49-F238E27FC236}">
                <a16:creationId xmlns:a16="http://schemas.microsoft.com/office/drawing/2014/main" id="{817C3DE1-3067-4C06-82D8-9197109C02BE}"/>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557353" y="199835"/>
            <a:ext cx="1976698" cy="1976698"/>
          </a:xfrm>
          <a:prstGeom prst="rect">
            <a:avLst/>
          </a:prstGeom>
        </p:spPr>
      </p:pic>
      <p:pic>
        <p:nvPicPr>
          <p:cNvPr id="14" name="Content Placeholder 12">
            <a:extLst>
              <a:ext uri="{FF2B5EF4-FFF2-40B4-BE49-F238E27FC236}">
                <a16:creationId xmlns:a16="http://schemas.microsoft.com/office/drawing/2014/main" id="{5541281B-0AB4-41DD-97F9-C5F98D2DE0F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9540099">
            <a:off x="13832611" y="-4372344"/>
            <a:ext cx="7049664" cy="5049754"/>
          </a:xfrm>
          <a:prstGeom prst="rect">
            <a:avLst/>
          </a:prstGeom>
        </p:spPr>
      </p:pic>
    </p:spTree>
    <p:extLst>
      <p:ext uri="{BB962C8B-B14F-4D97-AF65-F5344CB8AC3E}">
        <p14:creationId xmlns:p14="http://schemas.microsoft.com/office/powerpoint/2010/main" val="42548572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par>
                                <p:cTn id="9" presetID="53" presetClass="exit" presetSubtype="32" fill="hold" nodeType="withEffect">
                                  <p:stCondLst>
                                    <p:cond delay="0"/>
                                  </p:stCondLst>
                                  <p:childTnLst>
                                    <p:anim calcmode="lin" valueType="num">
                                      <p:cBhvr>
                                        <p:cTn id="10" dur="500"/>
                                        <p:tgtEl>
                                          <p:spTgt spid="13"/>
                                        </p:tgtEl>
                                        <p:attrNameLst>
                                          <p:attrName>ppt_w</p:attrName>
                                        </p:attrNameLst>
                                      </p:cBhvr>
                                      <p:tavLst>
                                        <p:tav tm="0">
                                          <p:val>
                                            <p:strVal val="ppt_w"/>
                                          </p:val>
                                        </p:tav>
                                        <p:tav tm="100000">
                                          <p:val>
                                            <p:fltVal val="0"/>
                                          </p:val>
                                        </p:tav>
                                      </p:tavLst>
                                    </p:anim>
                                    <p:anim calcmode="lin" valueType="num">
                                      <p:cBhvr>
                                        <p:cTn id="11" dur="500"/>
                                        <p:tgtEl>
                                          <p:spTgt spid="13"/>
                                        </p:tgtEl>
                                        <p:attrNameLst>
                                          <p:attrName>ppt_h</p:attrName>
                                        </p:attrNameLst>
                                      </p:cBhvr>
                                      <p:tavLst>
                                        <p:tav tm="0">
                                          <p:val>
                                            <p:strVal val="ppt_h"/>
                                          </p:val>
                                        </p:tav>
                                        <p:tav tm="100000">
                                          <p:val>
                                            <p:fltVal val="0"/>
                                          </p:val>
                                        </p:tav>
                                      </p:tavLst>
                                    </p:anim>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par>
                                <p:cTn id="33" presetID="53" presetClass="exit" presetSubtype="32" fill="hold" nodeType="with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0"/>
                                        </p:tgtEl>
                                        <p:attrNameLst>
                                          <p:attrName>ppt_x</p:attrName>
                                        </p:attrNameLst>
                                      </p:cBhvr>
                                      <p:tavLst>
                                        <p:tav tm="0">
                                          <p:val>
                                            <p:strVal val="ppt_x"/>
                                          </p:val>
                                        </p:tav>
                                        <p:tav tm="100000">
                                          <p:val>
                                            <p:strVal val="ppt_x"/>
                                          </p:val>
                                        </p:tav>
                                      </p:tavLst>
                                    </p:anim>
                                    <p:anim calcmode="lin" valueType="num">
                                      <p:cBhvr additive="base">
                                        <p:cTn id="43" dur="500"/>
                                        <p:tgtEl>
                                          <p:spTgt spid="10"/>
                                        </p:tgtEl>
                                        <p:attrNameLst>
                                          <p:attrName>ppt_y</p:attrName>
                                        </p:attrNameLst>
                                      </p:cBhvr>
                                      <p:tavLst>
                                        <p:tav tm="0">
                                          <p:val>
                                            <p:strVal val="ppt_y"/>
                                          </p:val>
                                        </p:tav>
                                        <p:tav tm="100000">
                                          <p:val>
                                            <p:strVal val="1+ppt_h/2"/>
                                          </p:val>
                                        </p:tav>
                                      </p:tavLst>
                                    </p:anim>
                                    <p:set>
                                      <p:cBhvr>
                                        <p:cTn id="44" dur="1" fill="hold">
                                          <p:stCondLst>
                                            <p:cond delay="499"/>
                                          </p:stCondLst>
                                        </p:cTn>
                                        <p:tgtEl>
                                          <p:spTgt spid="10"/>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10"/>
                                        </p:tgtEl>
                                        <p:attrNameLst>
                                          <p:attrName>ppt_w</p:attrName>
                                        </p:attrNameLst>
                                      </p:cBhvr>
                                      <p:tavLst>
                                        <p:tav tm="0">
                                          <p:val>
                                            <p:strVal val="ppt_w"/>
                                          </p:val>
                                        </p:tav>
                                        <p:tav tm="100000">
                                          <p:val>
                                            <p:fltVal val="0"/>
                                          </p:val>
                                        </p:tav>
                                      </p:tavLst>
                                    </p:anim>
                                    <p:anim calcmode="lin" valueType="num">
                                      <p:cBhvr>
                                        <p:cTn id="47" dur="500"/>
                                        <p:tgtEl>
                                          <p:spTgt spid="10"/>
                                        </p:tgtEl>
                                        <p:attrNameLst>
                                          <p:attrName>ppt_h</p:attrName>
                                        </p:attrNameLst>
                                      </p:cBhvr>
                                      <p:tavLst>
                                        <p:tav tm="0">
                                          <p:val>
                                            <p:strVal val="ppt_h"/>
                                          </p:val>
                                        </p:tav>
                                        <p:tav tm="100000">
                                          <p:val>
                                            <p:fltVal val="0"/>
                                          </p:val>
                                        </p:tav>
                                      </p:tavLst>
                                    </p:anim>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9"/>
                                        </p:tgtEl>
                                        <p:attrNameLst>
                                          <p:attrName>ppt_w</p:attrName>
                                        </p:attrNameLst>
                                      </p:cBhvr>
                                      <p:tavLst>
                                        <p:tav tm="0">
                                          <p:val>
                                            <p:strVal val="ppt_w"/>
                                          </p:val>
                                        </p:tav>
                                        <p:tav tm="100000">
                                          <p:val>
                                            <p:fltVal val="0"/>
                                          </p:val>
                                        </p:tav>
                                      </p:tavLst>
                                    </p:anim>
                                    <p:anim calcmode="lin" valueType="num">
                                      <p:cBhvr>
                                        <p:cTn id="59" dur="500"/>
                                        <p:tgtEl>
                                          <p:spTgt spid="9"/>
                                        </p:tgtEl>
                                        <p:attrNameLst>
                                          <p:attrName>ppt_h</p:attrName>
                                        </p:attrNameLst>
                                      </p:cBhvr>
                                      <p:tavLst>
                                        <p:tav tm="0">
                                          <p:val>
                                            <p:strVal val="ppt_h"/>
                                          </p:val>
                                        </p:tav>
                                        <p:tav tm="100000">
                                          <p:val>
                                            <p:fltVal val="0"/>
                                          </p:val>
                                        </p:tav>
                                      </p:tavLst>
                                    </p:anim>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8"/>
                    </p:tgtEl>
                  </p:cond>
                </p:stCondLst>
                <p:endSync evt="end" delay="0">
                  <p:rtn val="all"/>
                </p:endSync>
                <p:childTnLst>
                  <p:par>
                    <p:cTn id="63" fill="hold">
                      <p:stCondLst>
                        <p:cond delay="0"/>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8"/>
                                        </p:tgtEl>
                                        <p:attrNameLst>
                                          <p:attrName>ppt_x</p:attrName>
                                        </p:attrNameLst>
                                      </p:cBhvr>
                                      <p:tavLst>
                                        <p:tav tm="0">
                                          <p:val>
                                            <p:strVal val="ppt_x"/>
                                          </p:val>
                                        </p:tav>
                                        <p:tav tm="100000">
                                          <p:val>
                                            <p:strVal val="ppt_x"/>
                                          </p:val>
                                        </p:tav>
                                      </p:tavLst>
                                    </p:anim>
                                    <p:anim calcmode="lin" valueType="num">
                                      <p:cBhvr additive="base">
                                        <p:cTn id="67" dur="500"/>
                                        <p:tgtEl>
                                          <p:spTgt spid="8"/>
                                        </p:tgtEl>
                                        <p:attrNameLst>
                                          <p:attrName>ppt_y</p:attrName>
                                        </p:attrNameLst>
                                      </p:cBhvr>
                                      <p:tavLst>
                                        <p:tav tm="0">
                                          <p:val>
                                            <p:strVal val="ppt_y"/>
                                          </p:val>
                                        </p:tav>
                                        <p:tav tm="100000">
                                          <p:val>
                                            <p:strVal val="1+ppt_h/2"/>
                                          </p:val>
                                        </p:tav>
                                      </p:tavLst>
                                    </p:anim>
                                    <p:set>
                                      <p:cBhvr>
                                        <p:cTn id="68" dur="1" fill="hold">
                                          <p:stCondLst>
                                            <p:cond delay="499"/>
                                          </p:stCondLst>
                                        </p:cTn>
                                        <p:tgtEl>
                                          <p:spTgt spid="8"/>
                                        </p:tgtEl>
                                        <p:attrNameLst>
                                          <p:attrName>style.visibility</p:attrName>
                                        </p:attrNameLst>
                                      </p:cBhvr>
                                      <p:to>
                                        <p:strVal val="hidden"/>
                                      </p:to>
                                    </p:set>
                                  </p:childTnLst>
                                </p:cTn>
                              </p:par>
                              <p:par>
                                <p:cTn id="69" presetID="53" presetClass="exit" presetSubtype="32" fill="hold" nodeType="withEffect">
                                  <p:stCondLst>
                                    <p:cond delay="0"/>
                                  </p:stCondLst>
                                  <p:childTnLst>
                                    <p:anim calcmode="lin" valueType="num">
                                      <p:cBhvr>
                                        <p:cTn id="70" dur="500"/>
                                        <p:tgtEl>
                                          <p:spTgt spid="8"/>
                                        </p:tgtEl>
                                        <p:attrNameLst>
                                          <p:attrName>ppt_w</p:attrName>
                                        </p:attrNameLst>
                                      </p:cBhvr>
                                      <p:tavLst>
                                        <p:tav tm="0">
                                          <p:val>
                                            <p:strVal val="ppt_w"/>
                                          </p:val>
                                        </p:tav>
                                        <p:tav tm="100000">
                                          <p:val>
                                            <p:fltVal val="0"/>
                                          </p:val>
                                        </p:tav>
                                      </p:tavLst>
                                    </p:anim>
                                    <p:anim calcmode="lin" valueType="num">
                                      <p:cBhvr>
                                        <p:cTn id="71" dur="500"/>
                                        <p:tgtEl>
                                          <p:spTgt spid="8"/>
                                        </p:tgtEl>
                                        <p:attrNameLst>
                                          <p:attrName>ppt_h</p:attrName>
                                        </p:attrNameLst>
                                      </p:cBhvr>
                                      <p:tavLst>
                                        <p:tav tm="0">
                                          <p:val>
                                            <p:strVal val="ppt_h"/>
                                          </p:val>
                                        </p:tav>
                                        <p:tav tm="100000">
                                          <p:val>
                                            <p:fltVal val="0"/>
                                          </p:val>
                                        </p:tav>
                                      </p:tavLst>
                                    </p:anim>
                                    <p:animEffect transition="out" filter="fade">
                                      <p:cBhvr>
                                        <p:cTn id="72" dur="500"/>
                                        <p:tgtEl>
                                          <p:spTgt spid="8"/>
                                        </p:tgtEl>
                                      </p:cBhvr>
                                    </p:animEffect>
                                    <p:set>
                                      <p:cBhvr>
                                        <p:cTn id="7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7"/>
                                        </p:tgtEl>
                                        <p:attrNameLst>
                                          <p:attrName>ppt_x</p:attrName>
                                        </p:attrNameLst>
                                      </p:cBhvr>
                                      <p:tavLst>
                                        <p:tav tm="0">
                                          <p:val>
                                            <p:strVal val="ppt_x"/>
                                          </p:val>
                                        </p:tav>
                                        <p:tav tm="100000">
                                          <p:val>
                                            <p:strVal val="ppt_x"/>
                                          </p:val>
                                        </p:tav>
                                      </p:tavLst>
                                    </p:anim>
                                    <p:anim calcmode="lin" valueType="num">
                                      <p:cBhvr additive="base">
                                        <p:cTn id="79" dur="500"/>
                                        <p:tgtEl>
                                          <p:spTgt spid="7"/>
                                        </p:tgtEl>
                                        <p:attrNameLst>
                                          <p:attrName>ppt_y</p:attrName>
                                        </p:attrNameLst>
                                      </p:cBhvr>
                                      <p:tavLst>
                                        <p:tav tm="0">
                                          <p:val>
                                            <p:strVal val="ppt_y"/>
                                          </p:val>
                                        </p:tav>
                                        <p:tav tm="100000">
                                          <p:val>
                                            <p:strVal val="1+ppt_h/2"/>
                                          </p:val>
                                        </p:tav>
                                      </p:tavLst>
                                    </p:anim>
                                    <p:set>
                                      <p:cBhvr>
                                        <p:cTn id="80" dur="1" fill="hold">
                                          <p:stCondLst>
                                            <p:cond delay="499"/>
                                          </p:stCondLst>
                                        </p:cTn>
                                        <p:tgtEl>
                                          <p:spTgt spid="7"/>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7"/>
                                        </p:tgtEl>
                                        <p:attrNameLst>
                                          <p:attrName>ppt_w</p:attrName>
                                        </p:attrNameLst>
                                      </p:cBhvr>
                                      <p:tavLst>
                                        <p:tav tm="0">
                                          <p:val>
                                            <p:strVal val="ppt_w"/>
                                          </p:val>
                                        </p:tav>
                                        <p:tav tm="100000">
                                          <p:val>
                                            <p:fltVal val="0"/>
                                          </p:val>
                                        </p:tav>
                                      </p:tavLst>
                                    </p:anim>
                                    <p:anim calcmode="lin" valueType="num">
                                      <p:cBhvr>
                                        <p:cTn id="83" dur="500"/>
                                        <p:tgtEl>
                                          <p:spTgt spid="7"/>
                                        </p:tgtEl>
                                        <p:attrNameLst>
                                          <p:attrName>ppt_h</p:attrName>
                                        </p:attrNameLst>
                                      </p:cBhvr>
                                      <p:tavLst>
                                        <p:tav tm="0">
                                          <p:val>
                                            <p:strVal val="ppt_h"/>
                                          </p:val>
                                        </p:tav>
                                        <p:tav tm="100000">
                                          <p:val>
                                            <p:fltVal val="0"/>
                                          </p:val>
                                        </p:tav>
                                      </p:tavLst>
                                    </p:anim>
                                    <p:animEffect transition="out" filter="fade">
                                      <p:cBhvr>
                                        <p:cTn id="84" dur="500"/>
                                        <p:tgtEl>
                                          <p:spTgt spid="7"/>
                                        </p:tgtEl>
                                      </p:cBhvr>
                                    </p:animEffect>
                                    <p:set>
                                      <p:cBhvr>
                                        <p:cTn id="8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6" restart="whenNotActive" fill="hold" evtFilter="cancelBubble" nodeType="interactiveSeq">
                <p:stCondLst>
                  <p:cond evt="onClick" delay="0">
                    <p:tgtEl>
                      <p:spTgt spid="6"/>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6"/>
                                        </p:tgtEl>
                                        <p:attrNameLst>
                                          <p:attrName>ppt_x</p:attrName>
                                        </p:attrNameLst>
                                      </p:cBhvr>
                                      <p:tavLst>
                                        <p:tav tm="0">
                                          <p:val>
                                            <p:strVal val="ppt_x"/>
                                          </p:val>
                                        </p:tav>
                                        <p:tav tm="100000">
                                          <p:val>
                                            <p:strVal val="ppt_x"/>
                                          </p:val>
                                        </p:tav>
                                      </p:tavLst>
                                    </p:anim>
                                    <p:anim calcmode="lin" valueType="num">
                                      <p:cBhvr additive="base">
                                        <p:cTn id="91" dur="500"/>
                                        <p:tgtEl>
                                          <p:spTgt spid="6"/>
                                        </p:tgtEl>
                                        <p:attrNameLst>
                                          <p:attrName>ppt_y</p:attrName>
                                        </p:attrNameLst>
                                      </p:cBhvr>
                                      <p:tavLst>
                                        <p:tav tm="0">
                                          <p:val>
                                            <p:strVal val="ppt_y"/>
                                          </p:val>
                                        </p:tav>
                                        <p:tav tm="100000">
                                          <p:val>
                                            <p:strVal val="1+ppt_h/2"/>
                                          </p:val>
                                        </p:tav>
                                      </p:tavLst>
                                    </p:anim>
                                    <p:set>
                                      <p:cBhvr>
                                        <p:cTn id="92" dur="1" fill="hold">
                                          <p:stCondLst>
                                            <p:cond delay="499"/>
                                          </p:stCondLst>
                                        </p:cTn>
                                        <p:tgtEl>
                                          <p:spTgt spid="6"/>
                                        </p:tgtEl>
                                        <p:attrNameLst>
                                          <p:attrName>style.visibility</p:attrName>
                                        </p:attrNameLst>
                                      </p:cBhvr>
                                      <p:to>
                                        <p:strVal val="hidden"/>
                                      </p:to>
                                    </p:set>
                                  </p:childTnLst>
                                </p:cTn>
                              </p:par>
                              <p:par>
                                <p:cTn id="93" presetID="53" presetClass="exit" presetSubtype="32" fill="hold" nodeType="withEffect">
                                  <p:stCondLst>
                                    <p:cond delay="0"/>
                                  </p:stCondLst>
                                  <p:childTnLst>
                                    <p:anim calcmode="lin" valueType="num">
                                      <p:cBhvr>
                                        <p:cTn id="94" dur="500"/>
                                        <p:tgtEl>
                                          <p:spTgt spid="6"/>
                                        </p:tgtEl>
                                        <p:attrNameLst>
                                          <p:attrName>ppt_w</p:attrName>
                                        </p:attrNameLst>
                                      </p:cBhvr>
                                      <p:tavLst>
                                        <p:tav tm="0">
                                          <p:val>
                                            <p:strVal val="ppt_w"/>
                                          </p:val>
                                        </p:tav>
                                        <p:tav tm="100000">
                                          <p:val>
                                            <p:fltVal val="0"/>
                                          </p:val>
                                        </p:tav>
                                      </p:tavLst>
                                    </p:anim>
                                    <p:anim calcmode="lin" valueType="num">
                                      <p:cBhvr>
                                        <p:cTn id="95" dur="500"/>
                                        <p:tgtEl>
                                          <p:spTgt spid="6"/>
                                        </p:tgtEl>
                                        <p:attrNameLst>
                                          <p:attrName>ppt_h</p:attrName>
                                        </p:attrNameLst>
                                      </p:cBhvr>
                                      <p:tavLst>
                                        <p:tav tm="0">
                                          <p:val>
                                            <p:strVal val="ppt_h"/>
                                          </p:val>
                                        </p:tav>
                                        <p:tav tm="100000">
                                          <p:val>
                                            <p:fltVal val="0"/>
                                          </p:val>
                                        </p:tav>
                                      </p:tavLst>
                                    </p:anim>
                                    <p:animEffect transition="out" filter="fade">
                                      <p:cBhvr>
                                        <p:cTn id="96" dur="500"/>
                                        <p:tgtEl>
                                          <p:spTgt spid="6"/>
                                        </p:tgtEl>
                                      </p:cBhvr>
                                    </p:animEffect>
                                    <p:set>
                                      <p:cBhvr>
                                        <p:cTn id="9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98" restart="whenNotActive" fill="hold" evtFilter="cancelBubble" nodeType="interactiveSeq">
                <p:stCondLst>
                  <p:cond evt="onClick" delay="0">
                    <p:tgtEl>
                      <p:spTgt spid="5"/>
                    </p:tgtEl>
                  </p:cond>
                </p:stCondLst>
                <p:endSync evt="end" delay="0">
                  <p:rtn val="all"/>
                </p:endSync>
                <p:childTnLst>
                  <p:par>
                    <p:cTn id="99" fill="hold">
                      <p:stCondLst>
                        <p:cond delay="0"/>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500"/>
                                        <p:tgtEl>
                                          <p:spTgt spid="5"/>
                                        </p:tgtEl>
                                        <p:attrNameLst>
                                          <p:attrName>ppt_x</p:attrName>
                                        </p:attrNameLst>
                                      </p:cBhvr>
                                      <p:tavLst>
                                        <p:tav tm="0">
                                          <p:val>
                                            <p:strVal val="ppt_x"/>
                                          </p:val>
                                        </p:tav>
                                        <p:tav tm="100000">
                                          <p:val>
                                            <p:strVal val="ppt_x"/>
                                          </p:val>
                                        </p:tav>
                                      </p:tavLst>
                                    </p:anim>
                                    <p:anim calcmode="lin" valueType="num">
                                      <p:cBhvr additive="base">
                                        <p:cTn id="103" dur="500"/>
                                        <p:tgtEl>
                                          <p:spTgt spid="5"/>
                                        </p:tgtEl>
                                        <p:attrNameLst>
                                          <p:attrName>ppt_y</p:attrName>
                                        </p:attrNameLst>
                                      </p:cBhvr>
                                      <p:tavLst>
                                        <p:tav tm="0">
                                          <p:val>
                                            <p:strVal val="ppt_y"/>
                                          </p:val>
                                        </p:tav>
                                        <p:tav tm="100000">
                                          <p:val>
                                            <p:strVal val="1+ppt_h/2"/>
                                          </p:val>
                                        </p:tav>
                                      </p:tavLst>
                                    </p:anim>
                                    <p:set>
                                      <p:cBhvr>
                                        <p:cTn id="104" dur="1" fill="hold">
                                          <p:stCondLst>
                                            <p:cond delay="499"/>
                                          </p:stCondLst>
                                        </p:cTn>
                                        <p:tgtEl>
                                          <p:spTgt spid="5"/>
                                        </p:tgtEl>
                                        <p:attrNameLst>
                                          <p:attrName>style.visibility</p:attrName>
                                        </p:attrNameLst>
                                      </p:cBhvr>
                                      <p:to>
                                        <p:strVal val="hidden"/>
                                      </p:to>
                                    </p:set>
                                  </p:childTnLst>
                                </p:cTn>
                              </p:par>
                              <p:par>
                                <p:cTn id="105" presetID="53" presetClass="exit" presetSubtype="32" fill="hold" nodeType="withEffect">
                                  <p:stCondLst>
                                    <p:cond delay="0"/>
                                  </p:stCondLst>
                                  <p:childTnLst>
                                    <p:anim calcmode="lin" valueType="num">
                                      <p:cBhvr>
                                        <p:cTn id="106" dur="500"/>
                                        <p:tgtEl>
                                          <p:spTgt spid="5"/>
                                        </p:tgtEl>
                                        <p:attrNameLst>
                                          <p:attrName>ppt_w</p:attrName>
                                        </p:attrNameLst>
                                      </p:cBhvr>
                                      <p:tavLst>
                                        <p:tav tm="0">
                                          <p:val>
                                            <p:strVal val="ppt_w"/>
                                          </p:val>
                                        </p:tav>
                                        <p:tav tm="100000">
                                          <p:val>
                                            <p:fltVal val="0"/>
                                          </p:val>
                                        </p:tav>
                                      </p:tavLst>
                                    </p:anim>
                                    <p:anim calcmode="lin" valueType="num">
                                      <p:cBhvr>
                                        <p:cTn id="107" dur="500"/>
                                        <p:tgtEl>
                                          <p:spTgt spid="5"/>
                                        </p:tgtEl>
                                        <p:attrNameLst>
                                          <p:attrName>ppt_h</p:attrName>
                                        </p:attrNameLst>
                                      </p:cBhvr>
                                      <p:tavLst>
                                        <p:tav tm="0">
                                          <p:val>
                                            <p:strVal val="ppt_h"/>
                                          </p:val>
                                        </p:tav>
                                        <p:tav tm="100000">
                                          <p:val>
                                            <p:fltVal val="0"/>
                                          </p:val>
                                        </p:tav>
                                      </p:tavLst>
                                    </p:anim>
                                    <p:animEffect transition="out" filter="fade">
                                      <p:cBhvr>
                                        <p:cTn id="108" dur="500"/>
                                        <p:tgtEl>
                                          <p:spTgt spid="5"/>
                                        </p:tgtEl>
                                      </p:cBhvr>
                                    </p:animEffect>
                                    <p:set>
                                      <p:cBhvr>
                                        <p:cTn id="10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0" restart="whenNotActive" fill="hold" evtFilter="cancelBubble" nodeType="interactiveSeq">
                <p:stCondLst>
                  <p:cond evt="onClick" delay="0">
                    <p:tgtEl>
                      <p:spTgt spid="4"/>
                    </p:tgtEl>
                  </p:cond>
                </p:stCondLst>
                <p:endSync evt="end" delay="0">
                  <p:rtn val="all"/>
                </p:endSync>
                <p:childTnLst>
                  <p:par>
                    <p:cTn id="111" fill="hold">
                      <p:stCondLst>
                        <p:cond delay="0"/>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4"/>
                                        </p:tgtEl>
                                        <p:attrNameLst>
                                          <p:attrName>ppt_x</p:attrName>
                                        </p:attrNameLst>
                                      </p:cBhvr>
                                      <p:tavLst>
                                        <p:tav tm="0">
                                          <p:val>
                                            <p:strVal val="ppt_x"/>
                                          </p:val>
                                        </p:tav>
                                        <p:tav tm="100000">
                                          <p:val>
                                            <p:strVal val="ppt_x"/>
                                          </p:val>
                                        </p:tav>
                                      </p:tavLst>
                                    </p:anim>
                                    <p:anim calcmode="lin" valueType="num">
                                      <p:cBhvr additive="base">
                                        <p:cTn id="115" dur="500"/>
                                        <p:tgtEl>
                                          <p:spTgt spid="4"/>
                                        </p:tgtEl>
                                        <p:attrNameLst>
                                          <p:attrName>ppt_y</p:attrName>
                                        </p:attrNameLst>
                                      </p:cBhvr>
                                      <p:tavLst>
                                        <p:tav tm="0">
                                          <p:val>
                                            <p:strVal val="ppt_y"/>
                                          </p:val>
                                        </p:tav>
                                        <p:tav tm="100000">
                                          <p:val>
                                            <p:strVal val="1+ppt_h/2"/>
                                          </p:val>
                                        </p:tav>
                                      </p:tavLst>
                                    </p:anim>
                                    <p:set>
                                      <p:cBhvr>
                                        <p:cTn id="116" dur="1" fill="hold">
                                          <p:stCondLst>
                                            <p:cond delay="499"/>
                                          </p:stCondLst>
                                        </p:cTn>
                                        <p:tgtEl>
                                          <p:spTgt spid="4"/>
                                        </p:tgtEl>
                                        <p:attrNameLst>
                                          <p:attrName>style.visibility</p:attrName>
                                        </p:attrNameLst>
                                      </p:cBhvr>
                                      <p:to>
                                        <p:strVal val="hidden"/>
                                      </p:to>
                                    </p:set>
                                  </p:childTnLst>
                                </p:cTn>
                              </p:par>
                              <p:par>
                                <p:cTn id="117" presetID="53" presetClass="exit" presetSubtype="32" fill="hold" nodeType="withEffect">
                                  <p:stCondLst>
                                    <p:cond delay="0"/>
                                  </p:stCondLst>
                                  <p:childTnLst>
                                    <p:anim calcmode="lin" valueType="num">
                                      <p:cBhvr>
                                        <p:cTn id="118" dur="500"/>
                                        <p:tgtEl>
                                          <p:spTgt spid="4"/>
                                        </p:tgtEl>
                                        <p:attrNameLst>
                                          <p:attrName>ppt_w</p:attrName>
                                        </p:attrNameLst>
                                      </p:cBhvr>
                                      <p:tavLst>
                                        <p:tav tm="0">
                                          <p:val>
                                            <p:strVal val="ppt_w"/>
                                          </p:val>
                                        </p:tav>
                                        <p:tav tm="100000">
                                          <p:val>
                                            <p:fltVal val="0"/>
                                          </p:val>
                                        </p:tav>
                                      </p:tavLst>
                                    </p:anim>
                                    <p:anim calcmode="lin" valueType="num">
                                      <p:cBhvr>
                                        <p:cTn id="119" dur="500"/>
                                        <p:tgtEl>
                                          <p:spTgt spid="4"/>
                                        </p:tgtEl>
                                        <p:attrNameLst>
                                          <p:attrName>ppt_h</p:attrName>
                                        </p:attrNameLst>
                                      </p:cBhvr>
                                      <p:tavLst>
                                        <p:tav tm="0">
                                          <p:val>
                                            <p:strVal val="ppt_h"/>
                                          </p:val>
                                        </p:tav>
                                        <p:tav tm="100000">
                                          <p:val>
                                            <p:fltVal val="0"/>
                                          </p:val>
                                        </p:tav>
                                      </p:tavLst>
                                    </p:anim>
                                    <p:animEffect transition="out" filter="fade">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2" restart="whenNotActive" fill="hold" evtFilter="cancelBubble" nodeType="interactiveSeq">
                <p:stCondLst>
                  <p:cond evt="onClick" delay="0">
                    <p:tgtEl>
                      <p:spTgt spid="3"/>
                    </p:tgtEl>
                  </p:cond>
                </p:stCondLst>
                <p:endSync evt="end" delay="0">
                  <p:rtn val="all"/>
                </p:endSync>
                <p:childTnLst>
                  <p:par>
                    <p:cTn id="123" fill="hold">
                      <p:stCondLst>
                        <p:cond delay="0"/>
                      </p:stCondLst>
                      <p:childTnLst>
                        <p:par>
                          <p:cTn id="124" fill="hold">
                            <p:stCondLst>
                              <p:cond delay="0"/>
                            </p:stCondLst>
                            <p:childTnLst>
                              <p:par>
                                <p:cTn id="125" presetID="2" presetClass="exit" presetSubtype="4" fill="hold" nodeType="clickEffect">
                                  <p:stCondLst>
                                    <p:cond delay="0"/>
                                  </p:stCondLst>
                                  <p:childTnLst>
                                    <p:anim calcmode="lin" valueType="num">
                                      <p:cBhvr additive="base">
                                        <p:cTn id="126" dur="500"/>
                                        <p:tgtEl>
                                          <p:spTgt spid="3"/>
                                        </p:tgtEl>
                                        <p:attrNameLst>
                                          <p:attrName>ppt_x</p:attrName>
                                        </p:attrNameLst>
                                      </p:cBhvr>
                                      <p:tavLst>
                                        <p:tav tm="0">
                                          <p:val>
                                            <p:strVal val="ppt_x"/>
                                          </p:val>
                                        </p:tav>
                                        <p:tav tm="100000">
                                          <p:val>
                                            <p:strVal val="ppt_x"/>
                                          </p:val>
                                        </p:tav>
                                      </p:tavLst>
                                    </p:anim>
                                    <p:anim calcmode="lin" valueType="num">
                                      <p:cBhvr additive="base">
                                        <p:cTn id="127" dur="500"/>
                                        <p:tgtEl>
                                          <p:spTgt spid="3"/>
                                        </p:tgtEl>
                                        <p:attrNameLst>
                                          <p:attrName>ppt_y</p:attrName>
                                        </p:attrNameLst>
                                      </p:cBhvr>
                                      <p:tavLst>
                                        <p:tav tm="0">
                                          <p:val>
                                            <p:strVal val="ppt_y"/>
                                          </p:val>
                                        </p:tav>
                                        <p:tav tm="100000">
                                          <p:val>
                                            <p:strVal val="1+ppt_h/2"/>
                                          </p:val>
                                        </p:tav>
                                      </p:tavLst>
                                    </p:anim>
                                    <p:set>
                                      <p:cBhvr>
                                        <p:cTn id="128" dur="1" fill="hold">
                                          <p:stCondLst>
                                            <p:cond delay="499"/>
                                          </p:stCondLst>
                                        </p:cTn>
                                        <p:tgtEl>
                                          <p:spTgt spid="3"/>
                                        </p:tgtEl>
                                        <p:attrNameLst>
                                          <p:attrName>style.visibility</p:attrName>
                                        </p:attrNameLst>
                                      </p:cBhvr>
                                      <p:to>
                                        <p:strVal val="hidden"/>
                                      </p:to>
                                    </p:set>
                                  </p:childTnLst>
                                </p:cTn>
                              </p:par>
                              <p:par>
                                <p:cTn id="129" presetID="53" presetClass="exit" presetSubtype="32" fill="hold" nodeType="withEffect">
                                  <p:stCondLst>
                                    <p:cond delay="0"/>
                                  </p:stCondLst>
                                  <p:childTnLst>
                                    <p:anim calcmode="lin" valueType="num">
                                      <p:cBhvr>
                                        <p:cTn id="130" dur="500"/>
                                        <p:tgtEl>
                                          <p:spTgt spid="3"/>
                                        </p:tgtEl>
                                        <p:attrNameLst>
                                          <p:attrName>ppt_w</p:attrName>
                                        </p:attrNameLst>
                                      </p:cBhvr>
                                      <p:tavLst>
                                        <p:tav tm="0">
                                          <p:val>
                                            <p:strVal val="ppt_w"/>
                                          </p:val>
                                        </p:tav>
                                        <p:tav tm="100000">
                                          <p:val>
                                            <p:fltVal val="0"/>
                                          </p:val>
                                        </p:tav>
                                      </p:tavLst>
                                    </p:anim>
                                    <p:anim calcmode="lin" valueType="num">
                                      <p:cBhvr>
                                        <p:cTn id="131" dur="500"/>
                                        <p:tgtEl>
                                          <p:spTgt spid="3"/>
                                        </p:tgtEl>
                                        <p:attrNameLst>
                                          <p:attrName>ppt_h</p:attrName>
                                        </p:attrNameLst>
                                      </p:cBhvr>
                                      <p:tavLst>
                                        <p:tav tm="0">
                                          <p:val>
                                            <p:strVal val="ppt_h"/>
                                          </p:val>
                                        </p:tav>
                                        <p:tav tm="100000">
                                          <p:val>
                                            <p:fltVal val="0"/>
                                          </p:val>
                                        </p:tav>
                                      </p:tavLst>
                                    </p:anim>
                                    <p:animEffect transition="out" filter="fade">
                                      <p:cBhvr>
                                        <p:cTn id="132" dur="500"/>
                                        <p:tgtEl>
                                          <p:spTgt spid="3"/>
                                        </p:tgtEl>
                                      </p:cBhvr>
                                    </p:animEffect>
                                    <p:set>
                                      <p:cBhvr>
                                        <p:cTn id="1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4" restart="whenNotActive" fill="hold" evtFilter="cancelBubble" nodeType="interactiveSeq">
                <p:stCondLst>
                  <p:cond evt="onClick" delay="0">
                    <p:tgtEl>
                      <p:spTgt spid="2"/>
                    </p:tgtEl>
                  </p:cond>
                </p:stCondLst>
                <p:endSync evt="end" delay="0">
                  <p:rtn val="all"/>
                </p:endSync>
                <p:childTnLst>
                  <p:par>
                    <p:cTn id="135" fill="hold">
                      <p:stCondLst>
                        <p:cond delay="0"/>
                      </p:stCondLst>
                      <p:childTnLst>
                        <p:par>
                          <p:cTn id="136" fill="hold">
                            <p:stCondLst>
                              <p:cond delay="0"/>
                            </p:stCondLst>
                            <p:childTnLst>
                              <p:par>
                                <p:cTn id="137" presetID="2" presetClass="exit" presetSubtype="4" fill="hold" nodeType="clickEffect">
                                  <p:stCondLst>
                                    <p:cond delay="0"/>
                                  </p:stCondLst>
                                  <p:childTnLst>
                                    <p:anim calcmode="lin" valueType="num">
                                      <p:cBhvr additive="base">
                                        <p:cTn id="138" dur="500"/>
                                        <p:tgtEl>
                                          <p:spTgt spid="2"/>
                                        </p:tgtEl>
                                        <p:attrNameLst>
                                          <p:attrName>ppt_x</p:attrName>
                                        </p:attrNameLst>
                                      </p:cBhvr>
                                      <p:tavLst>
                                        <p:tav tm="0">
                                          <p:val>
                                            <p:strVal val="ppt_x"/>
                                          </p:val>
                                        </p:tav>
                                        <p:tav tm="100000">
                                          <p:val>
                                            <p:strVal val="ppt_x"/>
                                          </p:val>
                                        </p:tav>
                                      </p:tavLst>
                                    </p:anim>
                                    <p:anim calcmode="lin" valueType="num">
                                      <p:cBhvr additive="base">
                                        <p:cTn id="139" dur="500"/>
                                        <p:tgtEl>
                                          <p:spTgt spid="2"/>
                                        </p:tgtEl>
                                        <p:attrNameLst>
                                          <p:attrName>ppt_y</p:attrName>
                                        </p:attrNameLst>
                                      </p:cBhvr>
                                      <p:tavLst>
                                        <p:tav tm="0">
                                          <p:val>
                                            <p:strVal val="ppt_y"/>
                                          </p:val>
                                        </p:tav>
                                        <p:tav tm="100000">
                                          <p:val>
                                            <p:strVal val="1+ppt_h/2"/>
                                          </p:val>
                                        </p:tav>
                                      </p:tavLst>
                                    </p:anim>
                                    <p:set>
                                      <p:cBhvr>
                                        <p:cTn id="140" dur="1" fill="hold">
                                          <p:stCondLst>
                                            <p:cond delay="499"/>
                                          </p:stCondLst>
                                        </p:cTn>
                                        <p:tgtEl>
                                          <p:spTgt spid="2"/>
                                        </p:tgtEl>
                                        <p:attrNameLst>
                                          <p:attrName>style.visibility</p:attrName>
                                        </p:attrNameLst>
                                      </p:cBhvr>
                                      <p:to>
                                        <p:strVal val="hidden"/>
                                      </p:to>
                                    </p:set>
                                  </p:childTnLst>
                                </p:cTn>
                              </p:par>
                              <p:par>
                                <p:cTn id="141" presetID="53" presetClass="exit" presetSubtype="32" fill="hold" nodeType="withEffect">
                                  <p:stCondLst>
                                    <p:cond delay="0"/>
                                  </p:stCondLst>
                                  <p:childTnLst>
                                    <p:anim calcmode="lin" valueType="num">
                                      <p:cBhvr>
                                        <p:cTn id="142" dur="500"/>
                                        <p:tgtEl>
                                          <p:spTgt spid="2"/>
                                        </p:tgtEl>
                                        <p:attrNameLst>
                                          <p:attrName>ppt_w</p:attrName>
                                        </p:attrNameLst>
                                      </p:cBhvr>
                                      <p:tavLst>
                                        <p:tav tm="0">
                                          <p:val>
                                            <p:strVal val="ppt_w"/>
                                          </p:val>
                                        </p:tav>
                                        <p:tav tm="100000">
                                          <p:val>
                                            <p:fltVal val="0"/>
                                          </p:val>
                                        </p:tav>
                                      </p:tavLst>
                                    </p:anim>
                                    <p:anim calcmode="lin" valueType="num">
                                      <p:cBhvr>
                                        <p:cTn id="143" dur="500"/>
                                        <p:tgtEl>
                                          <p:spTgt spid="2"/>
                                        </p:tgtEl>
                                        <p:attrNameLst>
                                          <p:attrName>ppt_h</p:attrName>
                                        </p:attrNameLst>
                                      </p:cBhvr>
                                      <p:tavLst>
                                        <p:tav tm="0">
                                          <p:val>
                                            <p:strVal val="ppt_h"/>
                                          </p:val>
                                        </p:tav>
                                        <p:tav tm="100000">
                                          <p:val>
                                            <p:fltVal val="0"/>
                                          </p:val>
                                        </p:tav>
                                      </p:tavLst>
                                    </p:anim>
                                    <p:animEffect transition="out" filter="fade">
                                      <p:cBhvr>
                                        <p:cTn id="144" dur="500"/>
                                        <p:tgtEl>
                                          <p:spTgt spid="2"/>
                                        </p:tgtEl>
                                      </p:cBhvr>
                                    </p:animEffect>
                                    <p:set>
                                      <p:cBhvr>
                                        <p:cTn id="145"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7" name="Rectangle 6"/>
          <p:cNvSpPr/>
          <p:nvPr/>
        </p:nvSpPr>
        <p:spPr>
          <a:xfrm>
            <a:off x="1441837" y="1340645"/>
            <a:ext cx="6096000" cy="175432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1200" cap="none" spc="0" normalizeH="0" baseline="0" noProof="0" dirty="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rPr>
              <a:t>Thử thách </a:t>
            </a:r>
            <a:r>
              <a:rPr kumimoji="0" lang="vi-VN" altLang="zh-CN" sz="5400" b="1" i="0" u="none" strike="noStrike" kern="1200" cap="none" spc="0" normalizeH="0" baseline="0" noProof="0" dirty="0" smtClean="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rPr>
              <a:t>2: </a:t>
            </a:r>
            <a:endParaRPr kumimoji="0" lang="vi-VN" altLang="zh-CN" sz="5400" b="1" i="0" u="none" strike="noStrike" kern="1200" cap="none" spc="0" normalizeH="0" baseline="0" noProof="0" dirty="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1200" cap="none" spc="0" normalizeH="0" baseline="0" noProof="0" dirty="0" smtClean="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rPr>
              <a:t>Gặp gỡ bạn bè</a:t>
            </a:r>
            <a:endParaRPr kumimoji="0" lang="zh-CN" altLang="en-US" sz="5400" b="1" i="0" u="none" strike="noStrike" kern="1200" cap="none" spc="0" normalizeH="0" baseline="0" noProof="0" dirty="0">
              <a:ln>
                <a:noFill/>
              </a:ln>
              <a:solidFill>
                <a:srgbClr val="FEDA22">
                  <a:lumMod val="75000"/>
                </a:srgbClr>
              </a:solidFill>
              <a:effectLst/>
              <a:uLnTx/>
              <a:uFillTx/>
              <a:latin typeface="UTM Arruba KT" panose="02040603050506020204" pitchFamily="18" charset="0"/>
              <a:ea typeface="印品溜溜圆" panose="02000000000000000000" pitchFamily="2" charset="-122"/>
              <a:cs typeface="+mn-cs"/>
            </a:endParaRPr>
          </a:p>
        </p:txBody>
      </p:sp>
    </p:spTree>
    <p:extLst>
      <p:ext uri="{BB962C8B-B14F-4D97-AF65-F5344CB8AC3E}">
        <p14:creationId xmlns:p14="http://schemas.microsoft.com/office/powerpoint/2010/main" val="340712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1230959" y="67329"/>
            <a:ext cx="3641517"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vi-VN" sz="4800" b="0" i="0" u="none" strike="noStrike" kern="0" cap="none" spc="0" normalizeH="0" baseline="0" noProof="0" smtClean="0">
                <a:ln>
                  <a:noFill/>
                </a:ln>
                <a:solidFill>
                  <a:srgbClr val="FFFFFF"/>
                </a:solidFill>
                <a:effectLst/>
                <a:uLnTx/>
                <a:uFillTx/>
                <a:latin typeface="IBM Plex Sans Light"/>
                <a:sym typeface="IBM Plex Sans Light"/>
              </a:rPr>
              <a:t>Bài 2: Tìm x</a:t>
            </a:r>
            <a:endParaRPr kumimoji="0" lang="vi-VN" sz="48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70" name="Google Shape;1331;p44"/>
          <p:cNvSpPr/>
          <p:nvPr/>
        </p:nvSpPr>
        <p:spPr>
          <a:xfrm rot="5597716">
            <a:off x="700243" y="5445651"/>
            <a:ext cx="768820" cy="248832"/>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Arial"/>
              <a:ea typeface="+mn-ea"/>
              <a:cs typeface="+mn-cs"/>
            </a:endParaRP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Arial"/>
              <a:ea typeface="+mn-ea"/>
              <a:cs typeface="+mn-cs"/>
            </a:endParaRPr>
          </a:p>
        </p:txBody>
      </p:sp>
      <p:sp>
        <p:nvSpPr>
          <p:cNvPr id="76" name="Google Shape;343;p15">
            <a:extLst>
              <a:ext uri="{FF2B5EF4-FFF2-40B4-BE49-F238E27FC236}">
                <a16:creationId xmlns:a16="http://schemas.microsoft.com/office/drawing/2014/main" id="{269AFCC6-CD00-4BFD-8E7B-36C2638A9F67}"/>
              </a:ext>
            </a:extLst>
          </p:cNvPr>
          <p:cNvSpPr txBox="1">
            <a:spLocks/>
          </p:cNvSpPr>
          <p:nvPr/>
        </p:nvSpPr>
        <p:spPr>
          <a:xfrm>
            <a:off x="4173977" y="1291391"/>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x</a:t>
            </a: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119F5C43-C144-41DE-BA62-CE69E27BE272}"/>
                  </a:ext>
                </a:extLst>
              </p:cNvPr>
              <p:cNvSpPr txBox="1"/>
              <p:nvPr/>
            </p:nvSpPr>
            <p:spPr>
              <a:xfrm>
                <a:off x="1731229" y="1016138"/>
                <a:ext cx="3692504" cy="1822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𝟐</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𝟕</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77" name="TextBox 76">
                <a:extLst>
                  <a:ext uri="{FF2B5EF4-FFF2-40B4-BE49-F238E27FC236}">
                    <a16:creationId xmlns:a16="http://schemas.microsoft.com/office/drawing/2014/main" id="{119F5C43-C144-41DE-BA62-CE69E27BE272}"/>
                  </a:ext>
                </a:extLst>
              </p:cNvPr>
              <p:cNvSpPr txBox="1">
                <a:spLocks noRot="1" noChangeAspect="1" noMove="1" noResize="1" noEditPoints="1" noAdjustHandles="1" noChangeArrowheads="1" noChangeShapeType="1" noTextEdit="1"/>
              </p:cNvSpPr>
              <p:nvPr/>
            </p:nvSpPr>
            <p:spPr>
              <a:xfrm>
                <a:off x="1731229" y="1016138"/>
                <a:ext cx="3692504" cy="1822102"/>
              </a:xfrm>
              <a:prstGeom prst="rect">
                <a:avLst/>
              </a:prstGeom>
              <a:blipFill>
                <a:blip r:embed="rId3"/>
                <a:stretch>
                  <a:fillRect b="-2007"/>
                </a:stretch>
              </a:blipFill>
            </p:spPr>
            <p:txBody>
              <a:bodyPr/>
              <a:lstStyle/>
              <a:p>
                <a:r>
                  <a:rPr lang="en-US">
                    <a:noFill/>
                  </a:rPr>
                  <a:t> </a:t>
                </a:r>
              </a:p>
            </p:txBody>
          </p:sp>
        </mc:Fallback>
      </mc:AlternateContent>
      <p:sp>
        <p:nvSpPr>
          <p:cNvPr id="78" name="Google Shape;343;p15">
            <a:extLst>
              <a:ext uri="{FF2B5EF4-FFF2-40B4-BE49-F238E27FC236}">
                <a16:creationId xmlns:a16="http://schemas.microsoft.com/office/drawing/2014/main" id="{239B4352-A598-44B8-BB3A-E1307F4F640A}"/>
              </a:ext>
            </a:extLst>
          </p:cNvPr>
          <p:cNvSpPr txBox="1">
            <a:spLocks/>
          </p:cNvSpPr>
          <p:nvPr/>
        </p:nvSpPr>
        <p:spPr>
          <a:xfrm>
            <a:off x="5847682" y="1342986"/>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2155178" y="1247629"/>
            <a:ext cx="5227921"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0" name="Google Shape;343;p15">
            <a:extLst>
              <a:ext uri="{FF2B5EF4-FFF2-40B4-BE49-F238E27FC236}">
                <a16:creationId xmlns:a16="http://schemas.microsoft.com/office/drawing/2014/main" id="{01092191-19E8-4EAF-880A-8A460966E7A7}"/>
              </a:ext>
            </a:extLst>
          </p:cNvPr>
          <p:cNvSpPr txBox="1">
            <a:spLocks/>
          </p:cNvSpPr>
          <p:nvPr/>
        </p:nvSpPr>
        <p:spPr>
          <a:xfrm>
            <a:off x="5065830" y="1281890"/>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1" u="none" strike="noStrike" kern="1200" cap="none" spc="0" normalizeH="0" baseline="0" noProof="0" dirty="0" smtClean="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1" name="Google Shape;343;p15">
                <a:extLst>
                  <a:ext uri="{FF2B5EF4-FFF2-40B4-BE49-F238E27FC236}">
                    <a16:creationId xmlns:a16="http://schemas.microsoft.com/office/drawing/2014/main" id="{76D4F18D-EDFE-4D9A-BB48-5955BEC60EAE}"/>
                  </a:ext>
                </a:extLst>
              </p:cNvPr>
              <p:cNvSpPr txBox="1">
                <a:spLocks/>
              </p:cNvSpPr>
              <p:nvPr/>
            </p:nvSpPr>
            <p:spPr>
              <a:xfrm>
                <a:off x="5338340" y="1021363"/>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sym typeface="Arial"/>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Cambria Math" panose="02040503050406030204" pitchFamily="18" charset="0"/>
                              <a:sym typeface="Arial"/>
                            </a:rPr>
                            <m:t>𝟐</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Cambria Math" panose="02040503050406030204" pitchFamily="18" charset="0"/>
                              <a:sym typeface="Arial"/>
                            </a:rPr>
                            <m:t>𝟑</m:t>
                          </m:r>
                        </m:den>
                      </m:f>
                    </m:oMath>
                  </m:oMathPara>
                </a14:m>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Choice>
        <mc:Fallback xmlns="">
          <p:sp>
            <p:nvSpPr>
              <p:cNvPr id="81" name="Google Shape;343;p15">
                <a:extLst>
                  <a:ext uri="{FF2B5EF4-FFF2-40B4-BE49-F238E27FC236}">
                    <a16:creationId xmlns:a16="http://schemas.microsoft.com/office/drawing/2014/main" id="{76D4F18D-EDFE-4D9A-BB48-5955BEC60EAE}"/>
                  </a:ext>
                </a:extLst>
              </p:cNvPr>
              <p:cNvSpPr txBox="1">
                <a:spLocks noRot="1" noChangeAspect="1" noMove="1" noResize="1" noEditPoints="1" noAdjustHandles="1" noChangeArrowheads="1" noChangeShapeType="1" noTextEdit="1"/>
              </p:cNvSpPr>
              <p:nvPr/>
            </p:nvSpPr>
            <p:spPr>
              <a:xfrm>
                <a:off x="5338340" y="1021363"/>
                <a:ext cx="3692504" cy="635798"/>
              </a:xfrm>
              <a:prstGeom prst="rect">
                <a:avLst/>
              </a:prstGeom>
              <a:blipFill>
                <a:blip r:embed="rId4"/>
                <a:stretch>
                  <a:fillRect b="-200962"/>
                </a:stretch>
              </a:blipFill>
            </p:spPr>
            <p:txBody>
              <a:bodyPr/>
              <a:lstStyle/>
              <a:p>
                <a:r>
                  <a:rPr lang="en-US">
                    <a:noFill/>
                  </a:rPr>
                  <a:t> </a:t>
                </a:r>
              </a:p>
            </p:txBody>
          </p:sp>
        </mc:Fallback>
      </mc:AlternateContent>
      <p:sp>
        <p:nvSpPr>
          <p:cNvPr id="82" name="Google Shape;343;p15">
            <a:extLst>
              <a:ext uri="{FF2B5EF4-FFF2-40B4-BE49-F238E27FC236}">
                <a16:creationId xmlns:a16="http://schemas.microsoft.com/office/drawing/2014/main" id="{91B15573-56BA-4E2A-BA62-B004FD6A8586}"/>
              </a:ext>
            </a:extLst>
          </p:cNvPr>
          <p:cNvSpPr txBox="1">
            <a:spLocks/>
          </p:cNvSpPr>
          <p:nvPr/>
        </p:nvSpPr>
        <p:spPr>
          <a:xfrm>
            <a:off x="7866481" y="3237088"/>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0BD2C4F-66C7-44F8-81C0-46DFA03124A1}"/>
                  </a:ext>
                </a:extLst>
              </p:cNvPr>
              <p:cNvSpPr txBox="1"/>
              <p:nvPr/>
            </p:nvSpPr>
            <p:spPr>
              <a:xfrm>
                <a:off x="6912082" y="2994604"/>
                <a:ext cx="3692504" cy="1822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𝟐</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𝟕</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83" name="TextBox 82">
                <a:extLst>
                  <a:ext uri="{FF2B5EF4-FFF2-40B4-BE49-F238E27FC236}">
                    <a16:creationId xmlns:a16="http://schemas.microsoft.com/office/drawing/2014/main" id="{60BD2C4F-66C7-44F8-81C0-46DFA03124A1}"/>
                  </a:ext>
                </a:extLst>
              </p:cNvPr>
              <p:cNvSpPr txBox="1">
                <a:spLocks noRot="1" noChangeAspect="1" noMove="1" noResize="1" noEditPoints="1" noAdjustHandles="1" noChangeArrowheads="1" noChangeShapeType="1" noTextEdit="1"/>
              </p:cNvSpPr>
              <p:nvPr/>
            </p:nvSpPr>
            <p:spPr>
              <a:xfrm>
                <a:off x="6912082" y="2994604"/>
                <a:ext cx="3692504" cy="1822102"/>
              </a:xfrm>
              <a:prstGeom prst="rect">
                <a:avLst/>
              </a:prstGeom>
              <a:blipFill>
                <a:blip r:embed="rId5"/>
                <a:stretch>
                  <a:fillRect b="-2341"/>
                </a:stretch>
              </a:blipFill>
            </p:spPr>
            <p:txBody>
              <a:bodyPr/>
              <a:lstStyle/>
              <a:p>
                <a:r>
                  <a:rPr lang="en-US">
                    <a:noFill/>
                  </a:rPr>
                  <a:t> </a:t>
                </a:r>
              </a:p>
            </p:txBody>
          </p:sp>
        </mc:Fallback>
      </mc:AlternateContent>
      <p:sp>
        <p:nvSpPr>
          <p:cNvPr id="84" name="Google Shape;343;p15">
            <a:extLst>
              <a:ext uri="{FF2B5EF4-FFF2-40B4-BE49-F238E27FC236}">
                <a16:creationId xmlns:a16="http://schemas.microsoft.com/office/drawing/2014/main" id="{C0F027F9-43E1-48B2-96F3-EE40B1D5B938}"/>
              </a:ext>
            </a:extLst>
          </p:cNvPr>
          <p:cNvSpPr txBox="1">
            <a:spLocks/>
          </p:cNvSpPr>
          <p:nvPr/>
        </p:nvSpPr>
        <p:spPr>
          <a:xfrm>
            <a:off x="5893879" y="4965188"/>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5" name="Google Shape;343;p15">
            <a:extLst>
              <a:ext uri="{FF2B5EF4-FFF2-40B4-BE49-F238E27FC236}">
                <a16:creationId xmlns:a16="http://schemas.microsoft.com/office/drawing/2014/main" id="{B1787CC3-0EE1-418F-8D61-D067ED57BD4E}"/>
              </a:ext>
            </a:extLst>
          </p:cNvPr>
          <p:cNvSpPr txBox="1">
            <a:spLocks/>
          </p:cNvSpPr>
          <p:nvPr/>
        </p:nvSpPr>
        <p:spPr>
          <a:xfrm>
            <a:off x="4939479" y="3171422"/>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6" name="Google Shape;343;p15">
                <a:extLst>
                  <a:ext uri="{FF2B5EF4-FFF2-40B4-BE49-F238E27FC236}">
                    <a16:creationId xmlns:a16="http://schemas.microsoft.com/office/drawing/2014/main" id="{AEADB073-7236-4059-8900-92AB7ECA821C}"/>
                  </a:ext>
                </a:extLst>
              </p:cNvPr>
              <p:cNvSpPr txBox="1">
                <a:spLocks/>
              </p:cNvSpPr>
              <p:nvPr/>
            </p:nvSpPr>
            <p:spPr>
              <a:xfrm>
                <a:off x="5416679" y="2912700"/>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sym typeface="Arial"/>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Cambria Math" panose="02040503050406030204" pitchFamily="18" charset="0"/>
                              <a:sym typeface="Arial"/>
                            </a:rPr>
                            <m:t>𝟐</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Cambria Math" panose="02040503050406030204" pitchFamily="18" charset="0"/>
                              <a:sym typeface="Arial"/>
                            </a:rPr>
                            <m:t>𝟑</m:t>
                          </m:r>
                        </m:den>
                      </m:f>
                    </m:oMath>
                  </m:oMathPara>
                </a14:m>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mc:Choice>
        <mc:Fallback xmlns="">
          <p:sp>
            <p:nvSpPr>
              <p:cNvPr id="86" name="Google Shape;343;p15">
                <a:extLst>
                  <a:ext uri="{FF2B5EF4-FFF2-40B4-BE49-F238E27FC236}">
                    <a16:creationId xmlns:a16="http://schemas.microsoft.com/office/drawing/2014/main" id="{AEADB073-7236-4059-8900-92AB7ECA821C}"/>
                  </a:ext>
                </a:extLst>
              </p:cNvPr>
              <p:cNvSpPr txBox="1">
                <a:spLocks noRot="1" noChangeAspect="1" noMove="1" noResize="1" noEditPoints="1" noAdjustHandles="1" noChangeArrowheads="1" noChangeShapeType="1" noTextEdit="1"/>
              </p:cNvSpPr>
              <p:nvPr/>
            </p:nvSpPr>
            <p:spPr>
              <a:xfrm>
                <a:off x="5416679" y="2912700"/>
                <a:ext cx="3692504" cy="635798"/>
              </a:xfrm>
              <a:prstGeom prst="rect">
                <a:avLst/>
              </a:prstGeom>
              <a:blipFill>
                <a:blip r:embed="rId6"/>
                <a:stretch>
                  <a:fillRect b="-200962"/>
                </a:stretch>
              </a:blipFill>
            </p:spPr>
            <p:txBody>
              <a:bodyPr/>
              <a:lstStyle/>
              <a:p>
                <a:r>
                  <a:rPr lang="en-US">
                    <a:noFill/>
                  </a:rPr>
                  <a:t> </a:t>
                </a:r>
              </a:p>
            </p:txBody>
          </p:sp>
        </mc:Fallback>
      </mc:AlternateContent>
      <p:sp>
        <p:nvSpPr>
          <p:cNvPr id="87" name="Google Shape;343;p15">
            <a:extLst>
              <a:ext uri="{FF2B5EF4-FFF2-40B4-BE49-F238E27FC236}">
                <a16:creationId xmlns:a16="http://schemas.microsoft.com/office/drawing/2014/main" id="{E205B6C6-AA10-461D-B029-5A6A2E6D3686}"/>
              </a:ext>
            </a:extLst>
          </p:cNvPr>
          <p:cNvSpPr txBox="1">
            <a:spLocks/>
          </p:cNvSpPr>
          <p:nvPr/>
        </p:nvSpPr>
        <p:spPr>
          <a:xfrm>
            <a:off x="5893879" y="3264516"/>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88" name="Google Shape;343;p15">
            <a:extLst>
              <a:ext uri="{FF2B5EF4-FFF2-40B4-BE49-F238E27FC236}">
                <a16:creationId xmlns:a16="http://schemas.microsoft.com/office/drawing/2014/main" id="{56557356-8352-4B12-9E35-2D7AB0BA35A6}"/>
              </a:ext>
            </a:extLst>
          </p:cNvPr>
          <p:cNvSpPr txBox="1">
            <a:spLocks/>
          </p:cNvSpPr>
          <p:nvPr/>
        </p:nvSpPr>
        <p:spPr>
          <a:xfrm>
            <a:off x="4986249" y="4907620"/>
            <a:ext cx="369250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EDA22">
                  <a:lumMod val="60000"/>
                  <a:lumOff val="40000"/>
                </a:srgbClr>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F0885E2-79C5-478D-82A5-B13F68BA3AE2}"/>
                  </a:ext>
                </a:extLst>
              </p:cNvPr>
              <p:cNvSpPr txBox="1"/>
              <p:nvPr/>
            </p:nvSpPr>
            <p:spPr>
              <a:xfrm>
                <a:off x="6185245" y="4690512"/>
                <a:ext cx="3692504" cy="18209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𝟕</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𝟑</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89" name="TextBox 88">
                <a:extLst>
                  <a:ext uri="{FF2B5EF4-FFF2-40B4-BE49-F238E27FC236}">
                    <a16:creationId xmlns:a16="http://schemas.microsoft.com/office/drawing/2014/main" id="{DF0885E2-79C5-478D-82A5-B13F68BA3AE2}"/>
                  </a:ext>
                </a:extLst>
              </p:cNvPr>
              <p:cNvSpPr txBox="1">
                <a:spLocks noRot="1" noChangeAspect="1" noMove="1" noResize="1" noEditPoints="1" noAdjustHandles="1" noChangeArrowheads="1" noChangeShapeType="1" noTextEdit="1"/>
              </p:cNvSpPr>
              <p:nvPr/>
            </p:nvSpPr>
            <p:spPr>
              <a:xfrm>
                <a:off x="6185245" y="4690512"/>
                <a:ext cx="3692504" cy="1820948"/>
              </a:xfrm>
              <a:prstGeom prst="rect">
                <a:avLst/>
              </a:prstGeom>
              <a:blipFill>
                <a:blip r:embed="rId7"/>
                <a:stretch>
                  <a:fillRect b="-2341"/>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randombar(horizontal)">
                                      <p:cBhvr>
                                        <p:cTn id="10" dur="500"/>
                                        <p:tgtEl>
                                          <p:spTgt spid="7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randombar(horizontal)">
                                      <p:cBhvr>
                                        <p:cTn id="13" dur="500"/>
                                        <p:tgtEl>
                                          <p:spTgt spid="7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randombar(horizontal)">
                                      <p:cBhvr>
                                        <p:cTn id="16" dur="500"/>
                                        <p:tgtEl>
                                          <p:spTgt spid="8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randombar(horizontal)">
                                      <p:cBhvr>
                                        <p:cTn id="19" dur="500"/>
                                        <p:tgtEl>
                                          <p:spTgt spid="7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randombar(horizontal)">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randombar(horizontal)">
                                      <p:cBhvr>
                                        <p:cTn id="27" dur="500"/>
                                        <p:tgtEl>
                                          <p:spTgt spid="8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randombar(horizontal)">
                                      <p:cBhvr>
                                        <p:cTn id="30" dur="500"/>
                                        <p:tgtEl>
                                          <p:spTgt spid="8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randombar(horizontal)">
                                      <p:cBhvr>
                                        <p:cTn id="33" dur="500"/>
                                        <p:tgtEl>
                                          <p:spTgt spid="8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randombar(horizontal)">
                                      <p:cBhvr>
                                        <p:cTn id="36" dur="500"/>
                                        <p:tgtEl>
                                          <p:spTgt spid="8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randombar(horizontal)">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randombar(horizontal)">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randombar(horizontal)">
                                      <p:cBhvr>
                                        <p:cTn id="51" dur="500"/>
                                        <p:tgtEl>
                                          <p:spTgt spid="8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randombar(horizontal)">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4342"/>
                                        </p:tgtEl>
                                        <p:attrNameLst>
                                          <p:attrName>style.visibility</p:attrName>
                                        </p:attrNameLst>
                                      </p:cBhvr>
                                      <p:to>
                                        <p:strVal val="visible"/>
                                      </p:to>
                                    </p:set>
                                    <p:anim calcmode="lin" valueType="num">
                                      <p:cBhvr>
                                        <p:cTn id="61" dur="500" fill="hold"/>
                                        <p:tgtEl>
                                          <p:spTgt spid="14342"/>
                                        </p:tgtEl>
                                        <p:attrNameLst>
                                          <p:attrName>ppt_w</p:attrName>
                                        </p:attrNameLst>
                                      </p:cBhvr>
                                      <p:tavLst>
                                        <p:tav tm="0">
                                          <p:val>
                                            <p:fltVal val="0"/>
                                          </p:val>
                                        </p:tav>
                                        <p:tav tm="100000">
                                          <p:val>
                                            <p:strVal val="#ppt_w"/>
                                          </p:val>
                                        </p:tav>
                                      </p:tavLst>
                                    </p:anim>
                                    <p:anim calcmode="lin" valueType="num">
                                      <p:cBhvr>
                                        <p:cTn id="62" dur="500" fill="hold"/>
                                        <p:tgtEl>
                                          <p:spTgt spid="14342"/>
                                        </p:tgtEl>
                                        <p:attrNameLst>
                                          <p:attrName>ppt_h</p:attrName>
                                        </p:attrNameLst>
                                      </p:cBhvr>
                                      <p:tavLst>
                                        <p:tav tm="0">
                                          <p:val>
                                            <p:fltVal val="0"/>
                                          </p:val>
                                        </p:tav>
                                        <p:tav tm="100000">
                                          <p:val>
                                            <p:strVal val="#ppt_h"/>
                                          </p:val>
                                        </p:tav>
                                      </p:tavLst>
                                    </p:anim>
                                    <p:animEffect transition="in" filter="fade">
                                      <p:cBhvr>
                                        <p:cTn id="63"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1230959" y="410228"/>
            <a:ext cx="3641517"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vi-VN" sz="4800" b="0" i="0" u="none" strike="noStrike" kern="0" cap="none" spc="0" normalizeH="0" baseline="0" noProof="0" smtClean="0">
                <a:ln>
                  <a:noFill/>
                </a:ln>
                <a:solidFill>
                  <a:srgbClr val="FFFFFF"/>
                </a:solidFill>
                <a:effectLst/>
                <a:uLnTx/>
                <a:uFillTx/>
                <a:latin typeface="IBM Plex Sans Light"/>
                <a:sym typeface="IBM Plex Sans Light"/>
              </a:rPr>
              <a:t>Bài 2: Tìm x</a:t>
            </a:r>
            <a:endParaRPr kumimoji="0" lang="vi-VN" sz="48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9" name="Google Shape;1271;p44"/>
          <p:cNvSpPr/>
          <p:nvPr/>
        </p:nvSpPr>
        <p:spPr>
          <a:xfrm rot="10800000">
            <a:off x="2964218" y="735682"/>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Google Shape;1295;p44"/>
          <p:cNvSpPr/>
          <p:nvPr/>
        </p:nvSpPr>
        <p:spPr>
          <a:xfrm>
            <a:off x="8627493" y="311095"/>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Google Shape;1297;p44"/>
          <p:cNvSpPr/>
          <p:nvPr/>
        </p:nvSpPr>
        <p:spPr>
          <a:xfrm>
            <a:off x="7786081" y="593009"/>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Google Shape;1298;p44"/>
          <p:cNvSpPr/>
          <p:nvPr/>
        </p:nvSpPr>
        <p:spPr>
          <a:xfrm>
            <a:off x="7666271" y="742770"/>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Google Shape;1300;p44"/>
          <p:cNvSpPr/>
          <p:nvPr/>
        </p:nvSpPr>
        <p:spPr>
          <a:xfrm>
            <a:off x="5193631" y="602603"/>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Google Shape;1303;p44"/>
          <p:cNvSpPr/>
          <p:nvPr/>
        </p:nvSpPr>
        <p:spPr>
          <a:xfrm>
            <a:off x="6344979" y="459277"/>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Google Shape;1332;p44"/>
          <p:cNvSpPr/>
          <p:nvPr/>
        </p:nvSpPr>
        <p:spPr>
          <a:xfrm>
            <a:off x="2023231" y="5312357"/>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Google Shape;1334;p44"/>
          <p:cNvSpPr/>
          <p:nvPr/>
        </p:nvSpPr>
        <p:spPr>
          <a:xfrm>
            <a:off x="1181818" y="5594271"/>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Google Shape;1335;p44"/>
          <p:cNvSpPr/>
          <p:nvPr/>
        </p:nvSpPr>
        <p:spPr>
          <a:xfrm>
            <a:off x="1062009" y="574403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Google Shape;343;p15">
            <a:extLst>
              <a:ext uri="{FF2B5EF4-FFF2-40B4-BE49-F238E27FC236}">
                <a16:creationId xmlns:a16="http://schemas.microsoft.com/office/drawing/2014/main" id="{C4C3C214-1EAC-43E9-9B6A-1129D70A37F4}"/>
              </a:ext>
            </a:extLst>
          </p:cNvPr>
          <p:cNvSpPr txBox="1">
            <a:spLocks/>
          </p:cNvSpPr>
          <p:nvPr/>
        </p:nvSpPr>
        <p:spPr>
          <a:xfrm>
            <a:off x="4049413" y="121877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76849235-C70F-478F-900E-588BB32BCBAB}"/>
                  </a:ext>
                </a:extLst>
              </p:cNvPr>
              <p:cNvSpPr txBox="1"/>
              <p:nvPr/>
            </p:nvSpPr>
            <p:spPr>
              <a:xfrm>
                <a:off x="3238008" y="978996"/>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𝟐</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𝟓</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91" name="TextBox 90">
                <a:extLst>
                  <a:ext uri="{FF2B5EF4-FFF2-40B4-BE49-F238E27FC236}">
                    <a16:creationId xmlns:a16="http://schemas.microsoft.com/office/drawing/2014/main" id="{76849235-C70F-478F-900E-588BB32BCBAB}"/>
                  </a:ext>
                </a:extLst>
              </p:cNvPr>
              <p:cNvSpPr txBox="1">
                <a:spLocks noRot="1" noChangeAspect="1" noMove="1" noResize="1" noEditPoints="1" noAdjustHandles="1" noChangeArrowheads="1" noChangeShapeType="1" noTextEdit="1"/>
              </p:cNvSpPr>
              <p:nvPr/>
            </p:nvSpPr>
            <p:spPr>
              <a:xfrm>
                <a:off x="3238008" y="978996"/>
                <a:ext cx="355399" cy="1826975"/>
              </a:xfrm>
              <a:prstGeom prst="rect">
                <a:avLst/>
              </a:prstGeom>
              <a:blipFill>
                <a:blip r:embed="rId3"/>
                <a:stretch>
                  <a:fillRect r="-84483" b="-2341"/>
                </a:stretch>
              </a:blipFill>
            </p:spPr>
            <p:txBody>
              <a:bodyPr/>
              <a:lstStyle/>
              <a:p>
                <a:r>
                  <a:rPr lang="en-US">
                    <a:noFill/>
                  </a:rPr>
                  <a:t> </a:t>
                </a:r>
              </a:p>
            </p:txBody>
          </p:sp>
        </mc:Fallback>
      </mc:AlternateContent>
      <p:sp>
        <p:nvSpPr>
          <p:cNvPr id="92" name="Google Shape;343;p15">
            <a:extLst>
              <a:ext uri="{FF2B5EF4-FFF2-40B4-BE49-F238E27FC236}">
                <a16:creationId xmlns:a16="http://schemas.microsoft.com/office/drawing/2014/main" id="{87C9FE06-5432-4553-9AAA-88964CA3266D}"/>
              </a:ext>
            </a:extLst>
          </p:cNvPr>
          <p:cNvSpPr txBox="1">
            <a:spLocks/>
          </p:cNvSpPr>
          <p:nvPr/>
        </p:nvSpPr>
        <p:spPr>
          <a:xfrm>
            <a:off x="5819092" y="121877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2099165" y="1119454"/>
            <a:ext cx="1262516"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b)</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94" name="Google Shape;343;p15">
            <a:extLst>
              <a:ext uri="{FF2B5EF4-FFF2-40B4-BE49-F238E27FC236}">
                <a16:creationId xmlns:a16="http://schemas.microsoft.com/office/drawing/2014/main" id="{D38F36F1-F0B8-43F7-84AD-5FFD5BFD60C6}"/>
              </a:ext>
            </a:extLst>
          </p:cNvPr>
          <p:cNvSpPr txBox="1">
            <a:spLocks/>
          </p:cNvSpPr>
          <p:nvPr/>
        </p:nvSpPr>
        <p:spPr>
          <a:xfrm>
            <a:off x="4886101" y="121877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95" name="Google Shape;343;p15">
            <a:extLst>
              <a:ext uri="{FF2B5EF4-FFF2-40B4-BE49-F238E27FC236}">
                <a16:creationId xmlns:a16="http://schemas.microsoft.com/office/drawing/2014/main" id="{6AEA0FE2-5256-45D6-9E40-D261B6C20F44}"/>
              </a:ext>
            </a:extLst>
          </p:cNvPr>
          <p:cNvSpPr txBox="1">
            <a:spLocks/>
          </p:cNvSpPr>
          <p:nvPr/>
        </p:nvSpPr>
        <p:spPr>
          <a:xfrm>
            <a:off x="7786081" y="302161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6B9F55E2-31AF-4D22-962C-8470AAF346AA}"/>
                  </a:ext>
                </a:extLst>
              </p:cNvPr>
              <p:cNvSpPr txBox="1"/>
              <p:nvPr/>
            </p:nvSpPr>
            <p:spPr>
              <a:xfrm>
                <a:off x="8449793" y="2776574"/>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𝟏</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𝟑</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96" name="TextBox 95">
                <a:extLst>
                  <a:ext uri="{FF2B5EF4-FFF2-40B4-BE49-F238E27FC236}">
                    <a16:creationId xmlns:a16="http://schemas.microsoft.com/office/drawing/2014/main" id="{6B9F55E2-31AF-4D22-962C-8470AAF346AA}"/>
                  </a:ext>
                </a:extLst>
              </p:cNvPr>
              <p:cNvSpPr txBox="1">
                <a:spLocks noRot="1" noChangeAspect="1" noMove="1" noResize="1" noEditPoints="1" noAdjustHandles="1" noChangeArrowheads="1" noChangeShapeType="1" noTextEdit="1"/>
              </p:cNvSpPr>
              <p:nvPr/>
            </p:nvSpPr>
            <p:spPr>
              <a:xfrm>
                <a:off x="8449793" y="2776574"/>
                <a:ext cx="355399" cy="1826975"/>
              </a:xfrm>
              <a:prstGeom prst="rect">
                <a:avLst/>
              </a:prstGeom>
              <a:blipFill>
                <a:blip r:embed="rId4"/>
                <a:stretch>
                  <a:fillRect r="-84483" b="-2333"/>
                </a:stretch>
              </a:blipFill>
            </p:spPr>
            <p:txBody>
              <a:bodyPr/>
              <a:lstStyle/>
              <a:p>
                <a:r>
                  <a:rPr lang="en-US">
                    <a:noFill/>
                  </a:rPr>
                  <a:t> </a:t>
                </a:r>
              </a:p>
            </p:txBody>
          </p:sp>
        </mc:Fallback>
      </mc:AlternateContent>
      <p:sp>
        <p:nvSpPr>
          <p:cNvPr id="97" name="Google Shape;343;p15">
            <a:extLst>
              <a:ext uri="{FF2B5EF4-FFF2-40B4-BE49-F238E27FC236}">
                <a16:creationId xmlns:a16="http://schemas.microsoft.com/office/drawing/2014/main" id="{BCD1E362-D5A2-4B22-BF2C-5FA060EC86FF}"/>
              </a:ext>
            </a:extLst>
          </p:cNvPr>
          <p:cNvSpPr txBox="1">
            <a:spLocks/>
          </p:cNvSpPr>
          <p:nvPr/>
        </p:nvSpPr>
        <p:spPr>
          <a:xfrm>
            <a:off x="5922845" y="3072704"/>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98" name="Google Shape;343;p15">
            <a:extLst>
              <a:ext uri="{FF2B5EF4-FFF2-40B4-BE49-F238E27FC236}">
                <a16:creationId xmlns:a16="http://schemas.microsoft.com/office/drawing/2014/main" id="{41B37EF5-D0D2-4A62-886F-0F4300B389E8}"/>
              </a:ext>
            </a:extLst>
          </p:cNvPr>
          <p:cNvSpPr txBox="1">
            <a:spLocks/>
          </p:cNvSpPr>
          <p:nvPr/>
        </p:nvSpPr>
        <p:spPr>
          <a:xfrm>
            <a:off x="4928278" y="302161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99" name="Google Shape;343;p15">
            <a:extLst>
              <a:ext uri="{FF2B5EF4-FFF2-40B4-BE49-F238E27FC236}">
                <a16:creationId xmlns:a16="http://schemas.microsoft.com/office/drawing/2014/main" id="{9E9905E9-0E44-4595-9A90-62CC03D88E40}"/>
              </a:ext>
            </a:extLst>
          </p:cNvPr>
          <p:cNvSpPr txBox="1">
            <a:spLocks/>
          </p:cNvSpPr>
          <p:nvPr/>
        </p:nvSpPr>
        <p:spPr>
          <a:xfrm>
            <a:off x="5922845" y="5023731"/>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00" name="Google Shape;343;p15">
            <a:extLst>
              <a:ext uri="{FF2B5EF4-FFF2-40B4-BE49-F238E27FC236}">
                <a16:creationId xmlns:a16="http://schemas.microsoft.com/office/drawing/2014/main" id="{A7C410A9-AE3E-400B-B51D-1A7C1A654E00}"/>
              </a:ext>
            </a:extLst>
          </p:cNvPr>
          <p:cNvSpPr txBox="1">
            <a:spLocks/>
          </p:cNvSpPr>
          <p:nvPr/>
        </p:nvSpPr>
        <p:spPr>
          <a:xfrm>
            <a:off x="4902900" y="495033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60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11101B8F-47F9-4CA8-865C-5DE123E4AEEA}"/>
                  </a:ext>
                </a:extLst>
              </p:cNvPr>
              <p:cNvSpPr txBox="1"/>
              <p:nvPr/>
            </p:nvSpPr>
            <p:spPr>
              <a:xfrm>
                <a:off x="7630530" y="4603883"/>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𝟔</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𝟓</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01" name="TextBox 100">
                <a:extLst>
                  <a:ext uri="{FF2B5EF4-FFF2-40B4-BE49-F238E27FC236}">
                    <a16:creationId xmlns:a16="http://schemas.microsoft.com/office/drawing/2014/main" id="{11101B8F-47F9-4CA8-865C-5DE123E4AEEA}"/>
                  </a:ext>
                </a:extLst>
              </p:cNvPr>
              <p:cNvSpPr txBox="1">
                <a:spLocks noRot="1" noChangeAspect="1" noMove="1" noResize="1" noEditPoints="1" noAdjustHandles="1" noChangeArrowheads="1" noChangeShapeType="1" noTextEdit="1"/>
              </p:cNvSpPr>
              <p:nvPr/>
            </p:nvSpPr>
            <p:spPr>
              <a:xfrm>
                <a:off x="7630530" y="4603883"/>
                <a:ext cx="355399" cy="1826975"/>
              </a:xfrm>
              <a:prstGeom prst="rect">
                <a:avLst/>
              </a:prstGeom>
              <a:blipFill>
                <a:blip r:embed="rId5"/>
                <a:stretch>
                  <a:fillRect r="-82759"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0EAE84C8-B214-4C73-95DF-4A232E93916C}"/>
                  </a:ext>
                </a:extLst>
              </p:cNvPr>
              <p:cNvSpPr txBox="1"/>
              <p:nvPr/>
            </p:nvSpPr>
            <p:spPr>
              <a:xfrm>
                <a:off x="6996189" y="916195"/>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𝟏</m:t>
                          </m:r>
                        </m:num>
                        <m:den>
                          <m: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t>𝟑</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14" name="TextBox 113">
                <a:extLst>
                  <a:ext uri="{FF2B5EF4-FFF2-40B4-BE49-F238E27FC236}">
                    <a16:creationId xmlns:a16="http://schemas.microsoft.com/office/drawing/2014/main" id="{0EAE84C8-B214-4C73-95DF-4A232E93916C}"/>
                  </a:ext>
                </a:extLst>
              </p:cNvPr>
              <p:cNvSpPr txBox="1">
                <a:spLocks noRot="1" noChangeAspect="1" noMove="1" noResize="1" noEditPoints="1" noAdjustHandles="1" noChangeArrowheads="1" noChangeShapeType="1" noTextEdit="1"/>
              </p:cNvSpPr>
              <p:nvPr/>
            </p:nvSpPr>
            <p:spPr>
              <a:xfrm>
                <a:off x="6996189" y="916195"/>
                <a:ext cx="355399" cy="1826975"/>
              </a:xfrm>
              <a:prstGeom prst="rect">
                <a:avLst/>
              </a:prstGeom>
              <a:blipFill>
                <a:blip r:embed="rId6"/>
                <a:stretch>
                  <a:fillRect r="-82759" b="-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D74E20AC-6E04-4E0F-B58E-23905827BEBF}"/>
                  </a:ext>
                </a:extLst>
              </p:cNvPr>
              <p:cNvSpPr txBox="1"/>
              <p:nvPr/>
            </p:nvSpPr>
            <p:spPr>
              <a:xfrm>
                <a:off x="6656213" y="2776575"/>
                <a:ext cx="355399" cy="18269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𝟐</m:t>
                          </m:r>
                        </m:num>
                        <m:den>
                          <m:r>
                            <a:rPr kumimoji="0" lang="vi-VN" sz="60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𝟓</m:t>
                          </m:r>
                        </m:den>
                      </m:f>
                    </m:oMath>
                  </m:oMathPara>
                </a14:m>
                <a:endParaRPr kumimoji="0" lang="en-US" sz="6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15" name="TextBox 114">
                <a:extLst>
                  <a:ext uri="{FF2B5EF4-FFF2-40B4-BE49-F238E27FC236}">
                    <a16:creationId xmlns:a16="http://schemas.microsoft.com/office/drawing/2014/main" id="{D74E20AC-6E04-4E0F-B58E-23905827BEBF}"/>
                  </a:ext>
                </a:extLst>
              </p:cNvPr>
              <p:cNvSpPr txBox="1">
                <a:spLocks noRot="1" noChangeAspect="1" noMove="1" noResize="1" noEditPoints="1" noAdjustHandles="1" noChangeArrowheads="1" noChangeShapeType="1" noTextEdit="1"/>
              </p:cNvSpPr>
              <p:nvPr/>
            </p:nvSpPr>
            <p:spPr>
              <a:xfrm>
                <a:off x="6656213" y="2776575"/>
                <a:ext cx="355399" cy="1826975"/>
              </a:xfrm>
              <a:prstGeom prst="rect">
                <a:avLst/>
              </a:prstGeom>
              <a:blipFill>
                <a:blip r:embed="rId7"/>
                <a:stretch>
                  <a:fillRect r="-84483" b="-2333"/>
                </a:stretch>
              </a:blipFill>
            </p:spPr>
            <p:txBody>
              <a:bodyPr/>
              <a:lstStyle/>
              <a:p>
                <a:r>
                  <a:rPr lang="en-US">
                    <a:noFill/>
                  </a:rPr>
                  <a:t> </a:t>
                </a:r>
              </a:p>
            </p:txBody>
          </p:sp>
        </mc:Fallback>
      </mc:AlternateContent>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randombar(horizontal)">
                                      <p:cBhvr>
                                        <p:cTn id="10" dur="500"/>
                                        <p:tgtEl>
                                          <p:spTgt spid="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randombar(horizontal)">
                                      <p:cBhvr>
                                        <p:cTn id="13" dur="500"/>
                                        <p:tgtEl>
                                          <p:spTgt spid="9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randombar(horizontal)">
                                      <p:cBhvr>
                                        <p:cTn id="16" dur="500"/>
                                        <p:tgtEl>
                                          <p:spTgt spid="9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randombar(horizontal)">
                                      <p:cBhvr>
                                        <p:cTn id="19" dur="500"/>
                                        <p:tgtEl>
                                          <p:spTgt spid="9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randombar(horizontal)">
                                      <p:cBhvr>
                                        <p:cTn id="22" dur="500"/>
                                        <p:tgtEl>
                                          <p:spTgt spid="1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randombar(horizontal)">
                                      <p:cBhvr>
                                        <p:cTn id="25" dur="500"/>
                                        <p:tgtEl>
                                          <p:spTgt spid="9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randombar(horizontal)">
                                      <p:cBhvr>
                                        <p:cTn id="28" dur="500"/>
                                        <p:tgtEl>
                                          <p:spTgt spid="9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randombar(horizontal)">
                                      <p:cBhvr>
                                        <p:cTn id="31" dur="500"/>
                                        <p:tgtEl>
                                          <p:spTgt spid="10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randombar(horizontal)">
                                      <p:cBhvr>
                                        <p:cTn id="34" dur="500"/>
                                        <p:tgtEl>
                                          <p:spTgt spid="9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randombar(horizontal)">
                                      <p:cBhvr>
                                        <p:cTn id="39" dur="500"/>
                                        <p:tgtEl>
                                          <p:spTgt spid="1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randombar(horizontal)">
                                      <p:cBhvr>
                                        <p:cTn id="49" dur="5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randombar(horizontal)">
                                      <p:cBhvr>
                                        <p:cTn id="54" dur="500"/>
                                        <p:tgtEl>
                                          <p:spTgt spid="10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5362"/>
                                        </p:tgtEl>
                                        <p:attrNameLst>
                                          <p:attrName>style.visibility</p:attrName>
                                        </p:attrNameLst>
                                      </p:cBhvr>
                                      <p:to>
                                        <p:strVal val="visible"/>
                                      </p:to>
                                    </p:set>
                                    <p:anim calcmode="lin" valueType="num">
                                      <p:cBhvr>
                                        <p:cTn id="59" dur="500" fill="hold"/>
                                        <p:tgtEl>
                                          <p:spTgt spid="15362"/>
                                        </p:tgtEl>
                                        <p:attrNameLst>
                                          <p:attrName>ppt_w</p:attrName>
                                        </p:attrNameLst>
                                      </p:cBhvr>
                                      <p:tavLst>
                                        <p:tav tm="0">
                                          <p:val>
                                            <p:fltVal val="0"/>
                                          </p:val>
                                        </p:tav>
                                        <p:tav tm="100000">
                                          <p:val>
                                            <p:strVal val="#ppt_w"/>
                                          </p:val>
                                        </p:tav>
                                      </p:tavLst>
                                    </p:anim>
                                    <p:anim calcmode="lin" valueType="num">
                                      <p:cBhvr>
                                        <p:cTn id="60" dur="500" fill="hold"/>
                                        <p:tgtEl>
                                          <p:spTgt spid="15362"/>
                                        </p:tgtEl>
                                        <p:attrNameLst>
                                          <p:attrName>ppt_h</p:attrName>
                                        </p:attrNameLst>
                                      </p:cBhvr>
                                      <p:tavLst>
                                        <p:tav tm="0">
                                          <p:val>
                                            <p:fltVal val="0"/>
                                          </p:val>
                                        </p:tav>
                                        <p:tav tm="100000">
                                          <p:val>
                                            <p:strVal val="#ppt_h"/>
                                          </p:val>
                                        </p:tav>
                                      </p:tavLst>
                                    </p:anim>
                                    <p:animEffect transition="in" filter="fade">
                                      <p:cBhvr>
                                        <p:cTn id="61"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P spid="93" grpId="0"/>
      <p:bldP spid="94" grpId="0"/>
      <p:bldP spid="95" grpId="0"/>
      <p:bldP spid="96" grpId="0"/>
      <p:bldP spid="97" grpId="0"/>
      <p:bldP spid="98" grpId="0"/>
      <p:bldP spid="99" grpId="0"/>
      <p:bldP spid="100" grpId="0"/>
      <p:bldP spid="101" grpId="0"/>
      <p:bldP spid="114"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1230959" y="410228"/>
            <a:ext cx="3641517"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vi-VN" sz="4800" b="0" i="0" u="none" strike="noStrike" kern="0" cap="none" spc="0" normalizeH="0" baseline="0" noProof="0" smtClean="0">
                <a:ln>
                  <a:noFill/>
                </a:ln>
                <a:solidFill>
                  <a:srgbClr val="FFFFFF"/>
                </a:solidFill>
                <a:effectLst/>
                <a:uLnTx/>
                <a:uFillTx/>
                <a:latin typeface="IBM Plex Sans Light"/>
                <a:sym typeface="IBM Plex Sans Light"/>
              </a:rPr>
              <a:t>Bài 2: Tìm x</a:t>
            </a:r>
            <a:endParaRPr kumimoji="0" lang="vi-VN" sz="4800" b="0" i="0" u="none" strike="noStrike" kern="0" cap="none" spc="0" normalizeH="0" baseline="0" noProof="0" dirty="0">
              <a:ln>
                <a:noFill/>
              </a:ln>
              <a:solidFill>
                <a:srgbClr val="FFFFFF"/>
              </a:solidFill>
              <a:effectLst/>
              <a:uLnTx/>
              <a:uFillTx/>
              <a:latin typeface="IBM Plex Sans Light"/>
              <a:sym typeface="IBM Plex Sans Light"/>
            </a:endParaRPr>
          </a:p>
        </p:txBody>
      </p:sp>
      <p:sp>
        <p:nvSpPr>
          <p:cNvPr id="39" name="Google Shape;1271;p44"/>
          <p:cNvSpPr/>
          <p:nvPr/>
        </p:nvSpPr>
        <p:spPr>
          <a:xfrm rot="10800000">
            <a:off x="2964218" y="735682"/>
            <a:ext cx="269026" cy="361026"/>
          </a:xfrm>
          <a:custGeom>
            <a:avLst/>
            <a:gdLst/>
            <a:ahLst/>
            <a:cxnLst/>
            <a:rect l="l" t="t" r="r" b="b"/>
            <a:pathLst>
              <a:path w="775" h="1040" extrusionOk="0">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Google Shape;1295;p44"/>
          <p:cNvSpPr/>
          <p:nvPr/>
        </p:nvSpPr>
        <p:spPr>
          <a:xfrm>
            <a:off x="8627493" y="311095"/>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Google Shape;1297;p44"/>
          <p:cNvSpPr/>
          <p:nvPr/>
        </p:nvSpPr>
        <p:spPr>
          <a:xfrm>
            <a:off x="7786081" y="593009"/>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2" name="Google Shape;1298;p44"/>
          <p:cNvSpPr/>
          <p:nvPr/>
        </p:nvSpPr>
        <p:spPr>
          <a:xfrm>
            <a:off x="7666271" y="742770"/>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Google Shape;1300;p44"/>
          <p:cNvSpPr/>
          <p:nvPr/>
        </p:nvSpPr>
        <p:spPr>
          <a:xfrm>
            <a:off x="5193631" y="602603"/>
            <a:ext cx="98282" cy="130516"/>
          </a:xfrm>
          <a:custGeom>
            <a:avLst/>
            <a:gdLst/>
            <a:ahLst/>
            <a:cxnLst/>
            <a:rect l="l" t="t" r="r" b="b"/>
            <a:pathLst>
              <a:path w="1680" h="2231" extrusionOk="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Google Shape;1303;p44"/>
          <p:cNvSpPr/>
          <p:nvPr/>
        </p:nvSpPr>
        <p:spPr>
          <a:xfrm>
            <a:off x="6344979" y="459277"/>
            <a:ext cx="152629" cy="202764"/>
          </a:xfrm>
          <a:custGeom>
            <a:avLst/>
            <a:gdLst/>
            <a:ahLst/>
            <a:cxnLst/>
            <a:rect l="l" t="t" r="r" b="b"/>
            <a:pathLst>
              <a:path w="2609" h="3466" extrusionOk="0">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Google Shape;1332;p44"/>
          <p:cNvSpPr/>
          <p:nvPr/>
        </p:nvSpPr>
        <p:spPr>
          <a:xfrm>
            <a:off x="2023231" y="5312357"/>
            <a:ext cx="151868" cy="203115"/>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Google Shape;1334;p44"/>
          <p:cNvSpPr/>
          <p:nvPr/>
        </p:nvSpPr>
        <p:spPr>
          <a:xfrm>
            <a:off x="1181818" y="5594271"/>
            <a:ext cx="98282" cy="130516"/>
          </a:xfrm>
          <a:custGeom>
            <a:avLst/>
            <a:gdLst/>
            <a:ahLst/>
            <a:cxnLst/>
            <a:rect l="l" t="t" r="r" b="b"/>
            <a:pathLst>
              <a:path w="1680" h="2231" extrusionOk="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Google Shape;1335;p44"/>
          <p:cNvSpPr/>
          <p:nvPr/>
        </p:nvSpPr>
        <p:spPr>
          <a:xfrm>
            <a:off x="1062009" y="5744033"/>
            <a:ext cx="98282" cy="130516"/>
          </a:xfrm>
          <a:custGeom>
            <a:avLst/>
            <a:gdLst/>
            <a:ahLst/>
            <a:cxnLst/>
            <a:rect l="l" t="t" r="r" b="b"/>
            <a:pathLst>
              <a:path w="1680" h="2231" extrusionOk="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102" name="Google Shape;343;p15">
            <a:extLst>
              <a:ext uri="{FF2B5EF4-FFF2-40B4-BE49-F238E27FC236}">
                <a16:creationId xmlns:a16="http://schemas.microsoft.com/office/drawing/2014/main" id="{098E51C7-52DA-4387-ACF6-8BD7723F3136}"/>
              </a:ext>
            </a:extLst>
          </p:cNvPr>
          <p:cNvSpPr txBox="1">
            <a:spLocks/>
          </p:cNvSpPr>
          <p:nvPr/>
        </p:nvSpPr>
        <p:spPr>
          <a:xfrm>
            <a:off x="3986186" y="1471473"/>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DE909FD2-30BB-483D-83F3-4B483CB0288D}"/>
                  </a:ext>
                </a:extLst>
              </p:cNvPr>
              <p:cNvSpPr txBox="1"/>
              <p:nvPr/>
            </p:nvSpPr>
            <p:spPr>
              <a:xfrm>
                <a:off x="4423304" y="1264290"/>
                <a:ext cx="355399" cy="1642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𝟕</m:t>
                          </m:r>
                        </m:num>
                        <m:den>
                          <m:r>
                            <a:rPr kumimoji="0" lang="vi-VN" sz="5400" b="1"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mbria Math"/>
                              <a:ea typeface="+mn-ea"/>
                              <a:cs typeface="+mn-cs"/>
                            </a:rPr>
                            <m:t>11</m:t>
                          </m:r>
                        </m:den>
                      </m:f>
                    </m:oMath>
                  </m:oMathPara>
                </a14:m>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03" name="TextBox 102">
                <a:extLst>
                  <a:ext uri="{FF2B5EF4-FFF2-40B4-BE49-F238E27FC236}">
                    <a16:creationId xmlns:a16="http://schemas.microsoft.com/office/drawing/2014/main" id="{DE909FD2-30BB-483D-83F3-4B483CB0288D}"/>
                  </a:ext>
                </a:extLst>
              </p:cNvPr>
              <p:cNvSpPr txBox="1">
                <a:spLocks noRot="1" noChangeAspect="1" noMove="1" noResize="1" noEditPoints="1" noAdjustHandles="1" noChangeArrowheads="1" noChangeShapeType="1" noTextEdit="1"/>
              </p:cNvSpPr>
              <p:nvPr/>
            </p:nvSpPr>
            <p:spPr>
              <a:xfrm>
                <a:off x="4423304" y="1264290"/>
                <a:ext cx="355399" cy="1642694"/>
              </a:xfrm>
              <a:prstGeom prst="rect">
                <a:avLst/>
              </a:prstGeom>
              <a:blipFill>
                <a:blip r:embed="rId3"/>
                <a:stretch>
                  <a:fillRect r="-165517" b="-2222"/>
                </a:stretch>
              </a:blipFill>
            </p:spPr>
            <p:txBody>
              <a:bodyPr/>
              <a:lstStyle/>
              <a:p>
                <a:r>
                  <a:rPr lang="en-US">
                    <a:noFill/>
                  </a:rPr>
                  <a:t> </a:t>
                </a:r>
              </a:p>
            </p:txBody>
          </p:sp>
        </mc:Fallback>
      </mc:AlternateContent>
      <p:sp>
        <p:nvSpPr>
          <p:cNvPr id="104" name="Google Shape;343;p15">
            <a:extLst>
              <a:ext uri="{FF2B5EF4-FFF2-40B4-BE49-F238E27FC236}">
                <a16:creationId xmlns:a16="http://schemas.microsoft.com/office/drawing/2014/main" id="{0FDFF851-9373-4D2A-AB3B-9B282ED600B5}"/>
              </a:ext>
            </a:extLst>
          </p:cNvPr>
          <p:cNvSpPr txBox="1">
            <a:spLocks/>
          </p:cNvSpPr>
          <p:nvPr/>
        </p:nvSpPr>
        <p:spPr>
          <a:xfrm>
            <a:off x="5431574" y="153327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05" name="Google Shape;343;p15">
            <a:extLst>
              <a:ext uri="{FF2B5EF4-FFF2-40B4-BE49-F238E27FC236}">
                <a16:creationId xmlns:a16="http://schemas.microsoft.com/office/drawing/2014/main" id="{F91D9CBE-2912-42D7-AA69-D3528334F23C}"/>
              </a:ext>
            </a:extLst>
          </p:cNvPr>
          <p:cNvSpPr txBox="1">
            <a:spLocks/>
          </p:cNvSpPr>
          <p:nvPr/>
        </p:nvSpPr>
        <p:spPr>
          <a:xfrm>
            <a:off x="1472975" y="1392975"/>
            <a:ext cx="120530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c)</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06" name="Google Shape;343;p15">
            <a:extLst>
              <a:ext uri="{FF2B5EF4-FFF2-40B4-BE49-F238E27FC236}">
                <a16:creationId xmlns:a16="http://schemas.microsoft.com/office/drawing/2014/main" id="{43C167C1-DB47-43EC-9A78-20784EBEC23A}"/>
              </a:ext>
            </a:extLst>
          </p:cNvPr>
          <p:cNvSpPr txBox="1">
            <a:spLocks/>
          </p:cNvSpPr>
          <p:nvPr/>
        </p:nvSpPr>
        <p:spPr>
          <a:xfrm>
            <a:off x="3237334" y="1477990"/>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107" name="Google Shape;343;p15">
            <a:extLst>
              <a:ext uri="{FF2B5EF4-FFF2-40B4-BE49-F238E27FC236}">
                <a16:creationId xmlns:a16="http://schemas.microsoft.com/office/drawing/2014/main" id="{CEB3CFA7-C0E2-4212-AFDB-84A34AB5549B}"/>
              </a:ext>
            </a:extLst>
          </p:cNvPr>
          <p:cNvSpPr txBox="1">
            <a:spLocks/>
          </p:cNvSpPr>
          <p:nvPr/>
        </p:nvSpPr>
        <p:spPr>
          <a:xfrm>
            <a:off x="7899000" y="2838064"/>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x</a:t>
            </a:r>
          </a:p>
        </p:txBody>
      </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7D97E30-6ED8-4BFF-A00B-FFD893367F18}"/>
                  </a:ext>
                </a:extLst>
              </p:cNvPr>
              <p:cNvSpPr txBox="1"/>
              <p:nvPr/>
            </p:nvSpPr>
            <p:spPr>
              <a:xfrm>
                <a:off x="8779361" y="2575453"/>
                <a:ext cx="355399" cy="1642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mn-ea"/>
                              <a:cs typeface="+mn-cs"/>
                            </a:rPr>
                          </m:ctrlPr>
                        </m:fPr>
                        <m:num>
                          <m:r>
                            <a:rPr kumimoji="0" lang="vi-VN" sz="5400" b="1" i="1"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ea typeface="+mn-ea"/>
                              <a:cs typeface="+mn-cs"/>
                            </a:rPr>
                            <m:t>𝟕</m:t>
                          </m:r>
                        </m:num>
                        <m:den>
                          <m:r>
                            <a:rPr kumimoji="0" lang="vi-VN" sz="5400" b="1"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mbria Math"/>
                              <a:ea typeface="+mn-ea"/>
                              <a:cs typeface="+mn-cs"/>
                            </a:rPr>
                            <m:t>11</m:t>
                          </m:r>
                        </m:den>
                      </m:f>
                    </m:oMath>
                  </m:oMathPara>
                </a14:m>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mc:Choice>
        <mc:Fallback xmlns="">
          <p:sp>
            <p:nvSpPr>
              <p:cNvPr id="108" name="TextBox 107">
                <a:extLst>
                  <a:ext uri="{FF2B5EF4-FFF2-40B4-BE49-F238E27FC236}">
                    <a16:creationId xmlns:a16="http://schemas.microsoft.com/office/drawing/2014/main" id="{27D97E30-6ED8-4BFF-A00B-FFD893367F18}"/>
                  </a:ext>
                </a:extLst>
              </p:cNvPr>
              <p:cNvSpPr txBox="1">
                <a:spLocks noRot="1" noChangeAspect="1" noMove="1" noResize="1" noEditPoints="1" noAdjustHandles="1" noChangeArrowheads="1" noChangeShapeType="1" noTextEdit="1"/>
              </p:cNvSpPr>
              <p:nvPr/>
            </p:nvSpPr>
            <p:spPr>
              <a:xfrm>
                <a:off x="8779361" y="2575453"/>
                <a:ext cx="355399" cy="1642694"/>
              </a:xfrm>
              <a:prstGeom prst="rect">
                <a:avLst/>
              </a:prstGeom>
              <a:blipFill>
                <a:blip r:embed="rId4"/>
                <a:stretch>
                  <a:fillRect r="-167241" b="-2593"/>
                </a:stretch>
              </a:blipFill>
            </p:spPr>
            <p:txBody>
              <a:bodyPr/>
              <a:lstStyle/>
              <a:p>
                <a:r>
                  <a:rPr lang="en-US">
                    <a:noFill/>
                  </a:rPr>
                  <a:t> </a:t>
                </a:r>
              </a:p>
            </p:txBody>
          </p:sp>
        </mc:Fallback>
      </mc:AlternateContent>
      <p:sp>
        <p:nvSpPr>
          <p:cNvPr id="109" name="Google Shape;343;p15">
            <a:extLst>
              <a:ext uri="{FF2B5EF4-FFF2-40B4-BE49-F238E27FC236}">
                <a16:creationId xmlns:a16="http://schemas.microsoft.com/office/drawing/2014/main" id="{A50F6A21-8B9B-4EBC-BF29-785C5333C666}"/>
              </a:ext>
            </a:extLst>
          </p:cNvPr>
          <p:cNvSpPr txBox="1">
            <a:spLocks/>
          </p:cNvSpPr>
          <p:nvPr/>
        </p:nvSpPr>
        <p:spPr>
          <a:xfrm>
            <a:off x="5466969" y="2985322"/>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10" name="Google Shape;343;p15">
            <a:extLst>
              <a:ext uri="{FF2B5EF4-FFF2-40B4-BE49-F238E27FC236}">
                <a16:creationId xmlns:a16="http://schemas.microsoft.com/office/drawing/2014/main" id="{E8CDE285-9817-4552-8FCE-E04713D11CF2}"/>
              </a:ext>
            </a:extLst>
          </p:cNvPr>
          <p:cNvSpPr txBox="1">
            <a:spLocks/>
          </p:cNvSpPr>
          <p:nvPr/>
        </p:nvSpPr>
        <p:spPr>
          <a:xfrm>
            <a:off x="3288941" y="2965132"/>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111" name="Google Shape;343;p15">
            <a:extLst>
              <a:ext uri="{FF2B5EF4-FFF2-40B4-BE49-F238E27FC236}">
                <a16:creationId xmlns:a16="http://schemas.microsoft.com/office/drawing/2014/main" id="{58B5F7AD-3346-45EF-9A29-56E2FAB9BAC1}"/>
              </a:ext>
            </a:extLst>
          </p:cNvPr>
          <p:cNvSpPr txBox="1">
            <a:spLocks/>
          </p:cNvSpPr>
          <p:nvPr/>
        </p:nvSpPr>
        <p:spPr>
          <a:xfrm>
            <a:off x="5474339" y="477150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rPr>
              <a:t>=</a:t>
            </a:r>
            <a:endParaRPr kumimoji="0" lang="vi-VN"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ea typeface="Cambria Math" panose="02040503050406030204" pitchFamily="18" charset="0"/>
              <a:cs typeface="Arial"/>
              <a:sym typeface="Arial"/>
            </a:endParaRPr>
          </a:p>
        </p:txBody>
      </p:sp>
      <p:sp>
        <p:nvSpPr>
          <p:cNvPr id="112" name="Google Shape;343;p15">
            <a:extLst>
              <a:ext uri="{FF2B5EF4-FFF2-40B4-BE49-F238E27FC236}">
                <a16:creationId xmlns:a16="http://schemas.microsoft.com/office/drawing/2014/main" id="{CF108252-6422-4F6B-AE58-133ECCA2AC71}"/>
              </a:ext>
            </a:extLst>
          </p:cNvPr>
          <p:cNvSpPr txBox="1">
            <a:spLocks/>
          </p:cNvSpPr>
          <p:nvPr/>
        </p:nvSpPr>
        <p:spPr>
          <a:xfrm>
            <a:off x="3233244" y="4676559"/>
            <a:ext cx="355399"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rPr>
              <a:t>x</a:t>
            </a:r>
            <a:endParaRPr kumimoji="0" lang="vi-VN" sz="54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mbria Math" panose="02040503050406030204" pitchFamily="18" charset="0"/>
              <a:cs typeface="Times New Roman" panose="02020603050405020304" pitchFamily="18" charset="0"/>
              <a:sym typeface="Arial"/>
            </a:endParaRPr>
          </a:p>
        </p:txBody>
      </p:sp>
      <p:sp>
        <p:nvSpPr>
          <p:cNvPr id="113" name="TextBox 112">
            <a:extLst>
              <a:ext uri="{FF2B5EF4-FFF2-40B4-BE49-F238E27FC236}">
                <a16:creationId xmlns:a16="http://schemas.microsoft.com/office/drawing/2014/main" id="{89DCDD3D-C9BC-454A-A83A-E65CD0F00F1E}"/>
              </a:ext>
            </a:extLst>
          </p:cNvPr>
          <p:cNvSpPr txBox="1"/>
          <p:nvPr/>
        </p:nvSpPr>
        <p:spPr>
          <a:xfrm>
            <a:off x="6523727" y="4885961"/>
            <a:ext cx="180393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14</a:t>
            </a:r>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16" name="TextBox 115">
            <a:extLst>
              <a:ext uri="{FF2B5EF4-FFF2-40B4-BE49-F238E27FC236}">
                <a16:creationId xmlns:a16="http://schemas.microsoft.com/office/drawing/2014/main" id="{39DD2052-2770-470B-8797-28D7F8ACBA61}"/>
              </a:ext>
            </a:extLst>
          </p:cNvPr>
          <p:cNvSpPr txBox="1"/>
          <p:nvPr/>
        </p:nvSpPr>
        <p:spPr>
          <a:xfrm>
            <a:off x="6523727" y="1652123"/>
            <a:ext cx="14204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22</a:t>
            </a:r>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17" name="TextBox 116">
            <a:extLst>
              <a:ext uri="{FF2B5EF4-FFF2-40B4-BE49-F238E27FC236}">
                <a16:creationId xmlns:a16="http://schemas.microsoft.com/office/drawing/2014/main" id="{D1DAADD5-3BC3-4B09-BD57-5FEBF8A644CA}"/>
              </a:ext>
            </a:extLst>
          </p:cNvPr>
          <p:cNvSpPr txBox="1"/>
          <p:nvPr/>
        </p:nvSpPr>
        <p:spPr>
          <a:xfrm>
            <a:off x="6630442" y="3042386"/>
            <a:ext cx="14543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22</a:t>
            </a:r>
            <a:endPar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349542" y="3145296"/>
            <a:ext cx="4047634" cy="40476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500"/>
                                        <p:tgtEl>
                                          <p:spTgt spid="10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randombar(horizontal)">
                                      <p:cBhvr>
                                        <p:cTn id="10" dur="500"/>
                                        <p:tgtEl>
                                          <p:spTgt spid="10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randombar(horizontal)">
                                      <p:cBhvr>
                                        <p:cTn id="13" dur="500"/>
                                        <p:tgtEl>
                                          <p:spTgt spid="10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randombar(horizontal)">
                                      <p:cBhvr>
                                        <p:cTn id="16" dur="500"/>
                                        <p:tgtEl>
                                          <p:spTgt spid="10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randombar(horizontal)">
                                      <p:cBhvr>
                                        <p:cTn id="19" dur="500"/>
                                        <p:tgtEl>
                                          <p:spTgt spid="10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randombar(horizontal)">
                                      <p:cBhvr>
                                        <p:cTn id="22" dur="500"/>
                                        <p:tgtEl>
                                          <p:spTgt spid="1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randombar(horizontal)">
                                      <p:cBhvr>
                                        <p:cTn id="25" dur="500"/>
                                        <p:tgtEl>
                                          <p:spTgt spid="1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randombar(horizontal)">
                                      <p:cBhvr>
                                        <p:cTn id="28" dur="500"/>
                                        <p:tgtEl>
                                          <p:spTgt spid="10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randombar(horizontal)">
                                      <p:cBhvr>
                                        <p:cTn id="31" dur="500"/>
                                        <p:tgtEl>
                                          <p:spTgt spid="1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randombar(horizontal)">
                                      <p:cBhvr>
                                        <p:cTn id="34" dur="500"/>
                                        <p:tgtEl>
                                          <p:spTgt spid="1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randombar(horizontal)">
                                      <p:cBhvr>
                                        <p:cTn id="39" dur="500"/>
                                        <p:tgtEl>
                                          <p:spTgt spid="11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randombar(horizontal)">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randombar(horizontal)">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13"/>
                                        </p:tgtEl>
                                        <p:attrNameLst>
                                          <p:attrName>style.visibility</p:attrName>
                                        </p:attrNameLst>
                                      </p:cBhvr>
                                      <p:to>
                                        <p:strVal val="visible"/>
                                      </p:to>
                                    </p:set>
                                    <p:animEffect transition="in" filter="randombar(horizontal)">
                                      <p:cBhvr>
                                        <p:cTn id="54" dur="500"/>
                                        <p:tgtEl>
                                          <p:spTgt spid="11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6394"/>
                                        </p:tgtEl>
                                        <p:attrNameLst>
                                          <p:attrName>style.visibility</p:attrName>
                                        </p:attrNameLst>
                                      </p:cBhvr>
                                      <p:to>
                                        <p:strVal val="visible"/>
                                      </p:to>
                                    </p:set>
                                    <p:animEffect transition="in" filter="wipe(down)">
                                      <p:cBhvr>
                                        <p:cTn id="59" dur="580">
                                          <p:stCondLst>
                                            <p:cond delay="0"/>
                                          </p:stCondLst>
                                        </p:cTn>
                                        <p:tgtEl>
                                          <p:spTgt spid="16394"/>
                                        </p:tgtEl>
                                      </p:cBhvr>
                                    </p:animEffect>
                                    <p:anim calcmode="lin" valueType="num">
                                      <p:cBhvr>
                                        <p:cTn id="60"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65" dur="26">
                                          <p:stCondLst>
                                            <p:cond delay="650"/>
                                          </p:stCondLst>
                                        </p:cTn>
                                        <p:tgtEl>
                                          <p:spTgt spid="16394"/>
                                        </p:tgtEl>
                                      </p:cBhvr>
                                      <p:to x="100000" y="60000"/>
                                    </p:animScale>
                                    <p:animScale>
                                      <p:cBhvr>
                                        <p:cTn id="66" dur="166" decel="50000">
                                          <p:stCondLst>
                                            <p:cond delay="676"/>
                                          </p:stCondLst>
                                        </p:cTn>
                                        <p:tgtEl>
                                          <p:spTgt spid="16394"/>
                                        </p:tgtEl>
                                      </p:cBhvr>
                                      <p:to x="100000" y="100000"/>
                                    </p:animScale>
                                    <p:animScale>
                                      <p:cBhvr>
                                        <p:cTn id="67" dur="26">
                                          <p:stCondLst>
                                            <p:cond delay="1312"/>
                                          </p:stCondLst>
                                        </p:cTn>
                                        <p:tgtEl>
                                          <p:spTgt spid="16394"/>
                                        </p:tgtEl>
                                      </p:cBhvr>
                                      <p:to x="100000" y="80000"/>
                                    </p:animScale>
                                    <p:animScale>
                                      <p:cBhvr>
                                        <p:cTn id="68" dur="166" decel="50000">
                                          <p:stCondLst>
                                            <p:cond delay="1338"/>
                                          </p:stCondLst>
                                        </p:cTn>
                                        <p:tgtEl>
                                          <p:spTgt spid="16394"/>
                                        </p:tgtEl>
                                      </p:cBhvr>
                                      <p:to x="100000" y="100000"/>
                                    </p:animScale>
                                    <p:animScale>
                                      <p:cBhvr>
                                        <p:cTn id="69" dur="26">
                                          <p:stCondLst>
                                            <p:cond delay="1642"/>
                                          </p:stCondLst>
                                        </p:cTn>
                                        <p:tgtEl>
                                          <p:spTgt spid="16394"/>
                                        </p:tgtEl>
                                      </p:cBhvr>
                                      <p:to x="100000" y="90000"/>
                                    </p:animScale>
                                    <p:animScale>
                                      <p:cBhvr>
                                        <p:cTn id="70" dur="166" decel="50000">
                                          <p:stCondLst>
                                            <p:cond delay="1668"/>
                                          </p:stCondLst>
                                        </p:cTn>
                                        <p:tgtEl>
                                          <p:spTgt spid="16394"/>
                                        </p:tgtEl>
                                      </p:cBhvr>
                                      <p:to x="100000" y="100000"/>
                                    </p:animScale>
                                    <p:animScale>
                                      <p:cBhvr>
                                        <p:cTn id="71" dur="26">
                                          <p:stCondLst>
                                            <p:cond delay="1808"/>
                                          </p:stCondLst>
                                        </p:cTn>
                                        <p:tgtEl>
                                          <p:spTgt spid="16394"/>
                                        </p:tgtEl>
                                      </p:cBhvr>
                                      <p:to x="100000" y="95000"/>
                                    </p:animScale>
                                    <p:animScale>
                                      <p:cBhvr>
                                        <p:cTn id="72" dur="166" decel="50000">
                                          <p:stCondLst>
                                            <p:cond delay="1834"/>
                                          </p:stCondLst>
                                        </p:cTn>
                                        <p:tgtEl>
                                          <p:spTgt spid="163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P spid="105" grpId="0"/>
      <p:bldP spid="106" grpId="0"/>
      <p:bldP spid="107" grpId="0"/>
      <p:bldP spid="108" grpId="0"/>
      <p:bldP spid="109" grpId="0"/>
      <p:bldP spid="110" grpId="0"/>
      <p:bldP spid="111" grpId="0"/>
      <p:bldP spid="112" grpId="0"/>
      <p:bldP spid="113"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3"/>
          <p:cNvSpPr txBox="1"/>
          <p:nvPr/>
        </p:nvSpPr>
        <p:spPr>
          <a:xfrm>
            <a:off x="4772685" y="1260532"/>
            <a:ext cx="722134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smtClean="0">
                <a:ln>
                  <a:noFill/>
                </a:ln>
                <a:solidFill>
                  <a:srgbClr val="FFFFFF"/>
                </a:solidFill>
                <a:effectLst/>
                <a:uLnTx/>
                <a:uFillTx/>
                <a:latin typeface="UTM Arruba KT" panose="02040603050506020204" pitchFamily="18" charset="0"/>
                <a:ea typeface="印品溜溜圆" panose="02000000000000000000" pitchFamily="2" charset="-122"/>
                <a:cs typeface="+mn-cs"/>
              </a:rPr>
              <a:t>Thử thách 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smtClean="0">
                <a:ln>
                  <a:noFill/>
                </a:ln>
                <a:solidFill>
                  <a:srgbClr val="FFFFFF"/>
                </a:solidFill>
                <a:effectLst/>
                <a:uLnTx/>
                <a:uFillTx/>
                <a:latin typeface="UTM Arruba KT" panose="02040603050506020204" pitchFamily="18" charset="0"/>
                <a:ea typeface="印品溜溜圆" panose="02000000000000000000" pitchFamily="2" charset="-122"/>
                <a:cs typeface="+mn-cs"/>
              </a:rPr>
              <a:t>Khám phá vũ trụ</a:t>
            </a:r>
            <a:endParaRPr kumimoji="0" lang="zh-CN" altLang="en-US" sz="6000" b="1" i="0" u="none" strike="noStrike" kern="1200" cap="none" spc="0" normalizeH="0" baseline="0" noProof="0" dirty="0">
              <a:ln>
                <a:noFill/>
              </a:ln>
              <a:solidFill>
                <a:srgbClr val="FFFFFF"/>
              </a:solidFill>
              <a:effectLst/>
              <a:uLnTx/>
              <a:uFillTx/>
              <a:latin typeface="UTM Arruba KT" panose="02040603050506020204" pitchFamily="18" charset="0"/>
              <a:ea typeface="印品溜溜圆" panose="02000000000000000000" pitchFamily="2" charset="-122"/>
              <a:cs typeface="+mn-cs"/>
            </a:endParaRPr>
          </a:p>
        </p:txBody>
      </p:sp>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230</Words>
  <Application>Microsoft Office PowerPoint</Application>
  <PresentationFormat>Widescreen</PresentationFormat>
  <Paragraphs>83</Paragraphs>
  <Slides>26</Slides>
  <Notes>9</Notes>
  <HiddenSlides>0</HiddenSlides>
  <MMClips>0</MMClips>
  <ScaleCrop>false</ScaleCrop>
  <HeadingPairs>
    <vt:vector size="8" baseType="variant">
      <vt:variant>
        <vt:lpstr>Fonts Used</vt:lpstr>
      </vt:variant>
      <vt:variant>
        <vt:i4>25</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56" baseType="lpstr">
      <vt:lpstr>#9Slide07 Altus</vt:lpstr>
      <vt:lpstr>字魂20号-石头体</vt:lpstr>
      <vt:lpstr>Lato</vt:lpstr>
      <vt:lpstr>Libre Franklin</vt:lpstr>
      <vt:lpstr>#9Slide07 HoneyCream</vt:lpstr>
      <vt:lpstr>等线</vt:lpstr>
      <vt:lpstr>Patrick Hand</vt:lpstr>
      <vt:lpstr>Arial-Rounded</vt:lpstr>
      <vt:lpstr>Tahoma</vt:lpstr>
      <vt:lpstr>Lexend</vt:lpstr>
      <vt:lpstr>Calibri Light</vt:lpstr>
      <vt:lpstr>SVN-Newton</vt:lpstr>
      <vt:lpstr>UTM Marlboro</vt:lpstr>
      <vt:lpstr>Arabia</vt:lpstr>
      <vt:lpstr>Times New Roman</vt:lpstr>
      <vt:lpstr>Cambria Math</vt:lpstr>
      <vt:lpstr>Arial</vt:lpstr>
      <vt:lpstr>印品溜溜圆</vt:lpstr>
      <vt:lpstr>UTM Arruba KT</vt:lpstr>
      <vt:lpstr>IBM Plex Sans Light</vt:lpstr>
      <vt:lpstr>UTM American Sans</vt:lpstr>
      <vt:lpstr>#9Slide03 AmpleSoft</vt:lpstr>
      <vt:lpstr>UTM Flamenco</vt:lpstr>
      <vt:lpstr>Lexend Medium</vt:lpstr>
      <vt:lpstr>Calibri</vt:lpstr>
      <vt:lpstr>Office 主题​​</vt:lpstr>
      <vt:lpstr>Office Theme</vt:lpstr>
      <vt:lpstr>1_Office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Windows User</cp:lastModifiedBy>
  <cp:revision>19</cp:revision>
  <dcterms:created xsi:type="dcterms:W3CDTF">2022-03-31T03:54:22Z</dcterms:created>
  <dcterms:modified xsi:type="dcterms:W3CDTF">2022-04-05T04:10:20Z</dcterms:modified>
</cp:coreProperties>
</file>