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4" r:id="rId2"/>
  </p:sldMasterIdLst>
  <p:notesMasterIdLst>
    <p:notesMasterId r:id="rId15"/>
  </p:notesMasterIdLst>
  <p:sldIdLst>
    <p:sldId id="271" r:id="rId3"/>
    <p:sldId id="260" r:id="rId4"/>
    <p:sldId id="275" r:id="rId5"/>
    <p:sldId id="273" r:id="rId6"/>
    <p:sldId id="263" r:id="rId7"/>
    <p:sldId id="296" r:id="rId8"/>
    <p:sldId id="266" r:id="rId9"/>
    <p:sldId id="287" r:id="rId10"/>
    <p:sldId id="269" r:id="rId11"/>
    <p:sldId id="291" r:id="rId12"/>
    <p:sldId id="292" r:id="rId13"/>
    <p:sldId id="274" r:id="rId14"/>
  </p:sldIdLst>
  <p:sldSz cx="12192000" cy="6858000"/>
  <p:notesSz cx="6858000" cy="9144000"/>
  <p:embeddedFontLst>
    <p:embeddedFont>
      <p:font typeface="等线" panose="02010600030101010101" pitchFamily="2" charset="-122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UTM Bell" panose="02040603050506020204" pitchFamily="18" charset="0"/>
      <p:regular r:id="rId22"/>
    </p:embeddedFont>
    <p:embeddedFont>
      <p:font typeface="UTM Cabaret" panose="02040603050506020204" pitchFamily="18" charset="0"/>
      <p:regular r:id="rId23"/>
    </p:embeddedFont>
    <p:embeddedFont>
      <p:font typeface="UTM Cooper Black" panose="02040603050506020204" pitchFamily="18" charset="0"/>
      <p:regular r:id="rId24"/>
      <p:italic r:id="rId25"/>
    </p:embeddedFont>
    <p:embeddedFont>
      <p:font typeface="UTM Facebook" panose="02040403050506020204" pitchFamily="18" charset="0"/>
      <p:regular r:id="rId26"/>
    </p:embeddedFont>
    <p:embeddedFont>
      <p:font typeface="UTM Nokia Standard" panose="02040603050506020204" pitchFamily="18" charset="0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4">
          <p15:clr>
            <a:srgbClr val="A4A3A4"/>
          </p15:clr>
        </p15:guide>
        <p15:guide id="2" pos="3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D"/>
    <a:srgbClr val="ED4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244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0E417E64-31B8-43EE-9D06-F45D95727C39}" type="datetimeFigureOut">
              <a:rPr lang="zh-CN" altLang="en-US" smtClean="0"/>
              <a:t>2021/9/3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3C0F03A-E36C-4D2C-BAE3-9A5D73916D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52032" y="2127775"/>
            <a:ext cx="1868297" cy="1368000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10018" y="2781513"/>
            <a:ext cx="1868297" cy="1368000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90101" y="3375297"/>
            <a:ext cx="1868297" cy="1368000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002158" y="2112271"/>
            <a:ext cx="2937359" cy="2700406"/>
          </a:xfrm>
          <a:custGeom>
            <a:avLst/>
            <a:gdLst>
              <a:gd name="connsiteX0" fmla="*/ 1473997 w 2937359"/>
              <a:gd name="connsiteY0" fmla="*/ 492 h 2700406"/>
              <a:gd name="connsiteX1" fmla="*/ 1693667 w 2937359"/>
              <a:gd name="connsiteY1" fmla="*/ 21328 h 2700406"/>
              <a:gd name="connsiteX2" fmla="*/ 1922267 w 2937359"/>
              <a:gd name="connsiteY2" fmla="*/ 135628 h 2700406"/>
              <a:gd name="connsiteX3" fmla="*/ 1998467 w 2937359"/>
              <a:gd name="connsiteY3" fmla="*/ 259453 h 2700406"/>
              <a:gd name="connsiteX4" fmla="*/ 2255642 w 2937359"/>
              <a:gd name="connsiteY4" fmla="*/ 288028 h 2700406"/>
              <a:gd name="connsiteX5" fmla="*/ 2550917 w 2937359"/>
              <a:gd name="connsiteY5" fmla="*/ 402328 h 2700406"/>
              <a:gd name="connsiteX6" fmla="*/ 2827142 w 2937359"/>
              <a:gd name="connsiteY6" fmla="*/ 716653 h 2700406"/>
              <a:gd name="connsiteX7" fmla="*/ 2931917 w 2937359"/>
              <a:gd name="connsiteY7" fmla="*/ 1078603 h 2700406"/>
              <a:gd name="connsiteX8" fmla="*/ 2903342 w 2937359"/>
              <a:gd name="connsiteY8" fmla="*/ 1592953 h 2700406"/>
              <a:gd name="connsiteX9" fmla="*/ 2741417 w 2937359"/>
              <a:gd name="connsiteY9" fmla="*/ 2040628 h 2700406"/>
              <a:gd name="connsiteX10" fmla="*/ 2493767 w 2937359"/>
              <a:gd name="connsiteY10" fmla="*/ 2335903 h 2700406"/>
              <a:gd name="connsiteX11" fmla="*/ 2179442 w 2937359"/>
              <a:gd name="connsiteY11" fmla="*/ 2564503 h 2700406"/>
              <a:gd name="connsiteX12" fmla="*/ 1807967 w 2937359"/>
              <a:gd name="connsiteY12" fmla="*/ 2669278 h 2700406"/>
              <a:gd name="connsiteX13" fmla="*/ 1179317 w 2937359"/>
              <a:gd name="connsiteY13" fmla="*/ 2669278 h 2700406"/>
              <a:gd name="connsiteX14" fmla="*/ 436367 w 2937359"/>
              <a:gd name="connsiteY14" fmla="*/ 2307328 h 2700406"/>
              <a:gd name="connsiteX15" fmla="*/ 45842 w 2937359"/>
              <a:gd name="connsiteY15" fmla="*/ 1688203 h 2700406"/>
              <a:gd name="connsiteX16" fmla="*/ 26792 w 2937359"/>
              <a:gd name="connsiteY16" fmla="*/ 1231003 h 2700406"/>
              <a:gd name="connsiteX17" fmla="*/ 217292 w 2937359"/>
              <a:gd name="connsiteY17" fmla="*/ 802378 h 2700406"/>
              <a:gd name="connsiteX18" fmla="*/ 417317 w 2937359"/>
              <a:gd name="connsiteY18" fmla="*/ 545203 h 2700406"/>
              <a:gd name="connsiteX19" fmla="*/ 779267 w 2937359"/>
              <a:gd name="connsiteY19" fmla="*/ 240403 h 2700406"/>
              <a:gd name="connsiteX20" fmla="*/ 1226942 w 2937359"/>
              <a:gd name="connsiteY20" fmla="*/ 21328 h 2700406"/>
              <a:gd name="connsiteX21" fmla="*/ 1473997 w 2937359"/>
              <a:gd name="connsiteY21" fmla="*/ 492 h 27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37359" h="2700406">
                <a:moveTo>
                  <a:pt x="1473997" y="492"/>
                </a:moveTo>
                <a:cubicBezTo>
                  <a:pt x="1557143" y="2675"/>
                  <a:pt x="1635724" y="11803"/>
                  <a:pt x="1693667" y="21328"/>
                </a:cubicBezTo>
                <a:cubicBezTo>
                  <a:pt x="1809555" y="40378"/>
                  <a:pt x="1871467" y="95941"/>
                  <a:pt x="1922267" y="135628"/>
                </a:cubicBezTo>
                <a:cubicBezTo>
                  <a:pt x="1973067" y="175315"/>
                  <a:pt x="1942905" y="234053"/>
                  <a:pt x="1998467" y="259453"/>
                </a:cubicBezTo>
                <a:cubicBezTo>
                  <a:pt x="2054030" y="284853"/>
                  <a:pt x="2163567" y="264216"/>
                  <a:pt x="2255642" y="288028"/>
                </a:cubicBezTo>
                <a:cubicBezTo>
                  <a:pt x="2347717" y="311840"/>
                  <a:pt x="2455667" y="330890"/>
                  <a:pt x="2550917" y="402328"/>
                </a:cubicBezTo>
                <a:cubicBezTo>
                  <a:pt x="2646167" y="473765"/>
                  <a:pt x="2763642" y="603941"/>
                  <a:pt x="2827142" y="716653"/>
                </a:cubicBezTo>
                <a:cubicBezTo>
                  <a:pt x="2890642" y="829365"/>
                  <a:pt x="2919217" y="932553"/>
                  <a:pt x="2931917" y="1078603"/>
                </a:cubicBezTo>
                <a:cubicBezTo>
                  <a:pt x="2944617" y="1224653"/>
                  <a:pt x="2935092" y="1432616"/>
                  <a:pt x="2903342" y="1592953"/>
                </a:cubicBezTo>
                <a:cubicBezTo>
                  <a:pt x="2871592" y="1753290"/>
                  <a:pt x="2809679" y="1916803"/>
                  <a:pt x="2741417" y="2040628"/>
                </a:cubicBezTo>
                <a:cubicBezTo>
                  <a:pt x="2673155" y="2164453"/>
                  <a:pt x="2587429" y="2248591"/>
                  <a:pt x="2493767" y="2335903"/>
                </a:cubicBezTo>
                <a:cubicBezTo>
                  <a:pt x="2400105" y="2423215"/>
                  <a:pt x="2293742" y="2508941"/>
                  <a:pt x="2179442" y="2564503"/>
                </a:cubicBezTo>
                <a:cubicBezTo>
                  <a:pt x="2065142" y="2620066"/>
                  <a:pt x="1974655" y="2651816"/>
                  <a:pt x="1807967" y="2669278"/>
                </a:cubicBezTo>
                <a:cubicBezTo>
                  <a:pt x="1641280" y="2686741"/>
                  <a:pt x="1407917" y="2729603"/>
                  <a:pt x="1179317" y="2669278"/>
                </a:cubicBezTo>
                <a:cubicBezTo>
                  <a:pt x="950717" y="2608953"/>
                  <a:pt x="625279" y="2470840"/>
                  <a:pt x="436367" y="2307328"/>
                </a:cubicBezTo>
                <a:cubicBezTo>
                  <a:pt x="247455" y="2143816"/>
                  <a:pt x="114104" y="1867591"/>
                  <a:pt x="45842" y="1688203"/>
                </a:cubicBezTo>
                <a:cubicBezTo>
                  <a:pt x="-22421" y="1508816"/>
                  <a:pt x="-1783" y="1378641"/>
                  <a:pt x="26792" y="1231003"/>
                </a:cubicBezTo>
                <a:cubicBezTo>
                  <a:pt x="55367" y="1083366"/>
                  <a:pt x="152205" y="916678"/>
                  <a:pt x="217292" y="802378"/>
                </a:cubicBezTo>
                <a:cubicBezTo>
                  <a:pt x="282379" y="688078"/>
                  <a:pt x="323655" y="638865"/>
                  <a:pt x="417317" y="545203"/>
                </a:cubicBezTo>
                <a:cubicBezTo>
                  <a:pt x="510979" y="451541"/>
                  <a:pt x="644330" y="327716"/>
                  <a:pt x="779267" y="240403"/>
                </a:cubicBezTo>
                <a:cubicBezTo>
                  <a:pt x="914205" y="153091"/>
                  <a:pt x="1074542" y="57840"/>
                  <a:pt x="1226942" y="21328"/>
                </a:cubicBezTo>
                <a:cubicBezTo>
                  <a:pt x="1303142" y="3072"/>
                  <a:pt x="1390852" y="-1690"/>
                  <a:pt x="1473997" y="4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52032" y="2127775"/>
            <a:ext cx="1868297" cy="1368000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210018" y="2781513"/>
            <a:ext cx="1868297" cy="1368000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290101" y="3375297"/>
            <a:ext cx="1868297" cy="1368000"/>
          </a:xfrm>
          <a:custGeom>
            <a:avLst/>
            <a:gdLst>
              <a:gd name="connsiteX0" fmla="*/ 119317 w 1868297"/>
              <a:gd name="connsiteY0" fmla="*/ 0 h 1368000"/>
              <a:gd name="connsiteX1" fmla="*/ 1748980 w 1868297"/>
              <a:gd name="connsiteY1" fmla="*/ 0 h 1368000"/>
              <a:gd name="connsiteX2" fmla="*/ 1868297 w 1868297"/>
              <a:gd name="connsiteY2" fmla="*/ 119317 h 1368000"/>
              <a:gd name="connsiteX3" fmla="*/ 1868297 w 1868297"/>
              <a:gd name="connsiteY3" fmla="*/ 1248683 h 1368000"/>
              <a:gd name="connsiteX4" fmla="*/ 1748980 w 1868297"/>
              <a:gd name="connsiteY4" fmla="*/ 1368000 h 1368000"/>
              <a:gd name="connsiteX5" fmla="*/ 119317 w 1868297"/>
              <a:gd name="connsiteY5" fmla="*/ 1368000 h 1368000"/>
              <a:gd name="connsiteX6" fmla="*/ 0 w 1868297"/>
              <a:gd name="connsiteY6" fmla="*/ 1248683 h 1368000"/>
              <a:gd name="connsiteX7" fmla="*/ 0 w 1868297"/>
              <a:gd name="connsiteY7" fmla="*/ 119317 h 1368000"/>
              <a:gd name="connsiteX8" fmla="*/ 119317 w 1868297"/>
              <a:gd name="connsiteY8" fmla="*/ 0 h 13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8297" h="1368000">
                <a:moveTo>
                  <a:pt x="119317" y="0"/>
                </a:moveTo>
                <a:lnTo>
                  <a:pt x="1748980" y="0"/>
                </a:lnTo>
                <a:cubicBezTo>
                  <a:pt x="1814877" y="0"/>
                  <a:pt x="1868297" y="53420"/>
                  <a:pt x="1868297" y="119317"/>
                </a:cubicBezTo>
                <a:lnTo>
                  <a:pt x="1868297" y="1248683"/>
                </a:lnTo>
                <a:cubicBezTo>
                  <a:pt x="1868297" y="1314580"/>
                  <a:pt x="1814877" y="1368000"/>
                  <a:pt x="1748980" y="1368000"/>
                </a:cubicBezTo>
                <a:lnTo>
                  <a:pt x="119317" y="1368000"/>
                </a:lnTo>
                <a:cubicBezTo>
                  <a:pt x="53420" y="1368000"/>
                  <a:pt x="0" y="1314580"/>
                  <a:pt x="0" y="1248683"/>
                </a:cubicBezTo>
                <a:lnTo>
                  <a:pt x="0" y="119317"/>
                </a:lnTo>
                <a:cubicBezTo>
                  <a:pt x="0" y="53420"/>
                  <a:pt x="53420" y="0"/>
                  <a:pt x="1193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3002158" y="2112271"/>
            <a:ext cx="2937359" cy="2700406"/>
          </a:xfrm>
          <a:custGeom>
            <a:avLst/>
            <a:gdLst>
              <a:gd name="connsiteX0" fmla="*/ 1473997 w 2937359"/>
              <a:gd name="connsiteY0" fmla="*/ 492 h 2700406"/>
              <a:gd name="connsiteX1" fmla="*/ 1693667 w 2937359"/>
              <a:gd name="connsiteY1" fmla="*/ 21328 h 2700406"/>
              <a:gd name="connsiteX2" fmla="*/ 1922267 w 2937359"/>
              <a:gd name="connsiteY2" fmla="*/ 135628 h 2700406"/>
              <a:gd name="connsiteX3" fmla="*/ 1998467 w 2937359"/>
              <a:gd name="connsiteY3" fmla="*/ 259453 h 2700406"/>
              <a:gd name="connsiteX4" fmla="*/ 2255642 w 2937359"/>
              <a:gd name="connsiteY4" fmla="*/ 288028 h 2700406"/>
              <a:gd name="connsiteX5" fmla="*/ 2550917 w 2937359"/>
              <a:gd name="connsiteY5" fmla="*/ 402328 h 2700406"/>
              <a:gd name="connsiteX6" fmla="*/ 2827142 w 2937359"/>
              <a:gd name="connsiteY6" fmla="*/ 716653 h 2700406"/>
              <a:gd name="connsiteX7" fmla="*/ 2931917 w 2937359"/>
              <a:gd name="connsiteY7" fmla="*/ 1078603 h 2700406"/>
              <a:gd name="connsiteX8" fmla="*/ 2903342 w 2937359"/>
              <a:gd name="connsiteY8" fmla="*/ 1592953 h 2700406"/>
              <a:gd name="connsiteX9" fmla="*/ 2741417 w 2937359"/>
              <a:gd name="connsiteY9" fmla="*/ 2040628 h 2700406"/>
              <a:gd name="connsiteX10" fmla="*/ 2493767 w 2937359"/>
              <a:gd name="connsiteY10" fmla="*/ 2335903 h 2700406"/>
              <a:gd name="connsiteX11" fmla="*/ 2179442 w 2937359"/>
              <a:gd name="connsiteY11" fmla="*/ 2564503 h 2700406"/>
              <a:gd name="connsiteX12" fmla="*/ 1807967 w 2937359"/>
              <a:gd name="connsiteY12" fmla="*/ 2669278 h 2700406"/>
              <a:gd name="connsiteX13" fmla="*/ 1179317 w 2937359"/>
              <a:gd name="connsiteY13" fmla="*/ 2669278 h 2700406"/>
              <a:gd name="connsiteX14" fmla="*/ 436367 w 2937359"/>
              <a:gd name="connsiteY14" fmla="*/ 2307328 h 2700406"/>
              <a:gd name="connsiteX15" fmla="*/ 45842 w 2937359"/>
              <a:gd name="connsiteY15" fmla="*/ 1688203 h 2700406"/>
              <a:gd name="connsiteX16" fmla="*/ 26792 w 2937359"/>
              <a:gd name="connsiteY16" fmla="*/ 1231003 h 2700406"/>
              <a:gd name="connsiteX17" fmla="*/ 217292 w 2937359"/>
              <a:gd name="connsiteY17" fmla="*/ 802378 h 2700406"/>
              <a:gd name="connsiteX18" fmla="*/ 417317 w 2937359"/>
              <a:gd name="connsiteY18" fmla="*/ 545203 h 2700406"/>
              <a:gd name="connsiteX19" fmla="*/ 779267 w 2937359"/>
              <a:gd name="connsiteY19" fmla="*/ 240403 h 2700406"/>
              <a:gd name="connsiteX20" fmla="*/ 1226942 w 2937359"/>
              <a:gd name="connsiteY20" fmla="*/ 21328 h 2700406"/>
              <a:gd name="connsiteX21" fmla="*/ 1473997 w 2937359"/>
              <a:gd name="connsiteY21" fmla="*/ 492 h 270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37359" h="2700406">
                <a:moveTo>
                  <a:pt x="1473997" y="492"/>
                </a:moveTo>
                <a:cubicBezTo>
                  <a:pt x="1557143" y="2675"/>
                  <a:pt x="1635724" y="11803"/>
                  <a:pt x="1693667" y="21328"/>
                </a:cubicBezTo>
                <a:cubicBezTo>
                  <a:pt x="1809555" y="40378"/>
                  <a:pt x="1871467" y="95941"/>
                  <a:pt x="1922267" y="135628"/>
                </a:cubicBezTo>
                <a:cubicBezTo>
                  <a:pt x="1973067" y="175315"/>
                  <a:pt x="1942905" y="234053"/>
                  <a:pt x="1998467" y="259453"/>
                </a:cubicBezTo>
                <a:cubicBezTo>
                  <a:pt x="2054030" y="284853"/>
                  <a:pt x="2163567" y="264216"/>
                  <a:pt x="2255642" y="288028"/>
                </a:cubicBezTo>
                <a:cubicBezTo>
                  <a:pt x="2347717" y="311840"/>
                  <a:pt x="2455667" y="330890"/>
                  <a:pt x="2550917" y="402328"/>
                </a:cubicBezTo>
                <a:cubicBezTo>
                  <a:pt x="2646167" y="473765"/>
                  <a:pt x="2763642" y="603941"/>
                  <a:pt x="2827142" y="716653"/>
                </a:cubicBezTo>
                <a:cubicBezTo>
                  <a:pt x="2890642" y="829365"/>
                  <a:pt x="2919217" y="932553"/>
                  <a:pt x="2931917" y="1078603"/>
                </a:cubicBezTo>
                <a:cubicBezTo>
                  <a:pt x="2944617" y="1224653"/>
                  <a:pt x="2935092" y="1432616"/>
                  <a:pt x="2903342" y="1592953"/>
                </a:cubicBezTo>
                <a:cubicBezTo>
                  <a:pt x="2871592" y="1753290"/>
                  <a:pt x="2809679" y="1916803"/>
                  <a:pt x="2741417" y="2040628"/>
                </a:cubicBezTo>
                <a:cubicBezTo>
                  <a:pt x="2673155" y="2164453"/>
                  <a:pt x="2587429" y="2248591"/>
                  <a:pt x="2493767" y="2335903"/>
                </a:cubicBezTo>
                <a:cubicBezTo>
                  <a:pt x="2400105" y="2423215"/>
                  <a:pt x="2293742" y="2508941"/>
                  <a:pt x="2179442" y="2564503"/>
                </a:cubicBezTo>
                <a:cubicBezTo>
                  <a:pt x="2065142" y="2620066"/>
                  <a:pt x="1974655" y="2651816"/>
                  <a:pt x="1807967" y="2669278"/>
                </a:cubicBezTo>
                <a:cubicBezTo>
                  <a:pt x="1641280" y="2686741"/>
                  <a:pt x="1407917" y="2729603"/>
                  <a:pt x="1179317" y="2669278"/>
                </a:cubicBezTo>
                <a:cubicBezTo>
                  <a:pt x="950717" y="2608953"/>
                  <a:pt x="625279" y="2470840"/>
                  <a:pt x="436367" y="2307328"/>
                </a:cubicBezTo>
                <a:cubicBezTo>
                  <a:pt x="247455" y="2143816"/>
                  <a:pt x="114104" y="1867591"/>
                  <a:pt x="45842" y="1688203"/>
                </a:cubicBezTo>
                <a:cubicBezTo>
                  <a:pt x="-22421" y="1508816"/>
                  <a:pt x="-1783" y="1378641"/>
                  <a:pt x="26792" y="1231003"/>
                </a:cubicBezTo>
                <a:cubicBezTo>
                  <a:pt x="55367" y="1083366"/>
                  <a:pt x="152205" y="916678"/>
                  <a:pt x="217292" y="802378"/>
                </a:cubicBezTo>
                <a:cubicBezTo>
                  <a:pt x="282379" y="688078"/>
                  <a:pt x="323655" y="638865"/>
                  <a:pt x="417317" y="545203"/>
                </a:cubicBezTo>
                <a:cubicBezTo>
                  <a:pt x="510979" y="451541"/>
                  <a:pt x="644330" y="327716"/>
                  <a:pt x="779267" y="240403"/>
                </a:cubicBezTo>
                <a:cubicBezTo>
                  <a:pt x="914205" y="153091"/>
                  <a:pt x="1074542" y="57840"/>
                  <a:pt x="1226942" y="21328"/>
                </a:cubicBezTo>
                <a:cubicBezTo>
                  <a:pt x="1303142" y="3072"/>
                  <a:pt x="1390852" y="-1690"/>
                  <a:pt x="1473997" y="4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/>
          <a:srcRect l="12503" r="25827" b="5375"/>
          <a:stretch>
            <a:fillRect/>
          </a:stretch>
        </p:blipFill>
        <p:spPr>
          <a:xfrm>
            <a:off x="0" y="8057"/>
            <a:ext cx="12192000" cy="6849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/>
          <a:srcRect l="12503" r="25827" b="5375"/>
          <a:stretch>
            <a:fillRect/>
          </a:stretch>
        </p:blipFill>
        <p:spPr>
          <a:xfrm>
            <a:off x="0" y="8057"/>
            <a:ext cx="12192000" cy="6849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-2639695" y="-1122680"/>
            <a:ext cx="15735935" cy="7969885"/>
            <a:chOff x="285750" y="76022"/>
            <a:chExt cx="11797780" cy="6781979"/>
          </a:xfrm>
        </p:grpSpPr>
        <p:sp>
          <p:nvSpPr>
            <p:cNvPr id="109" name="Freeform 139"/>
            <p:cNvSpPr>
              <a:spLocks noEditPoints="1"/>
            </p:cNvSpPr>
            <p:nvPr/>
          </p:nvSpPr>
          <p:spPr bwMode="auto">
            <a:xfrm>
              <a:off x="10331600" y="1845975"/>
              <a:ext cx="1353584" cy="967128"/>
            </a:xfrm>
            <a:custGeom>
              <a:avLst/>
              <a:gdLst>
                <a:gd name="T0" fmla="*/ 135 w 289"/>
                <a:gd name="T1" fmla="*/ 90 h 206"/>
                <a:gd name="T2" fmla="*/ 135 w 289"/>
                <a:gd name="T3" fmla="*/ 90 h 206"/>
                <a:gd name="T4" fmla="*/ 7 w 289"/>
                <a:gd name="T5" fmla="*/ 165 h 206"/>
                <a:gd name="T6" fmla="*/ 0 w 289"/>
                <a:gd name="T7" fmla="*/ 206 h 206"/>
                <a:gd name="T8" fmla="*/ 0 w 289"/>
                <a:gd name="T9" fmla="*/ 206 h 206"/>
                <a:gd name="T10" fmla="*/ 7 w 289"/>
                <a:gd name="T11" fmla="*/ 165 h 206"/>
                <a:gd name="T12" fmla="*/ 135 w 289"/>
                <a:gd name="T13" fmla="*/ 90 h 206"/>
                <a:gd name="T14" fmla="*/ 289 w 289"/>
                <a:gd name="T15" fmla="*/ 0 h 206"/>
                <a:gd name="T16" fmla="*/ 140 w 289"/>
                <a:gd name="T17" fmla="*/ 87 h 206"/>
                <a:gd name="T18" fmla="*/ 289 w 289"/>
                <a:gd name="T19" fmla="*/ 0 h 206"/>
                <a:gd name="T20" fmla="*/ 289 w 289"/>
                <a:gd name="T2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9" h="206">
                  <a:moveTo>
                    <a:pt x="135" y="90"/>
                  </a:moveTo>
                  <a:cubicBezTo>
                    <a:pt x="135" y="90"/>
                    <a:pt x="135" y="90"/>
                    <a:pt x="135" y="90"/>
                  </a:cubicBezTo>
                  <a:cubicBezTo>
                    <a:pt x="7" y="165"/>
                    <a:pt x="7" y="165"/>
                    <a:pt x="7" y="165"/>
                  </a:cubicBezTo>
                  <a:cubicBezTo>
                    <a:pt x="6" y="179"/>
                    <a:pt x="3" y="193"/>
                    <a:pt x="0" y="20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" y="193"/>
                    <a:pt x="6" y="179"/>
                    <a:pt x="7" y="165"/>
                  </a:cubicBezTo>
                  <a:cubicBezTo>
                    <a:pt x="135" y="90"/>
                    <a:pt x="135" y="90"/>
                    <a:pt x="135" y="90"/>
                  </a:cubicBezTo>
                  <a:moveTo>
                    <a:pt x="289" y="0"/>
                  </a:moveTo>
                  <a:cubicBezTo>
                    <a:pt x="140" y="87"/>
                    <a:pt x="140" y="87"/>
                    <a:pt x="140" y="87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89" y="0"/>
                    <a:pt x="289" y="0"/>
                    <a:pt x="289" y="0"/>
                  </a:cubicBezTo>
                </a:path>
              </a:pathLst>
            </a:custGeom>
            <a:solidFill>
              <a:srgbClr val="E5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5" name="Freeform 156"/>
            <p:cNvSpPr>
              <a:spLocks noEditPoints="1"/>
            </p:cNvSpPr>
            <p:nvPr/>
          </p:nvSpPr>
          <p:spPr bwMode="auto">
            <a:xfrm>
              <a:off x="12041911" y="1560593"/>
              <a:ext cx="41619" cy="51527"/>
            </a:xfrm>
            <a:custGeom>
              <a:avLst/>
              <a:gdLst>
                <a:gd name="T0" fmla="*/ 9 w 9"/>
                <a:gd name="T1" fmla="*/ 11 h 11"/>
                <a:gd name="T2" fmla="*/ 9 w 9"/>
                <a:gd name="T3" fmla="*/ 11 h 11"/>
                <a:gd name="T4" fmla="*/ 9 w 9"/>
                <a:gd name="T5" fmla="*/ 11 h 11"/>
                <a:gd name="T6" fmla="*/ 9 w 9"/>
                <a:gd name="T7" fmla="*/ 11 h 11"/>
                <a:gd name="T8" fmla="*/ 9 w 9"/>
                <a:gd name="T9" fmla="*/ 11 h 11"/>
                <a:gd name="T10" fmla="*/ 9 w 9"/>
                <a:gd name="T11" fmla="*/ 11 h 11"/>
                <a:gd name="T12" fmla="*/ 9 w 9"/>
                <a:gd name="T13" fmla="*/ 11 h 11"/>
                <a:gd name="T14" fmla="*/ 0 w 9"/>
                <a:gd name="T15" fmla="*/ 0 h 11"/>
                <a:gd name="T16" fmla="*/ 9 w 9"/>
                <a:gd name="T17" fmla="*/ 11 h 11"/>
                <a:gd name="T18" fmla="*/ 0 w 9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9" y="11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0" y="0"/>
                  </a:moveTo>
                  <a:cubicBezTo>
                    <a:pt x="4" y="5"/>
                    <a:pt x="7" y="9"/>
                    <a:pt x="9" y="11"/>
                  </a:cubicBezTo>
                  <a:cubicBezTo>
                    <a:pt x="7" y="9"/>
                    <a:pt x="4" y="5"/>
                    <a:pt x="0" y="0"/>
                  </a:cubicBezTo>
                </a:path>
              </a:pathLst>
            </a:custGeom>
            <a:solidFill>
              <a:srgbClr val="8E8A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" name="Freeform 20"/>
            <p:cNvSpPr>
              <a:spLocks noEditPoints="1"/>
            </p:cNvSpPr>
            <p:nvPr/>
          </p:nvSpPr>
          <p:spPr bwMode="auto">
            <a:xfrm>
              <a:off x="8735554" y="103784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" name="Freeform 21"/>
            <p:cNvSpPr/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" name="Freeform 22"/>
            <p:cNvSpPr/>
            <p:nvPr/>
          </p:nvSpPr>
          <p:spPr bwMode="auto">
            <a:xfrm>
              <a:off x="2875811" y="735279"/>
              <a:ext cx="1232418" cy="1869534"/>
            </a:xfrm>
            <a:custGeom>
              <a:avLst/>
              <a:gdLst>
                <a:gd name="T0" fmla="*/ 211 w 212"/>
                <a:gd name="T1" fmla="*/ 251 h 321"/>
                <a:gd name="T2" fmla="*/ 211 w 212"/>
                <a:gd name="T3" fmla="*/ 251 h 321"/>
                <a:gd name="T4" fmla="*/ 211 w 212"/>
                <a:gd name="T5" fmla="*/ 248 h 321"/>
                <a:gd name="T6" fmla="*/ 189 w 212"/>
                <a:gd name="T7" fmla="*/ 207 h 321"/>
                <a:gd name="T8" fmla="*/ 123 w 212"/>
                <a:gd name="T9" fmla="*/ 144 h 321"/>
                <a:gd name="T10" fmla="*/ 112 w 212"/>
                <a:gd name="T11" fmla="*/ 100 h 321"/>
                <a:gd name="T12" fmla="*/ 109 w 212"/>
                <a:gd name="T13" fmla="*/ 86 h 321"/>
                <a:gd name="T14" fmla="*/ 103 w 212"/>
                <a:gd name="T15" fmla="*/ 59 h 321"/>
                <a:gd name="T16" fmla="*/ 102 w 212"/>
                <a:gd name="T17" fmla="*/ 52 h 321"/>
                <a:gd name="T18" fmla="*/ 120 w 212"/>
                <a:gd name="T19" fmla="*/ 22 h 321"/>
                <a:gd name="T20" fmla="*/ 113 w 212"/>
                <a:gd name="T21" fmla="*/ 12 h 321"/>
                <a:gd name="T22" fmla="*/ 27 w 212"/>
                <a:gd name="T23" fmla="*/ 21 h 321"/>
                <a:gd name="T24" fmla="*/ 24 w 212"/>
                <a:gd name="T25" fmla="*/ 26 h 321"/>
                <a:gd name="T26" fmla="*/ 7 w 212"/>
                <a:gd name="T27" fmla="*/ 37 h 321"/>
                <a:gd name="T28" fmla="*/ 7 w 212"/>
                <a:gd name="T29" fmla="*/ 54 h 321"/>
                <a:gd name="T30" fmla="*/ 26 w 212"/>
                <a:gd name="T31" fmla="*/ 62 h 321"/>
                <a:gd name="T32" fmla="*/ 57 w 212"/>
                <a:gd name="T33" fmla="*/ 157 h 321"/>
                <a:gd name="T34" fmla="*/ 55 w 212"/>
                <a:gd name="T35" fmla="*/ 161 h 321"/>
                <a:gd name="T36" fmla="*/ 33 w 212"/>
                <a:gd name="T37" fmla="*/ 254 h 321"/>
                <a:gd name="T38" fmla="*/ 33 w 212"/>
                <a:gd name="T39" fmla="*/ 254 h 321"/>
                <a:gd name="T40" fmla="*/ 33 w 212"/>
                <a:gd name="T41" fmla="*/ 254 h 321"/>
                <a:gd name="T42" fmla="*/ 32 w 212"/>
                <a:gd name="T43" fmla="*/ 256 h 321"/>
                <a:gd name="T44" fmla="*/ 36 w 212"/>
                <a:gd name="T45" fmla="*/ 263 h 321"/>
                <a:gd name="T46" fmla="*/ 54 w 212"/>
                <a:gd name="T47" fmla="*/ 316 h 321"/>
                <a:gd name="T48" fmla="*/ 77 w 212"/>
                <a:gd name="T49" fmla="*/ 312 h 321"/>
                <a:gd name="T50" fmla="*/ 89 w 212"/>
                <a:gd name="T51" fmla="*/ 317 h 321"/>
                <a:gd name="T52" fmla="*/ 102 w 212"/>
                <a:gd name="T53" fmla="*/ 311 h 321"/>
                <a:gd name="T54" fmla="*/ 108 w 212"/>
                <a:gd name="T55" fmla="*/ 317 h 321"/>
                <a:gd name="T56" fmla="*/ 125 w 212"/>
                <a:gd name="T57" fmla="*/ 315 h 321"/>
                <a:gd name="T58" fmla="*/ 128 w 212"/>
                <a:gd name="T59" fmla="*/ 309 h 321"/>
                <a:gd name="T60" fmla="*/ 139 w 212"/>
                <a:gd name="T61" fmla="*/ 302 h 321"/>
                <a:gd name="T62" fmla="*/ 139 w 212"/>
                <a:gd name="T63" fmla="*/ 301 h 321"/>
                <a:gd name="T64" fmla="*/ 157 w 212"/>
                <a:gd name="T65" fmla="*/ 297 h 321"/>
                <a:gd name="T66" fmla="*/ 212 w 212"/>
                <a:gd name="T67" fmla="*/ 257 h 321"/>
                <a:gd name="T68" fmla="*/ 211 w 212"/>
                <a:gd name="T69" fmla="*/ 25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321">
                  <a:moveTo>
                    <a:pt x="211" y="251"/>
                  </a:moveTo>
                  <a:cubicBezTo>
                    <a:pt x="211" y="251"/>
                    <a:pt x="211" y="251"/>
                    <a:pt x="211" y="251"/>
                  </a:cubicBezTo>
                  <a:cubicBezTo>
                    <a:pt x="211" y="250"/>
                    <a:pt x="211" y="249"/>
                    <a:pt x="211" y="248"/>
                  </a:cubicBezTo>
                  <a:cubicBezTo>
                    <a:pt x="208" y="233"/>
                    <a:pt x="199" y="219"/>
                    <a:pt x="189" y="207"/>
                  </a:cubicBezTo>
                  <a:cubicBezTo>
                    <a:pt x="172" y="181"/>
                    <a:pt x="150" y="158"/>
                    <a:pt x="123" y="144"/>
                  </a:cubicBezTo>
                  <a:cubicBezTo>
                    <a:pt x="120" y="129"/>
                    <a:pt x="116" y="115"/>
                    <a:pt x="112" y="100"/>
                  </a:cubicBezTo>
                  <a:cubicBezTo>
                    <a:pt x="111" y="95"/>
                    <a:pt x="110" y="91"/>
                    <a:pt x="109" y="86"/>
                  </a:cubicBezTo>
                  <a:cubicBezTo>
                    <a:pt x="107" y="77"/>
                    <a:pt x="105" y="68"/>
                    <a:pt x="103" y="59"/>
                  </a:cubicBezTo>
                  <a:cubicBezTo>
                    <a:pt x="103" y="57"/>
                    <a:pt x="102" y="54"/>
                    <a:pt x="102" y="52"/>
                  </a:cubicBezTo>
                  <a:cubicBezTo>
                    <a:pt x="113" y="45"/>
                    <a:pt x="121" y="35"/>
                    <a:pt x="120" y="22"/>
                  </a:cubicBezTo>
                  <a:cubicBezTo>
                    <a:pt x="120" y="17"/>
                    <a:pt x="117" y="13"/>
                    <a:pt x="113" y="12"/>
                  </a:cubicBezTo>
                  <a:cubicBezTo>
                    <a:pt x="92" y="7"/>
                    <a:pt x="42" y="0"/>
                    <a:pt x="27" y="21"/>
                  </a:cubicBezTo>
                  <a:cubicBezTo>
                    <a:pt x="25" y="22"/>
                    <a:pt x="24" y="24"/>
                    <a:pt x="24" y="26"/>
                  </a:cubicBezTo>
                  <a:cubicBezTo>
                    <a:pt x="18" y="29"/>
                    <a:pt x="12" y="33"/>
                    <a:pt x="7" y="37"/>
                  </a:cubicBezTo>
                  <a:cubicBezTo>
                    <a:pt x="1" y="42"/>
                    <a:pt x="0" y="50"/>
                    <a:pt x="7" y="54"/>
                  </a:cubicBezTo>
                  <a:cubicBezTo>
                    <a:pt x="12" y="58"/>
                    <a:pt x="18" y="60"/>
                    <a:pt x="26" y="62"/>
                  </a:cubicBezTo>
                  <a:cubicBezTo>
                    <a:pt x="32" y="95"/>
                    <a:pt x="44" y="126"/>
                    <a:pt x="57" y="157"/>
                  </a:cubicBezTo>
                  <a:cubicBezTo>
                    <a:pt x="56" y="158"/>
                    <a:pt x="55" y="159"/>
                    <a:pt x="55" y="161"/>
                  </a:cubicBezTo>
                  <a:cubicBezTo>
                    <a:pt x="46" y="192"/>
                    <a:pt x="36" y="222"/>
                    <a:pt x="33" y="254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3" y="255"/>
                    <a:pt x="32" y="256"/>
                    <a:pt x="32" y="256"/>
                  </a:cubicBezTo>
                  <a:cubicBezTo>
                    <a:pt x="32" y="260"/>
                    <a:pt x="33" y="262"/>
                    <a:pt x="36" y="263"/>
                  </a:cubicBezTo>
                  <a:cubicBezTo>
                    <a:pt x="32" y="287"/>
                    <a:pt x="36" y="310"/>
                    <a:pt x="54" y="316"/>
                  </a:cubicBezTo>
                  <a:cubicBezTo>
                    <a:pt x="63" y="319"/>
                    <a:pt x="71" y="317"/>
                    <a:pt x="77" y="312"/>
                  </a:cubicBezTo>
                  <a:cubicBezTo>
                    <a:pt x="80" y="316"/>
                    <a:pt x="84" y="319"/>
                    <a:pt x="89" y="317"/>
                  </a:cubicBezTo>
                  <a:cubicBezTo>
                    <a:pt x="94" y="316"/>
                    <a:pt x="98" y="313"/>
                    <a:pt x="102" y="311"/>
                  </a:cubicBezTo>
                  <a:cubicBezTo>
                    <a:pt x="104" y="313"/>
                    <a:pt x="106" y="315"/>
                    <a:pt x="108" y="317"/>
                  </a:cubicBezTo>
                  <a:cubicBezTo>
                    <a:pt x="113" y="321"/>
                    <a:pt x="121" y="321"/>
                    <a:pt x="125" y="315"/>
                  </a:cubicBezTo>
                  <a:cubicBezTo>
                    <a:pt x="126" y="313"/>
                    <a:pt x="127" y="311"/>
                    <a:pt x="128" y="309"/>
                  </a:cubicBezTo>
                  <a:cubicBezTo>
                    <a:pt x="133" y="310"/>
                    <a:pt x="137" y="307"/>
                    <a:pt x="139" y="302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5" y="300"/>
                    <a:pt x="151" y="298"/>
                    <a:pt x="157" y="297"/>
                  </a:cubicBezTo>
                  <a:cubicBezTo>
                    <a:pt x="185" y="293"/>
                    <a:pt x="212" y="286"/>
                    <a:pt x="212" y="257"/>
                  </a:cubicBezTo>
                  <a:cubicBezTo>
                    <a:pt x="212" y="255"/>
                    <a:pt x="212" y="253"/>
                    <a:pt x="211" y="251"/>
                  </a:cubicBezTo>
                  <a:close/>
                </a:path>
              </a:pathLst>
            </a:custGeom>
            <a:solidFill>
              <a:srgbClr val="9ED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" name="Freeform 23"/>
            <p:cNvSpPr>
              <a:spLocks noEditPoints="1"/>
            </p:cNvSpPr>
            <p:nvPr/>
          </p:nvSpPr>
          <p:spPr bwMode="auto">
            <a:xfrm>
              <a:off x="726076" y="3251768"/>
              <a:ext cx="1227497" cy="1188139"/>
            </a:xfrm>
            <a:custGeom>
              <a:avLst/>
              <a:gdLst>
                <a:gd name="T0" fmla="*/ 191 w 211"/>
                <a:gd name="T1" fmla="*/ 21 h 204"/>
                <a:gd name="T2" fmla="*/ 181 w 211"/>
                <a:gd name="T3" fmla="*/ 20 h 204"/>
                <a:gd name="T4" fmla="*/ 146 w 211"/>
                <a:gd name="T5" fmla="*/ 49 h 204"/>
                <a:gd name="T6" fmla="*/ 144 w 211"/>
                <a:gd name="T7" fmla="*/ 50 h 204"/>
                <a:gd name="T8" fmla="*/ 110 w 211"/>
                <a:gd name="T9" fmla="*/ 90 h 204"/>
                <a:gd name="T10" fmla="*/ 108 w 211"/>
                <a:gd name="T11" fmla="*/ 85 h 204"/>
                <a:gd name="T12" fmla="*/ 105 w 211"/>
                <a:gd name="T13" fmla="*/ 79 h 204"/>
                <a:gd name="T14" fmla="*/ 75 w 211"/>
                <a:gd name="T15" fmla="*/ 14 h 204"/>
                <a:gd name="T16" fmla="*/ 36 w 211"/>
                <a:gd name="T17" fmla="*/ 10 h 204"/>
                <a:gd name="T18" fmla="*/ 27 w 211"/>
                <a:gd name="T19" fmla="*/ 6 h 204"/>
                <a:gd name="T20" fmla="*/ 19 w 211"/>
                <a:gd name="T21" fmla="*/ 10 h 204"/>
                <a:gd name="T22" fmla="*/ 35 w 211"/>
                <a:gd name="T23" fmla="*/ 101 h 204"/>
                <a:gd name="T24" fmla="*/ 81 w 211"/>
                <a:gd name="T25" fmla="*/ 164 h 204"/>
                <a:gd name="T26" fmla="*/ 120 w 211"/>
                <a:gd name="T27" fmla="*/ 198 h 204"/>
                <a:gd name="T28" fmla="*/ 122 w 211"/>
                <a:gd name="T29" fmla="*/ 199 h 204"/>
                <a:gd name="T30" fmla="*/ 153 w 211"/>
                <a:gd name="T31" fmla="*/ 189 h 204"/>
                <a:gd name="T32" fmla="*/ 189 w 211"/>
                <a:gd name="T33" fmla="*/ 122 h 204"/>
                <a:gd name="T34" fmla="*/ 191 w 211"/>
                <a:gd name="T35" fmla="*/ 21 h 204"/>
                <a:gd name="T36" fmla="*/ 97 w 211"/>
                <a:gd name="T37" fmla="*/ 132 h 204"/>
                <a:gd name="T38" fmla="*/ 87 w 211"/>
                <a:gd name="T39" fmla="*/ 113 h 204"/>
                <a:gd name="T40" fmla="*/ 92 w 211"/>
                <a:gd name="T41" fmla="*/ 113 h 204"/>
                <a:gd name="T42" fmla="*/ 97 w 211"/>
                <a:gd name="T43" fmla="*/ 128 h 204"/>
                <a:gd name="T44" fmla="*/ 97 w 211"/>
                <a:gd name="T45" fmla="*/ 132 h 204"/>
                <a:gd name="T46" fmla="*/ 69 w 211"/>
                <a:gd name="T47" fmla="*/ 67 h 204"/>
                <a:gd name="T48" fmla="*/ 69 w 211"/>
                <a:gd name="T49" fmla="*/ 72 h 204"/>
                <a:gd name="T50" fmla="*/ 68 w 211"/>
                <a:gd name="T51" fmla="*/ 69 h 204"/>
                <a:gd name="T52" fmla="*/ 66 w 211"/>
                <a:gd name="T53" fmla="*/ 66 h 204"/>
                <a:gd name="T54" fmla="*/ 66 w 211"/>
                <a:gd name="T55" fmla="*/ 63 h 204"/>
                <a:gd name="T56" fmla="*/ 69 w 211"/>
                <a:gd name="T57" fmla="*/ 67 h 204"/>
                <a:gd name="T58" fmla="*/ 42 w 211"/>
                <a:gd name="T59" fmla="*/ 47 h 204"/>
                <a:gd name="T60" fmla="*/ 42 w 211"/>
                <a:gd name="T61" fmla="*/ 38 h 204"/>
                <a:gd name="T62" fmla="*/ 42 w 211"/>
                <a:gd name="T63" fmla="*/ 38 h 204"/>
                <a:gd name="T64" fmla="*/ 43 w 211"/>
                <a:gd name="T65" fmla="*/ 39 h 204"/>
                <a:gd name="T66" fmla="*/ 42 w 211"/>
                <a:gd name="T67" fmla="*/ 47 h 204"/>
                <a:gd name="T68" fmla="*/ 50 w 211"/>
                <a:gd name="T69" fmla="*/ 19 h 204"/>
                <a:gd name="T70" fmla="*/ 65 w 211"/>
                <a:gd name="T71" fmla="*/ 23 h 204"/>
                <a:gd name="T72" fmla="*/ 58 w 211"/>
                <a:gd name="T73" fmla="*/ 18 h 204"/>
                <a:gd name="T74" fmla="*/ 50 w 211"/>
                <a:gd name="T75" fmla="*/ 19 h 204"/>
                <a:gd name="T76" fmla="*/ 136 w 211"/>
                <a:gd name="T77" fmla="*/ 145 h 204"/>
                <a:gd name="T78" fmla="*/ 125 w 211"/>
                <a:gd name="T79" fmla="*/ 163 h 204"/>
                <a:gd name="T80" fmla="*/ 127 w 211"/>
                <a:gd name="T81" fmla="*/ 136 h 204"/>
                <a:gd name="T82" fmla="*/ 130 w 211"/>
                <a:gd name="T83" fmla="*/ 134 h 204"/>
                <a:gd name="T84" fmla="*/ 136 w 211"/>
                <a:gd name="T85" fmla="*/ 128 h 204"/>
                <a:gd name="T86" fmla="*/ 136 w 211"/>
                <a:gd name="T87" fmla="*/ 145 h 204"/>
                <a:gd name="T88" fmla="*/ 166 w 211"/>
                <a:gd name="T89" fmla="*/ 76 h 204"/>
                <a:gd name="T90" fmla="*/ 163 w 211"/>
                <a:gd name="T91" fmla="*/ 64 h 204"/>
                <a:gd name="T92" fmla="*/ 167 w 211"/>
                <a:gd name="T93" fmla="*/ 61 h 204"/>
                <a:gd name="T94" fmla="*/ 166 w 211"/>
                <a:gd name="T95" fmla="*/ 76 h 204"/>
                <a:gd name="T96" fmla="*/ 183 w 211"/>
                <a:gd name="T97" fmla="*/ 74 h 204"/>
                <a:gd name="T98" fmla="*/ 183 w 211"/>
                <a:gd name="T99" fmla="*/ 51 h 204"/>
                <a:gd name="T100" fmla="*/ 177 w 211"/>
                <a:gd name="T101" fmla="*/ 43 h 204"/>
                <a:gd name="T102" fmla="*/ 182 w 211"/>
                <a:gd name="T103" fmla="*/ 39 h 204"/>
                <a:gd name="T104" fmla="*/ 183 w 211"/>
                <a:gd name="T105" fmla="*/ 7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04">
                  <a:moveTo>
                    <a:pt x="191" y="21"/>
                  </a:moveTo>
                  <a:cubicBezTo>
                    <a:pt x="189" y="18"/>
                    <a:pt x="184" y="18"/>
                    <a:pt x="181" y="20"/>
                  </a:cubicBezTo>
                  <a:cubicBezTo>
                    <a:pt x="168" y="26"/>
                    <a:pt x="156" y="37"/>
                    <a:pt x="146" y="49"/>
                  </a:cubicBezTo>
                  <a:cubicBezTo>
                    <a:pt x="146" y="49"/>
                    <a:pt x="145" y="49"/>
                    <a:pt x="144" y="50"/>
                  </a:cubicBezTo>
                  <a:cubicBezTo>
                    <a:pt x="131" y="57"/>
                    <a:pt x="119" y="72"/>
                    <a:pt x="110" y="90"/>
                  </a:cubicBezTo>
                  <a:cubicBezTo>
                    <a:pt x="109" y="88"/>
                    <a:pt x="109" y="87"/>
                    <a:pt x="108" y="85"/>
                  </a:cubicBezTo>
                  <a:cubicBezTo>
                    <a:pt x="107" y="83"/>
                    <a:pt x="106" y="81"/>
                    <a:pt x="105" y="79"/>
                  </a:cubicBezTo>
                  <a:cubicBezTo>
                    <a:pt x="99" y="56"/>
                    <a:pt x="90" y="32"/>
                    <a:pt x="75" y="14"/>
                  </a:cubicBezTo>
                  <a:cubicBezTo>
                    <a:pt x="64" y="0"/>
                    <a:pt x="47" y="0"/>
                    <a:pt x="36" y="10"/>
                  </a:cubicBezTo>
                  <a:cubicBezTo>
                    <a:pt x="34" y="9"/>
                    <a:pt x="31" y="7"/>
                    <a:pt x="27" y="6"/>
                  </a:cubicBezTo>
                  <a:cubicBezTo>
                    <a:pt x="24" y="5"/>
                    <a:pt x="21" y="7"/>
                    <a:pt x="19" y="10"/>
                  </a:cubicBezTo>
                  <a:cubicBezTo>
                    <a:pt x="0" y="37"/>
                    <a:pt x="21" y="76"/>
                    <a:pt x="35" y="101"/>
                  </a:cubicBezTo>
                  <a:cubicBezTo>
                    <a:pt x="47" y="123"/>
                    <a:pt x="63" y="145"/>
                    <a:pt x="81" y="164"/>
                  </a:cubicBezTo>
                  <a:cubicBezTo>
                    <a:pt x="90" y="181"/>
                    <a:pt x="103" y="198"/>
                    <a:pt x="120" y="198"/>
                  </a:cubicBezTo>
                  <a:cubicBezTo>
                    <a:pt x="121" y="199"/>
                    <a:pt x="121" y="199"/>
                    <a:pt x="122" y="199"/>
                  </a:cubicBezTo>
                  <a:cubicBezTo>
                    <a:pt x="135" y="204"/>
                    <a:pt x="145" y="199"/>
                    <a:pt x="153" y="189"/>
                  </a:cubicBezTo>
                  <a:cubicBezTo>
                    <a:pt x="172" y="174"/>
                    <a:pt x="183" y="140"/>
                    <a:pt x="189" y="122"/>
                  </a:cubicBezTo>
                  <a:cubicBezTo>
                    <a:pt x="197" y="95"/>
                    <a:pt x="211" y="46"/>
                    <a:pt x="191" y="21"/>
                  </a:cubicBezTo>
                  <a:close/>
                  <a:moveTo>
                    <a:pt x="97" y="132"/>
                  </a:moveTo>
                  <a:cubicBezTo>
                    <a:pt x="94" y="126"/>
                    <a:pt x="90" y="119"/>
                    <a:pt x="87" y="113"/>
                  </a:cubicBezTo>
                  <a:cubicBezTo>
                    <a:pt x="89" y="114"/>
                    <a:pt x="91" y="114"/>
                    <a:pt x="92" y="113"/>
                  </a:cubicBezTo>
                  <a:cubicBezTo>
                    <a:pt x="94" y="118"/>
                    <a:pt x="96" y="123"/>
                    <a:pt x="97" y="128"/>
                  </a:cubicBezTo>
                  <a:cubicBezTo>
                    <a:pt x="97" y="129"/>
                    <a:pt x="97" y="130"/>
                    <a:pt x="97" y="132"/>
                  </a:cubicBezTo>
                  <a:close/>
                  <a:moveTo>
                    <a:pt x="69" y="67"/>
                  </a:moveTo>
                  <a:cubicBezTo>
                    <a:pt x="69" y="69"/>
                    <a:pt x="69" y="70"/>
                    <a:pt x="69" y="72"/>
                  </a:cubicBezTo>
                  <a:cubicBezTo>
                    <a:pt x="69" y="71"/>
                    <a:pt x="69" y="70"/>
                    <a:pt x="68" y="69"/>
                  </a:cubicBezTo>
                  <a:cubicBezTo>
                    <a:pt x="68" y="68"/>
                    <a:pt x="67" y="67"/>
                    <a:pt x="66" y="66"/>
                  </a:cubicBezTo>
                  <a:cubicBezTo>
                    <a:pt x="66" y="65"/>
                    <a:pt x="66" y="64"/>
                    <a:pt x="66" y="63"/>
                  </a:cubicBezTo>
                  <a:cubicBezTo>
                    <a:pt x="67" y="64"/>
                    <a:pt x="68" y="66"/>
                    <a:pt x="69" y="67"/>
                  </a:cubicBezTo>
                  <a:close/>
                  <a:moveTo>
                    <a:pt x="42" y="47"/>
                  </a:moveTo>
                  <a:cubicBezTo>
                    <a:pt x="42" y="44"/>
                    <a:pt x="41" y="41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3" y="42"/>
                    <a:pt x="43" y="44"/>
                    <a:pt x="42" y="47"/>
                  </a:cubicBezTo>
                  <a:close/>
                  <a:moveTo>
                    <a:pt x="50" y="19"/>
                  </a:moveTo>
                  <a:cubicBezTo>
                    <a:pt x="54" y="14"/>
                    <a:pt x="60" y="18"/>
                    <a:pt x="65" y="23"/>
                  </a:cubicBezTo>
                  <a:cubicBezTo>
                    <a:pt x="63" y="21"/>
                    <a:pt x="61" y="19"/>
                    <a:pt x="58" y="18"/>
                  </a:cubicBezTo>
                  <a:cubicBezTo>
                    <a:pt x="56" y="16"/>
                    <a:pt x="52" y="17"/>
                    <a:pt x="50" y="19"/>
                  </a:cubicBezTo>
                  <a:close/>
                  <a:moveTo>
                    <a:pt x="136" y="145"/>
                  </a:moveTo>
                  <a:cubicBezTo>
                    <a:pt x="133" y="152"/>
                    <a:pt x="129" y="158"/>
                    <a:pt x="125" y="163"/>
                  </a:cubicBezTo>
                  <a:cubicBezTo>
                    <a:pt x="124" y="154"/>
                    <a:pt x="126" y="144"/>
                    <a:pt x="127" y="136"/>
                  </a:cubicBezTo>
                  <a:cubicBezTo>
                    <a:pt x="128" y="135"/>
                    <a:pt x="129" y="135"/>
                    <a:pt x="130" y="134"/>
                  </a:cubicBezTo>
                  <a:cubicBezTo>
                    <a:pt x="132" y="132"/>
                    <a:pt x="134" y="130"/>
                    <a:pt x="136" y="128"/>
                  </a:cubicBezTo>
                  <a:cubicBezTo>
                    <a:pt x="137" y="134"/>
                    <a:pt x="137" y="139"/>
                    <a:pt x="136" y="145"/>
                  </a:cubicBezTo>
                  <a:close/>
                  <a:moveTo>
                    <a:pt x="166" y="76"/>
                  </a:moveTo>
                  <a:cubicBezTo>
                    <a:pt x="165" y="72"/>
                    <a:pt x="164" y="68"/>
                    <a:pt x="163" y="64"/>
                  </a:cubicBezTo>
                  <a:cubicBezTo>
                    <a:pt x="164" y="63"/>
                    <a:pt x="165" y="62"/>
                    <a:pt x="167" y="61"/>
                  </a:cubicBezTo>
                  <a:cubicBezTo>
                    <a:pt x="167" y="66"/>
                    <a:pt x="167" y="71"/>
                    <a:pt x="166" y="76"/>
                  </a:cubicBezTo>
                  <a:close/>
                  <a:moveTo>
                    <a:pt x="183" y="74"/>
                  </a:moveTo>
                  <a:cubicBezTo>
                    <a:pt x="183" y="64"/>
                    <a:pt x="183" y="56"/>
                    <a:pt x="183" y="51"/>
                  </a:cubicBezTo>
                  <a:cubicBezTo>
                    <a:pt x="183" y="47"/>
                    <a:pt x="180" y="44"/>
                    <a:pt x="177" y="43"/>
                  </a:cubicBezTo>
                  <a:cubicBezTo>
                    <a:pt x="179" y="41"/>
                    <a:pt x="180" y="40"/>
                    <a:pt x="182" y="39"/>
                  </a:cubicBezTo>
                  <a:cubicBezTo>
                    <a:pt x="186" y="48"/>
                    <a:pt x="185" y="61"/>
                    <a:pt x="183" y="74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" name="Freeform 24"/>
            <p:cNvSpPr/>
            <p:nvPr/>
          </p:nvSpPr>
          <p:spPr bwMode="auto">
            <a:xfrm>
              <a:off x="2042128" y="2553153"/>
              <a:ext cx="580540" cy="674016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2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7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59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7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0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4 h 116"/>
                <a:gd name="T40" fmla="*/ 76 w 100"/>
                <a:gd name="T41" fmla="*/ 61 h 116"/>
                <a:gd name="T42" fmla="*/ 95 w 100"/>
                <a:gd name="T43" fmla="*/ 37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3"/>
                    <a:pt x="73" y="38"/>
                    <a:pt x="66" y="42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6" y="16"/>
                    <a:pt x="54" y="20"/>
                  </a:cubicBezTo>
                  <a:cubicBezTo>
                    <a:pt x="52" y="16"/>
                    <a:pt x="50" y="12"/>
                    <a:pt x="48" y="7"/>
                  </a:cubicBezTo>
                  <a:cubicBezTo>
                    <a:pt x="45" y="0"/>
                    <a:pt x="33" y="5"/>
                    <a:pt x="35" y="13"/>
                  </a:cubicBezTo>
                  <a:cubicBezTo>
                    <a:pt x="37" y="21"/>
                    <a:pt x="41" y="29"/>
                    <a:pt x="44" y="36"/>
                  </a:cubicBezTo>
                  <a:cubicBezTo>
                    <a:pt x="41" y="43"/>
                    <a:pt x="38" y="49"/>
                    <a:pt x="35" y="56"/>
                  </a:cubicBezTo>
                  <a:cubicBezTo>
                    <a:pt x="27" y="58"/>
                    <a:pt x="19" y="59"/>
                    <a:pt x="10" y="59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4"/>
                    <a:pt x="22" y="75"/>
                    <a:pt x="28" y="76"/>
                  </a:cubicBezTo>
                  <a:cubicBezTo>
                    <a:pt x="26" y="83"/>
                    <a:pt x="24" y="90"/>
                    <a:pt x="22" y="97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0"/>
                  </a:cubicBezTo>
                  <a:cubicBezTo>
                    <a:pt x="45" y="103"/>
                    <a:pt x="49" y="96"/>
                    <a:pt x="52" y="88"/>
                  </a:cubicBezTo>
                  <a:cubicBezTo>
                    <a:pt x="53" y="87"/>
                    <a:pt x="54" y="86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0"/>
                    <a:pt x="92" y="94"/>
                  </a:cubicBezTo>
                  <a:cubicBezTo>
                    <a:pt x="88" y="83"/>
                    <a:pt x="82" y="72"/>
                    <a:pt x="76" y="61"/>
                  </a:cubicBezTo>
                  <a:cubicBezTo>
                    <a:pt x="83" y="53"/>
                    <a:pt x="89" y="45"/>
                    <a:pt x="95" y="37"/>
                  </a:cubicBezTo>
                  <a:cubicBezTo>
                    <a:pt x="100" y="30"/>
                    <a:pt x="92" y="21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1" name="Freeform 25"/>
            <p:cNvSpPr>
              <a:spLocks noEditPoints="1"/>
            </p:cNvSpPr>
            <p:nvPr/>
          </p:nvSpPr>
          <p:spPr bwMode="auto">
            <a:xfrm>
              <a:off x="8706034" y="5470611"/>
              <a:ext cx="2391036" cy="1380012"/>
            </a:xfrm>
            <a:custGeom>
              <a:avLst/>
              <a:gdLst>
                <a:gd name="T0" fmla="*/ 353 w 411"/>
                <a:gd name="T1" fmla="*/ 98 h 237"/>
                <a:gd name="T2" fmla="*/ 329 w 411"/>
                <a:gd name="T3" fmla="*/ 55 h 237"/>
                <a:gd name="T4" fmla="*/ 330 w 411"/>
                <a:gd name="T5" fmla="*/ 14 h 237"/>
                <a:gd name="T6" fmla="*/ 280 w 411"/>
                <a:gd name="T7" fmla="*/ 84 h 237"/>
                <a:gd name="T8" fmla="*/ 255 w 411"/>
                <a:gd name="T9" fmla="*/ 103 h 237"/>
                <a:gd name="T10" fmla="*/ 253 w 411"/>
                <a:gd name="T11" fmla="*/ 67 h 237"/>
                <a:gd name="T12" fmla="*/ 240 w 411"/>
                <a:gd name="T13" fmla="*/ 52 h 237"/>
                <a:gd name="T14" fmla="*/ 161 w 411"/>
                <a:gd name="T15" fmla="*/ 132 h 237"/>
                <a:gd name="T16" fmla="*/ 186 w 411"/>
                <a:gd name="T17" fmla="*/ 51 h 237"/>
                <a:gd name="T18" fmla="*/ 124 w 411"/>
                <a:gd name="T19" fmla="*/ 127 h 237"/>
                <a:gd name="T20" fmla="*/ 100 w 411"/>
                <a:gd name="T21" fmla="*/ 141 h 237"/>
                <a:gd name="T22" fmla="*/ 126 w 411"/>
                <a:gd name="T23" fmla="*/ 49 h 237"/>
                <a:gd name="T24" fmla="*/ 112 w 411"/>
                <a:gd name="T25" fmla="*/ 33 h 237"/>
                <a:gd name="T26" fmla="*/ 62 w 411"/>
                <a:gd name="T27" fmla="*/ 101 h 237"/>
                <a:gd name="T28" fmla="*/ 42 w 411"/>
                <a:gd name="T29" fmla="*/ 86 h 237"/>
                <a:gd name="T30" fmla="*/ 42 w 411"/>
                <a:gd name="T31" fmla="*/ 39 h 237"/>
                <a:gd name="T32" fmla="*/ 92 w 411"/>
                <a:gd name="T33" fmla="*/ 99 h 237"/>
                <a:gd name="T34" fmla="*/ 74 w 411"/>
                <a:gd name="T35" fmla="*/ 158 h 237"/>
                <a:gd name="T36" fmla="*/ 24 w 411"/>
                <a:gd name="T37" fmla="*/ 215 h 237"/>
                <a:gd name="T38" fmla="*/ 76 w 411"/>
                <a:gd name="T39" fmla="*/ 202 h 237"/>
                <a:gd name="T40" fmla="*/ 102 w 411"/>
                <a:gd name="T41" fmla="*/ 166 h 237"/>
                <a:gd name="T42" fmla="*/ 138 w 411"/>
                <a:gd name="T43" fmla="*/ 144 h 237"/>
                <a:gd name="T44" fmla="*/ 195 w 411"/>
                <a:gd name="T45" fmla="*/ 148 h 237"/>
                <a:gd name="T46" fmla="*/ 243 w 411"/>
                <a:gd name="T47" fmla="*/ 119 h 237"/>
                <a:gd name="T48" fmla="*/ 275 w 411"/>
                <a:gd name="T49" fmla="*/ 126 h 237"/>
                <a:gd name="T50" fmla="*/ 330 w 411"/>
                <a:gd name="T51" fmla="*/ 82 h 237"/>
                <a:gd name="T52" fmla="*/ 407 w 411"/>
                <a:gd name="T53" fmla="*/ 94 h 237"/>
                <a:gd name="T54" fmla="*/ 50 w 411"/>
                <a:gd name="T55" fmla="*/ 208 h 237"/>
                <a:gd name="T56" fmla="*/ 49 w 411"/>
                <a:gd name="T57" fmla="*/ 201 h 237"/>
                <a:gd name="T58" fmla="*/ 50 w 411"/>
                <a:gd name="T59" fmla="*/ 208 h 237"/>
                <a:gd name="T60" fmla="*/ 142 w 411"/>
                <a:gd name="T61" fmla="*/ 111 h 237"/>
                <a:gd name="T62" fmla="*/ 208 w 411"/>
                <a:gd name="T63" fmla="*/ 99 h 237"/>
                <a:gd name="T64" fmla="*/ 202 w 411"/>
                <a:gd name="T65" fmla="*/ 1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1" h="237">
                  <a:moveTo>
                    <a:pt x="388" y="89"/>
                  </a:moveTo>
                  <a:cubicBezTo>
                    <a:pt x="383" y="105"/>
                    <a:pt x="359" y="124"/>
                    <a:pt x="353" y="98"/>
                  </a:cubicBezTo>
                  <a:cubicBezTo>
                    <a:pt x="350" y="85"/>
                    <a:pt x="351" y="72"/>
                    <a:pt x="346" y="59"/>
                  </a:cubicBezTo>
                  <a:cubicBezTo>
                    <a:pt x="343" y="52"/>
                    <a:pt x="335" y="50"/>
                    <a:pt x="329" y="55"/>
                  </a:cubicBezTo>
                  <a:cubicBezTo>
                    <a:pt x="323" y="59"/>
                    <a:pt x="319" y="64"/>
                    <a:pt x="314" y="69"/>
                  </a:cubicBezTo>
                  <a:cubicBezTo>
                    <a:pt x="324" y="52"/>
                    <a:pt x="330" y="32"/>
                    <a:pt x="330" y="14"/>
                  </a:cubicBezTo>
                  <a:cubicBezTo>
                    <a:pt x="330" y="6"/>
                    <a:pt x="319" y="0"/>
                    <a:pt x="313" y="7"/>
                  </a:cubicBezTo>
                  <a:cubicBezTo>
                    <a:pt x="296" y="28"/>
                    <a:pt x="285" y="56"/>
                    <a:pt x="280" y="84"/>
                  </a:cubicBezTo>
                  <a:cubicBezTo>
                    <a:pt x="279" y="85"/>
                    <a:pt x="278" y="86"/>
                    <a:pt x="277" y="87"/>
                  </a:cubicBezTo>
                  <a:cubicBezTo>
                    <a:pt x="272" y="93"/>
                    <a:pt x="264" y="103"/>
                    <a:pt x="255" y="103"/>
                  </a:cubicBezTo>
                  <a:cubicBezTo>
                    <a:pt x="253" y="103"/>
                    <a:pt x="252" y="94"/>
                    <a:pt x="252" y="84"/>
                  </a:cubicBezTo>
                  <a:cubicBezTo>
                    <a:pt x="253" y="78"/>
                    <a:pt x="253" y="72"/>
                    <a:pt x="253" y="67"/>
                  </a:cubicBezTo>
                  <a:cubicBezTo>
                    <a:pt x="253" y="65"/>
                    <a:pt x="251" y="62"/>
                    <a:pt x="250" y="61"/>
                  </a:cubicBezTo>
                  <a:cubicBezTo>
                    <a:pt x="250" y="56"/>
                    <a:pt x="245" y="52"/>
                    <a:pt x="240" y="52"/>
                  </a:cubicBezTo>
                  <a:cubicBezTo>
                    <a:pt x="211" y="51"/>
                    <a:pt x="176" y="96"/>
                    <a:pt x="181" y="127"/>
                  </a:cubicBezTo>
                  <a:cubicBezTo>
                    <a:pt x="174" y="130"/>
                    <a:pt x="167" y="132"/>
                    <a:pt x="161" y="132"/>
                  </a:cubicBezTo>
                  <a:cubicBezTo>
                    <a:pt x="157" y="132"/>
                    <a:pt x="154" y="131"/>
                    <a:pt x="152" y="130"/>
                  </a:cubicBezTo>
                  <a:cubicBezTo>
                    <a:pt x="173" y="110"/>
                    <a:pt x="187" y="84"/>
                    <a:pt x="186" y="51"/>
                  </a:cubicBezTo>
                  <a:cubicBezTo>
                    <a:pt x="186" y="46"/>
                    <a:pt x="182" y="41"/>
                    <a:pt x="176" y="41"/>
                  </a:cubicBezTo>
                  <a:cubicBezTo>
                    <a:pt x="140" y="41"/>
                    <a:pt x="111" y="94"/>
                    <a:pt x="124" y="127"/>
                  </a:cubicBezTo>
                  <a:cubicBezTo>
                    <a:pt x="116" y="133"/>
                    <a:pt x="108" y="138"/>
                    <a:pt x="99" y="143"/>
                  </a:cubicBezTo>
                  <a:cubicBezTo>
                    <a:pt x="99" y="142"/>
                    <a:pt x="99" y="142"/>
                    <a:pt x="100" y="141"/>
                  </a:cubicBezTo>
                  <a:cubicBezTo>
                    <a:pt x="107" y="120"/>
                    <a:pt x="113" y="98"/>
                    <a:pt x="119" y="76"/>
                  </a:cubicBezTo>
                  <a:cubicBezTo>
                    <a:pt x="121" y="69"/>
                    <a:pt x="123" y="57"/>
                    <a:pt x="126" y="49"/>
                  </a:cubicBezTo>
                  <a:cubicBezTo>
                    <a:pt x="127" y="47"/>
                    <a:pt x="128" y="44"/>
                    <a:pt x="129" y="41"/>
                  </a:cubicBezTo>
                  <a:cubicBezTo>
                    <a:pt x="133" y="30"/>
                    <a:pt x="117" y="24"/>
                    <a:pt x="112" y="33"/>
                  </a:cubicBezTo>
                  <a:cubicBezTo>
                    <a:pt x="109" y="39"/>
                    <a:pt x="106" y="45"/>
                    <a:pt x="104" y="52"/>
                  </a:cubicBezTo>
                  <a:cubicBezTo>
                    <a:pt x="94" y="71"/>
                    <a:pt x="78" y="89"/>
                    <a:pt x="62" y="101"/>
                  </a:cubicBezTo>
                  <a:cubicBezTo>
                    <a:pt x="58" y="104"/>
                    <a:pt x="52" y="108"/>
                    <a:pt x="47" y="107"/>
                  </a:cubicBezTo>
                  <a:cubicBezTo>
                    <a:pt x="37" y="106"/>
                    <a:pt x="41" y="92"/>
                    <a:pt x="42" y="86"/>
                  </a:cubicBezTo>
                  <a:cubicBezTo>
                    <a:pt x="45" y="71"/>
                    <a:pt x="51" y="57"/>
                    <a:pt x="54" y="42"/>
                  </a:cubicBezTo>
                  <a:cubicBezTo>
                    <a:pt x="56" y="34"/>
                    <a:pt x="44" y="31"/>
                    <a:pt x="42" y="39"/>
                  </a:cubicBezTo>
                  <a:cubicBezTo>
                    <a:pt x="35" y="60"/>
                    <a:pt x="0" y="131"/>
                    <a:pt x="52" y="125"/>
                  </a:cubicBezTo>
                  <a:cubicBezTo>
                    <a:pt x="68" y="123"/>
                    <a:pt x="81" y="111"/>
                    <a:pt x="92" y="99"/>
                  </a:cubicBezTo>
                  <a:cubicBezTo>
                    <a:pt x="91" y="102"/>
                    <a:pt x="90" y="104"/>
                    <a:pt x="90" y="107"/>
                  </a:cubicBezTo>
                  <a:cubicBezTo>
                    <a:pt x="85" y="123"/>
                    <a:pt x="80" y="141"/>
                    <a:pt x="74" y="158"/>
                  </a:cubicBezTo>
                  <a:cubicBezTo>
                    <a:pt x="65" y="162"/>
                    <a:pt x="57" y="167"/>
                    <a:pt x="50" y="173"/>
                  </a:cubicBezTo>
                  <a:cubicBezTo>
                    <a:pt x="35" y="183"/>
                    <a:pt x="21" y="196"/>
                    <a:pt x="24" y="215"/>
                  </a:cubicBezTo>
                  <a:cubicBezTo>
                    <a:pt x="26" y="229"/>
                    <a:pt x="41" y="237"/>
                    <a:pt x="53" y="232"/>
                  </a:cubicBezTo>
                  <a:cubicBezTo>
                    <a:pt x="64" y="227"/>
                    <a:pt x="71" y="213"/>
                    <a:pt x="76" y="202"/>
                  </a:cubicBezTo>
                  <a:cubicBezTo>
                    <a:pt x="81" y="193"/>
                    <a:pt x="85" y="183"/>
                    <a:pt x="89" y="172"/>
                  </a:cubicBezTo>
                  <a:cubicBezTo>
                    <a:pt x="93" y="170"/>
                    <a:pt x="98" y="168"/>
                    <a:pt x="102" y="166"/>
                  </a:cubicBezTo>
                  <a:cubicBezTo>
                    <a:pt x="114" y="159"/>
                    <a:pt x="126" y="152"/>
                    <a:pt x="137" y="143"/>
                  </a:cubicBezTo>
                  <a:cubicBezTo>
                    <a:pt x="137" y="144"/>
                    <a:pt x="137" y="144"/>
                    <a:pt x="138" y="144"/>
                  </a:cubicBezTo>
                  <a:cubicBezTo>
                    <a:pt x="155" y="156"/>
                    <a:pt x="174" y="154"/>
                    <a:pt x="191" y="145"/>
                  </a:cubicBezTo>
                  <a:cubicBezTo>
                    <a:pt x="192" y="146"/>
                    <a:pt x="194" y="147"/>
                    <a:pt x="195" y="148"/>
                  </a:cubicBezTo>
                  <a:cubicBezTo>
                    <a:pt x="217" y="162"/>
                    <a:pt x="233" y="143"/>
                    <a:pt x="243" y="119"/>
                  </a:cubicBezTo>
                  <a:cubicBezTo>
                    <a:pt x="243" y="119"/>
                    <a:pt x="243" y="119"/>
                    <a:pt x="243" y="119"/>
                  </a:cubicBezTo>
                  <a:cubicBezTo>
                    <a:pt x="253" y="127"/>
                    <a:pt x="266" y="123"/>
                    <a:pt x="276" y="116"/>
                  </a:cubicBezTo>
                  <a:cubicBezTo>
                    <a:pt x="275" y="119"/>
                    <a:pt x="275" y="123"/>
                    <a:pt x="275" y="126"/>
                  </a:cubicBezTo>
                  <a:cubicBezTo>
                    <a:pt x="275" y="135"/>
                    <a:pt x="286" y="140"/>
                    <a:pt x="293" y="133"/>
                  </a:cubicBezTo>
                  <a:cubicBezTo>
                    <a:pt x="307" y="118"/>
                    <a:pt x="317" y="99"/>
                    <a:pt x="330" y="82"/>
                  </a:cubicBezTo>
                  <a:cubicBezTo>
                    <a:pt x="333" y="102"/>
                    <a:pt x="334" y="125"/>
                    <a:pt x="352" y="131"/>
                  </a:cubicBezTo>
                  <a:cubicBezTo>
                    <a:pt x="377" y="138"/>
                    <a:pt x="401" y="117"/>
                    <a:pt x="407" y="94"/>
                  </a:cubicBezTo>
                  <a:cubicBezTo>
                    <a:pt x="411" y="81"/>
                    <a:pt x="391" y="76"/>
                    <a:pt x="388" y="89"/>
                  </a:cubicBezTo>
                  <a:close/>
                  <a:moveTo>
                    <a:pt x="50" y="208"/>
                  </a:moveTo>
                  <a:cubicBezTo>
                    <a:pt x="47" y="211"/>
                    <a:pt x="43" y="213"/>
                    <a:pt x="46" y="213"/>
                  </a:cubicBezTo>
                  <a:cubicBezTo>
                    <a:pt x="40" y="212"/>
                    <a:pt x="47" y="203"/>
                    <a:pt x="49" y="201"/>
                  </a:cubicBezTo>
                  <a:cubicBezTo>
                    <a:pt x="52" y="197"/>
                    <a:pt x="56" y="194"/>
                    <a:pt x="60" y="190"/>
                  </a:cubicBezTo>
                  <a:cubicBezTo>
                    <a:pt x="57" y="196"/>
                    <a:pt x="54" y="202"/>
                    <a:pt x="50" y="208"/>
                  </a:cubicBezTo>
                  <a:close/>
                  <a:moveTo>
                    <a:pt x="165" y="65"/>
                  </a:moveTo>
                  <a:cubicBezTo>
                    <a:pt x="163" y="84"/>
                    <a:pt x="154" y="99"/>
                    <a:pt x="142" y="111"/>
                  </a:cubicBezTo>
                  <a:cubicBezTo>
                    <a:pt x="141" y="95"/>
                    <a:pt x="151" y="73"/>
                    <a:pt x="165" y="65"/>
                  </a:cubicBezTo>
                  <a:close/>
                  <a:moveTo>
                    <a:pt x="208" y="99"/>
                  </a:moveTo>
                  <a:cubicBezTo>
                    <a:pt x="212" y="94"/>
                    <a:pt x="219" y="84"/>
                    <a:pt x="226" y="78"/>
                  </a:cubicBezTo>
                  <a:cubicBezTo>
                    <a:pt x="222" y="90"/>
                    <a:pt x="213" y="103"/>
                    <a:pt x="202" y="113"/>
                  </a:cubicBezTo>
                  <a:cubicBezTo>
                    <a:pt x="203" y="108"/>
                    <a:pt x="206" y="103"/>
                    <a:pt x="208" y="9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2" name="Freeform 26"/>
            <p:cNvSpPr>
              <a:spLocks noEditPoints="1"/>
            </p:cNvSpPr>
            <p:nvPr/>
          </p:nvSpPr>
          <p:spPr bwMode="auto">
            <a:xfrm>
              <a:off x="11109369" y="5367294"/>
              <a:ext cx="371448" cy="843751"/>
            </a:xfrm>
            <a:custGeom>
              <a:avLst/>
              <a:gdLst>
                <a:gd name="T0" fmla="*/ 62 w 64"/>
                <a:gd name="T1" fmla="*/ 24 h 145"/>
                <a:gd name="T2" fmla="*/ 56 w 64"/>
                <a:gd name="T3" fmla="*/ 18 h 145"/>
                <a:gd name="T4" fmla="*/ 61 w 64"/>
                <a:gd name="T5" fmla="*/ 10 h 145"/>
                <a:gd name="T6" fmla="*/ 53 w 64"/>
                <a:gd name="T7" fmla="*/ 5 h 145"/>
                <a:gd name="T8" fmla="*/ 13 w 64"/>
                <a:gd name="T9" fmla="*/ 104 h 145"/>
                <a:gd name="T10" fmla="*/ 14 w 64"/>
                <a:gd name="T11" fmla="*/ 106 h 145"/>
                <a:gd name="T12" fmla="*/ 4 w 64"/>
                <a:gd name="T13" fmla="*/ 116 h 145"/>
                <a:gd name="T14" fmla="*/ 2 w 64"/>
                <a:gd name="T15" fmla="*/ 140 h 145"/>
                <a:gd name="T16" fmla="*/ 8 w 64"/>
                <a:gd name="T17" fmla="*/ 145 h 145"/>
                <a:gd name="T18" fmla="*/ 12 w 64"/>
                <a:gd name="T19" fmla="*/ 144 h 145"/>
                <a:gd name="T20" fmla="*/ 28 w 64"/>
                <a:gd name="T21" fmla="*/ 134 h 145"/>
                <a:gd name="T22" fmla="*/ 29 w 64"/>
                <a:gd name="T23" fmla="*/ 133 h 145"/>
                <a:gd name="T24" fmla="*/ 37 w 64"/>
                <a:gd name="T25" fmla="*/ 120 h 145"/>
                <a:gd name="T26" fmla="*/ 30 w 64"/>
                <a:gd name="T27" fmla="*/ 109 h 145"/>
                <a:gd name="T28" fmla="*/ 56 w 64"/>
                <a:gd name="T29" fmla="*/ 66 h 145"/>
                <a:gd name="T30" fmla="*/ 62 w 64"/>
                <a:gd name="T31" fmla="*/ 39 h 145"/>
                <a:gd name="T32" fmla="*/ 64 w 64"/>
                <a:gd name="T33" fmla="*/ 28 h 145"/>
                <a:gd name="T34" fmla="*/ 62 w 64"/>
                <a:gd name="T35" fmla="*/ 24 h 145"/>
                <a:gd name="T36" fmla="*/ 29 w 64"/>
                <a:gd name="T37" fmla="*/ 86 h 145"/>
                <a:gd name="T38" fmla="*/ 45 w 64"/>
                <a:gd name="T39" fmla="*/ 36 h 145"/>
                <a:gd name="T40" fmla="*/ 29 w 64"/>
                <a:gd name="T41" fmla="*/ 8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145">
                  <a:moveTo>
                    <a:pt x="62" y="24"/>
                  </a:moveTo>
                  <a:cubicBezTo>
                    <a:pt x="62" y="21"/>
                    <a:pt x="59" y="18"/>
                    <a:pt x="56" y="18"/>
                  </a:cubicBezTo>
                  <a:cubicBezTo>
                    <a:pt x="57" y="15"/>
                    <a:pt x="59" y="13"/>
                    <a:pt x="61" y="10"/>
                  </a:cubicBezTo>
                  <a:cubicBezTo>
                    <a:pt x="63" y="6"/>
                    <a:pt x="57" y="0"/>
                    <a:pt x="53" y="5"/>
                  </a:cubicBezTo>
                  <a:cubicBezTo>
                    <a:pt x="30" y="31"/>
                    <a:pt x="9" y="68"/>
                    <a:pt x="13" y="104"/>
                  </a:cubicBezTo>
                  <a:cubicBezTo>
                    <a:pt x="13" y="105"/>
                    <a:pt x="14" y="106"/>
                    <a:pt x="14" y="106"/>
                  </a:cubicBezTo>
                  <a:cubicBezTo>
                    <a:pt x="9" y="108"/>
                    <a:pt x="6" y="112"/>
                    <a:pt x="4" y="116"/>
                  </a:cubicBezTo>
                  <a:cubicBezTo>
                    <a:pt x="0" y="124"/>
                    <a:pt x="0" y="132"/>
                    <a:pt x="2" y="140"/>
                  </a:cubicBezTo>
                  <a:cubicBezTo>
                    <a:pt x="3" y="143"/>
                    <a:pt x="6" y="145"/>
                    <a:pt x="8" y="145"/>
                  </a:cubicBezTo>
                  <a:cubicBezTo>
                    <a:pt x="10" y="145"/>
                    <a:pt x="11" y="144"/>
                    <a:pt x="12" y="144"/>
                  </a:cubicBezTo>
                  <a:cubicBezTo>
                    <a:pt x="18" y="142"/>
                    <a:pt x="24" y="139"/>
                    <a:pt x="28" y="134"/>
                  </a:cubicBezTo>
                  <a:cubicBezTo>
                    <a:pt x="28" y="134"/>
                    <a:pt x="29" y="133"/>
                    <a:pt x="29" y="133"/>
                  </a:cubicBezTo>
                  <a:cubicBezTo>
                    <a:pt x="34" y="130"/>
                    <a:pt x="37" y="126"/>
                    <a:pt x="37" y="120"/>
                  </a:cubicBezTo>
                  <a:cubicBezTo>
                    <a:pt x="37" y="115"/>
                    <a:pt x="34" y="111"/>
                    <a:pt x="30" y="109"/>
                  </a:cubicBezTo>
                  <a:cubicBezTo>
                    <a:pt x="44" y="99"/>
                    <a:pt x="51" y="83"/>
                    <a:pt x="56" y="66"/>
                  </a:cubicBezTo>
                  <a:cubicBezTo>
                    <a:pt x="59" y="57"/>
                    <a:pt x="61" y="48"/>
                    <a:pt x="62" y="39"/>
                  </a:cubicBezTo>
                  <a:cubicBezTo>
                    <a:pt x="63" y="36"/>
                    <a:pt x="64" y="32"/>
                    <a:pt x="64" y="28"/>
                  </a:cubicBezTo>
                  <a:cubicBezTo>
                    <a:pt x="64" y="27"/>
                    <a:pt x="62" y="19"/>
                    <a:pt x="62" y="24"/>
                  </a:cubicBezTo>
                  <a:close/>
                  <a:moveTo>
                    <a:pt x="29" y="86"/>
                  </a:moveTo>
                  <a:cubicBezTo>
                    <a:pt x="31" y="69"/>
                    <a:pt x="37" y="52"/>
                    <a:pt x="45" y="36"/>
                  </a:cubicBezTo>
                  <a:cubicBezTo>
                    <a:pt x="41" y="53"/>
                    <a:pt x="39" y="72"/>
                    <a:pt x="29" y="8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" name="Freeform 27"/>
            <p:cNvSpPr>
              <a:spLocks noEditPoints="1"/>
            </p:cNvSpPr>
            <p:nvPr/>
          </p:nvSpPr>
          <p:spPr bwMode="auto">
            <a:xfrm>
              <a:off x="2716145" y="6105268"/>
              <a:ext cx="937227" cy="752733"/>
            </a:xfrm>
            <a:custGeom>
              <a:avLst/>
              <a:gdLst>
                <a:gd name="T0" fmla="*/ 48 w 161"/>
                <a:gd name="T1" fmla="*/ 15 h 129"/>
                <a:gd name="T2" fmla="*/ 83 w 161"/>
                <a:gd name="T3" fmla="*/ 10 h 129"/>
                <a:gd name="T4" fmla="*/ 83 w 161"/>
                <a:gd name="T5" fmla="*/ 3 h 129"/>
                <a:gd name="T6" fmla="*/ 19 w 161"/>
                <a:gd name="T7" fmla="*/ 24 h 129"/>
                <a:gd name="T8" fmla="*/ 18 w 161"/>
                <a:gd name="T9" fmla="*/ 25 h 129"/>
                <a:gd name="T10" fmla="*/ 0 w 161"/>
                <a:gd name="T11" fmla="*/ 54 h 129"/>
                <a:gd name="T12" fmla="*/ 11 w 161"/>
                <a:gd name="T13" fmla="*/ 78 h 129"/>
                <a:gd name="T14" fmla="*/ 12 w 161"/>
                <a:gd name="T15" fmla="*/ 80 h 129"/>
                <a:gd name="T16" fmla="*/ 48 w 161"/>
                <a:gd name="T17" fmla="*/ 121 h 129"/>
                <a:gd name="T18" fmla="*/ 105 w 161"/>
                <a:gd name="T19" fmla="*/ 100 h 129"/>
                <a:gd name="T20" fmla="*/ 48 w 161"/>
                <a:gd name="T21" fmla="*/ 15 h 129"/>
                <a:gd name="T22" fmla="*/ 108 w 161"/>
                <a:gd name="T23" fmla="*/ 59 h 129"/>
                <a:gd name="T24" fmla="*/ 102 w 161"/>
                <a:gd name="T25" fmla="*/ 47 h 129"/>
                <a:gd name="T26" fmla="*/ 102 w 161"/>
                <a:gd name="T27" fmla="*/ 46 h 129"/>
                <a:gd name="T28" fmla="*/ 100 w 161"/>
                <a:gd name="T29" fmla="*/ 42 h 129"/>
                <a:gd name="T30" fmla="*/ 108 w 161"/>
                <a:gd name="T31" fmla="*/ 59 h 129"/>
                <a:gd name="T32" fmla="*/ 73 w 161"/>
                <a:gd name="T33" fmla="*/ 105 h 129"/>
                <a:gd name="T34" fmla="*/ 65 w 161"/>
                <a:gd name="T35" fmla="*/ 107 h 129"/>
                <a:gd name="T36" fmla="*/ 68 w 161"/>
                <a:gd name="T37" fmla="*/ 104 h 129"/>
                <a:gd name="T38" fmla="*/ 73 w 161"/>
                <a:gd name="T39" fmla="*/ 105 h 129"/>
                <a:gd name="T40" fmla="*/ 37 w 161"/>
                <a:gd name="T41" fmla="*/ 95 h 129"/>
                <a:gd name="T42" fmla="*/ 43 w 161"/>
                <a:gd name="T43" fmla="*/ 90 h 129"/>
                <a:gd name="T44" fmla="*/ 45 w 161"/>
                <a:gd name="T45" fmla="*/ 96 h 129"/>
                <a:gd name="T46" fmla="*/ 52 w 161"/>
                <a:gd name="T47" fmla="*/ 101 h 129"/>
                <a:gd name="T48" fmla="*/ 52 w 161"/>
                <a:gd name="T49" fmla="*/ 102 h 129"/>
                <a:gd name="T50" fmla="*/ 53 w 161"/>
                <a:gd name="T51" fmla="*/ 106 h 129"/>
                <a:gd name="T52" fmla="*/ 37 w 161"/>
                <a:gd name="T53" fmla="*/ 95 h 129"/>
                <a:gd name="T54" fmla="*/ 80 w 161"/>
                <a:gd name="T55" fmla="*/ 101 h 129"/>
                <a:gd name="T56" fmla="*/ 88 w 161"/>
                <a:gd name="T57" fmla="*/ 92 h 129"/>
                <a:gd name="T58" fmla="*/ 89 w 161"/>
                <a:gd name="T59" fmla="*/ 93 h 129"/>
                <a:gd name="T60" fmla="*/ 80 w 161"/>
                <a:gd name="T61" fmla="*/ 10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1" h="129">
                  <a:moveTo>
                    <a:pt x="48" y="15"/>
                  </a:moveTo>
                  <a:cubicBezTo>
                    <a:pt x="59" y="11"/>
                    <a:pt x="72" y="10"/>
                    <a:pt x="83" y="10"/>
                  </a:cubicBezTo>
                  <a:cubicBezTo>
                    <a:pt x="88" y="10"/>
                    <a:pt x="88" y="3"/>
                    <a:pt x="83" y="3"/>
                  </a:cubicBezTo>
                  <a:cubicBezTo>
                    <a:pt x="60" y="0"/>
                    <a:pt x="33" y="4"/>
                    <a:pt x="19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7" y="32"/>
                    <a:pt x="0" y="41"/>
                    <a:pt x="0" y="54"/>
                  </a:cubicBezTo>
                  <a:cubicBezTo>
                    <a:pt x="0" y="64"/>
                    <a:pt x="5" y="72"/>
                    <a:pt x="11" y="78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8" y="98"/>
                    <a:pt x="31" y="114"/>
                    <a:pt x="48" y="121"/>
                  </a:cubicBezTo>
                  <a:cubicBezTo>
                    <a:pt x="70" y="129"/>
                    <a:pt x="91" y="115"/>
                    <a:pt x="105" y="100"/>
                  </a:cubicBezTo>
                  <a:cubicBezTo>
                    <a:pt x="161" y="39"/>
                    <a:pt x="98" y="9"/>
                    <a:pt x="48" y="15"/>
                  </a:cubicBezTo>
                  <a:close/>
                  <a:moveTo>
                    <a:pt x="108" y="59"/>
                  </a:moveTo>
                  <a:cubicBezTo>
                    <a:pt x="107" y="55"/>
                    <a:pt x="105" y="51"/>
                    <a:pt x="102" y="47"/>
                  </a:cubicBezTo>
                  <a:cubicBezTo>
                    <a:pt x="102" y="47"/>
                    <a:pt x="102" y="47"/>
                    <a:pt x="102" y="46"/>
                  </a:cubicBezTo>
                  <a:cubicBezTo>
                    <a:pt x="102" y="44"/>
                    <a:pt x="102" y="43"/>
                    <a:pt x="100" y="42"/>
                  </a:cubicBezTo>
                  <a:cubicBezTo>
                    <a:pt x="106" y="46"/>
                    <a:pt x="109" y="52"/>
                    <a:pt x="108" y="59"/>
                  </a:cubicBezTo>
                  <a:close/>
                  <a:moveTo>
                    <a:pt x="73" y="105"/>
                  </a:moveTo>
                  <a:cubicBezTo>
                    <a:pt x="70" y="106"/>
                    <a:pt x="68" y="107"/>
                    <a:pt x="65" y="107"/>
                  </a:cubicBezTo>
                  <a:cubicBezTo>
                    <a:pt x="66" y="106"/>
                    <a:pt x="67" y="105"/>
                    <a:pt x="68" y="104"/>
                  </a:cubicBezTo>
                  <a:cubicBezTo>
                    <a:pt x="70" y="104"/>
                    <a:pt x="71" y="105"/>
                    <a:pt x="73" y="105"/>
                  </a:cubicBezTo>
                  <a:close/>
                  <a:moveTo>
                    <a:pt x="37" y="95"/>
                  </a:moveTo>
                  <a:cubicBezTo>
                    <a:pt x="39" y="94"/>
                    <a:pt x="41" y="92"/>
                    <a:pt x="43" y="90"/>
                  </a:cubicBezTo>
                  <a:cubicBezTo>
                    <a:pt x="44" y="92"/>
                    <a:pt x="44" y="94"/>
                    <a:pt x="45" y="96"/>
                  </a:cubicBezTo>
                  <a:cubicBezTo>
                    <a:pt x="46" y="100"/>
                    <a:pt x="49" y="102"/>
                    <a:pt x="52" y="101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4"/>
                    <a:pt x="52" y="105"/>
                    <a:pt x="53" y="106"/>
                  </a:cubicBezTo>
                  <a:cubicBezTo>
                    <a:pt x="47" y="104"/>
                    <a:pt x="41" y="100"/>
                    <a:pt x="37" y="95"/>
                  </a:cubicBezTo>
                  <a:close/>
                  <a:moveTo>
                    <a:pt x="80" y="101"/>
                  </a:moveTo>
                  <a:cubicBezTo>
                    <a:pt x="83" y="98"/>
                    <a:pt x="85" y="95"/>
                    <a:pt x="88" y="92"/>
                  </a:cubicBezTo>
                  <a:cubicBezTo>
                    <a:pt x="88" y="92"/>
                    <a:pt x="89" y="93"/>
                    <a:pt x="89" y="93"/>
                  </a:cubicBezTo>
                  <a:cubicBezTo>
                    <a:pt x="87" y="96"/>
                    <a:pt x="83" y="99"/>
                    <a:pt x="80" y="101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" name="Freeform 28"/>
            <p:cNvSpPr>
              <a:spLocks noEditPoints="1"/>
            </p:cNvSpPr>
            <p:nvPr/>
          </p:nvSpPr>
          <p:spPr bwMode="auto">
            <a:xfrm>
              <a:off x="1419771" y="110460"/>
              <a:ext cx="1594024" cy="1485788"/>
            </a:xfrm>
            <a:custGeom>
              <a:avLst/>
              <a:gdLst>
                <a:gd name="T0" fmla="*/ 252 w 274"/>
                <a:gd name="T1" fmla="*/ 116 h 255"/>
                <a:gd name="T2" fmla="*/ 252 w 274"/>
                <a:gd name="T3" fmla="*/ 88 h 255"/>
                <a:gd name="T4" fmla="*/ 237 w 274"/>
                <a:gd name="T5" fmla="*/ 79 h 255"/>
                <a:gd name="T6" fmla="*/ 172 w 274"/>
                <a:gd name="T7" fmla="*/ 128 h 255"/>
                <a:gd name="T8" fmla="*/ 223 w 274"/>
                <a:gd name="T9" fmla="*/ 53 h 255"/>
                <a:gd name="T10" fmla="*/ 211 w 274"/>
                <a:gd name="T11" fmla="*/ 60 h 255"/>
                <a:gd name="T12" fmla="*/ 148 w 274"/>
                <a:gd name="T13" fmla="*/ 86 h 255"/>
                <a:gd name="T14" fmla="*/ 176 w 274"/>
                <a:gd name="T15" fmla="*/ 41 h 255"/>
                <a:gd name="T16" fmla="*/ 180 w 274"/>
                <a:gd name="T17" fmla="*/ 32 h 255"/>
                <a:gd name="T18" fmla="*/ 132 w 274"/>
                <a:gd name="T19" fmla="*/ 45 h 255"/>
                <a:gd name="T20" fmla="*/ 159 w 274"/>
                <a:gd name="T21" fmla="*/ 5 h 255"/>
                <a:gd name="T22" fmla="*/ 149 w 274"/>
                <a:gd name="T23" fmla="*/ 9 h 255"/>
                <a:gd name="T24" fmla="*/ 88 w 274"/>
                <a:gd name="T25" fmla="*/ 40 h 255"/>
                <a:gd name="T26" fmla="*/ 117 w 274"/>
                <a:gd name="T27" fmla="*/ 11 h 255"/>
                <a:gd name="T28" fmla="*/ 106 w 274"/>
                <a:gd name="T29" fmla="*/ 11 h 255"/>
                <a:gd name="T30" fmla="*/ 35 w 274"/>
                <a:gd name="T31" fmla="*/ 65 h 255"/>
                <a:gd name="T32" fmla="*/ 40 w 274"/>
                <a:gd name="T33" fmla="*/ 70 h 255"/>
                <a:gd name="T34" fmla="*/ 24 w 274"/>
                <a:gd name="T35" fmla="*/ 84 h 255"/>
                <a:gd name="T36" fmla="*/ 12 w 274"/>
                <a:gd name="T37" fmla="*/ 111 h 255"/>
                <a:gd name="T38" fmla="*/ 6 w 274"/>
                <a:gd name="T39" fmla="*/ 131 h 255"/>
                <a:gd name="T40" fmla="*/ 21 w 274"/>
                <a:gd name="T41" fmla="*/ 134 h 255"/>
                <a:gd name="T42" fmla="*/ 13 w 274"/>
                <a:gd name="T43" fmla="*/ 155 h 255"/>
                <a:gd name="T44" fmla="*/ 9 w 274"/>
                <a:gd name="T45" fmla="*/ 188 h 255"/>
                <a:gd name="T46" fmla="*/ 12 w 274"/>
                <a:gd name="T47" fmla="*/ 191 h 255"/>
                <a:gd name="T48" fmla="*/ 30 w 274"/>
                <a:gd name="T49" fmla="*/ 201 h 255"/>
                <a:gd name="T50" fmla="*/ 33 w 274"/>
                <a:gd name="T51" fmla="*/ 229 h 255"/>
                <a:gd name="T52" fmla="*/ 47 w 274"/>
                <a:gd name="T53" fmla="*/ 233 h 255"/>
                <a:gd name="T54" fmla="*/ 76 w 274"/>
                <a:gd name="T55" fmla="*/ 233 h 255"/>
                <a:gd name="T56" fmla="*/ 101 w 274"/>
                <a:gd name="T57" fmla="*/ 234 h 255"/>
                <a:gd name="T58" fmla="*/ 114 w 274"/>
                <a:gd name="T59" fmla="*/ 246 h 255"/>
                <a:gd name="T60" fmla="*/ 130 w 274"/>
                <a:gd name="T61" fmla="*/ 241 h 255"/>
                <a:gd name="T62" fmla="*/ 177 w 274"/>
                <a:gd name="T63" fmla="*/ 231 h 255"/>
                <a:gd name="T64" fmla="*/ 209 w 274"/>
                <a:gd name="T65" fmla="*/ 202 h 255"/>
                <a:gd name="T66" fmla="*/ 236 w 274"/>
                <a:gd name="T67" fmla="*/ 193 h 255"/>
                <a:gd name="T68" fmla="*/ 254 w 274"/>
                <a:gd name="T69" fmla="*/ 159 h 255"/>
                <a:gd name="T70" fmla="*/ 269 w 274"/>
                <a:gd name="T71" fmla="*/ 125 h 255"/>
                <a:gd name="T72" fmla="*/ 35 w 274"/>
                <a:gd name="T73" fmla="*/ 145 h 255"/>
                <a:gd name="T74" fmla="*/ 144 w 274"/>
                <a:gd name="T75" fmla="*/ 53 h 255"/>
                <a:gd name="T76" fmla="*/ 61 w 274"/>
                <a:gd name="T77" fmla="*/ 129 h 255"/>
                <a:gd name="T78" fmla="*/ 41 w 274"/>
                <a:gd name="T79" fmla="*/ 80 h 255"/>
                <a:gd name="T80" fmla="*/ 29 w 274"/>
                <a:gd name="T81" fmla="*/ 95 h 255"/>
                <a:gd name="T82" fmla="*/ 122 w 274"/>
                <a:gd name="T83" fmla="*/ 26 h 255"/>
                <a:gd name="T84" fmla="*/ 122 w 274"/>
                <a:gd name="T85" fmla="*/ 26 h 255"/>
                <a:gd name="T86" fmla="*/ 62 w 274"/>
                <a:gd name="T87" fmla="*/ 48 h 255"/>
                <a:gd name="T88" fmla="*/ 87 w 274"/>
                <a:gd name="T89" fmla="*/ 27 h 255"/>
                <a:gd name="T90" fmla="*/ 31 w 274"/>
                <a:gd name="T91" fmla="*/ 109 h 255"/>
                <a:gd name="T92" fmla="*/ 34 w 274"/>
                <a:gd name="T93" fmla="*/ 114 h 255"/>
                <a:gd name="T94" fmla="*/ 19 w 274"/>
                <a:gd name="T95" fmla="*/ 170 h 255"/>
                <a:gd name="T96" fmla="*/ 36 w 274"/>
                <a:gd name="T97" fmla="*/ 157 h 255"/>
                <a:gd name="T98" fmla="*/ 19 w 274"/>
                <a:gd name="T99" fmla="*/ 170 h 255"/>
                <a:gd name="T100" fmla="*/ 43 w 274"/>
                <a:gd name="T101" fmla="*/ 173 h 255"/>
                <a:gd name="T102" fmla="*/ 43 w 274"/>
                <a:gd name="T103" fmla="*/ 182 h 255"/>
                <a:gd name="T104" fmla="*/ 48 w 274"/>
                <a:gd name="T105" fmla="*/ 204 h 255"/>
                <a:gd name="T106" fmla="*/ 63 w 274"/>
                <a:gd name="T107" fmla="*/ 188 h 255"/>
                <a:gd name="T108" fmla="*/ 48 w 274"/>
                <a:gd name="T109" fmla="*/ 204 h 255"/>
                <a:gd name="T110" fmla="*/ 100 w 274"/>
                <a:gd name="T111" fmla="*/ 201 h 255"/>
                <a:gd name="T112" fmla="*/ 70 w 274"/>
                <a:gd name="T113" fmla="*/ 210 h 255"/>
                <a:gd name="T114" fmla="*/ 123 w 274"/>
                <a:gd name="T115" fmla="*/ 220 h 255"/>
                <a:gd name="T116" fmla="*/ 155 w 274"/>
                <a:gd name="T117" fmla="*/ 194 h 255"/>
                <a:gd name="T118" fmla="*/ 123 w 274"/>
                <a:gd name="T119" fmla="*/ 220 h 255"/>
                <a:gd name="T120" fmla="*/ 169 w 274"/>
                <a:gd name="T121" fmla="*/ 215 h 255"/>
                <a:gd name="T122" fmla="*/ 165 w 274"/>
                <a:gd name="T123" fmla="*/ 2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255">
                  <a:moveTo>
                    <a:pt x="256" y="113"/>
                  </a:moveTo>
                  <a:cubicBezTo>
                    <a:pt x="255" y="114"/>
                    <a:pt x="253" y="115"/>
                    <a:pt x="252" y="116"/>
                  </a:cubicBezTo>
                  <a:cubicBezTo>
                    <a:pt x="256" y="111"/>
                    <a:pt x="260" y="106"/>
                    <a:pt x="265" y="100"/>
                  </a:cubicBezTo>
                  <a:cubicBezTo>
                    <a:pt x="272" y="92"/>
                    <a:pt x="260" y="79"/>
                    <a:pt x="252" y="88"/>
                  </a:cubicBezTo>
                  <a:cubicBezTo>
                    <a:pt x="251" y="88"/>
                    <a:pt x="251" y="88"/>
                    <a:pt x="251" y="88"/>
                  </a:cubicBezTo>
                  <a:cubicBezTo>
                    <a:pt x="254" y="81"/>
                    <a:pt x="243" y="75"/>
                    <a:pt x="237" y="79"/>
                  </a:cubicBezTo>
                  <a:cubicBezTo>
                    <a:pt x="234" y="77"/>
                    <a:pt x="229" y="76"/>
                    <a:pt x="226" y="80"/>
                  </a:cubicBezTo>
                  <a:cubicBezTo>
                    <a:pt x="208" y="96"/>
                    <a:pt x="189" y="112"/>
                    <a:pt x="172" y="128"/>
                  </a:cubicBezTo>
                  <a:cubicBezTo>
                    <a:pt x="193" y="107"/>
                    <a:pt x="214" y="86"/>
                    <a:pt x="235" y="65"/>
                  </a:cubicBezTo>
                  <a:cubicBezTo>
                    <a:pt x="243" y="57"/>
                    <a:pt x="231" y="47"/>
                    <a:pt x="223" y="53"/>
                  </a:cubicBezTo>
                  <a:cubicBezTo>
                    <a:pt x="213" y="62"/>
                    <a:pt x="202" y="70"/>
                    <a:pt x="192" y="78"/>
                  </a:cubicBezTo>
                  <a:cubicBezTo>
                    <a:pt x="198" y="72"/>
                    <a:pt x="204" y="66"/>
                    <a:pt x="211" y="60"/>
                  </a:cubicBezTo>
                  <a:cubicBezTo>
                    <a:pt x="217" y="54"/>
                    <a:pt x="208" y="42"/>
                    <a:pt x="201" y="47"/>
                  </a:cubicBezTo>
                  <a:cubicBezTo>
                    <a:pt x="184" y="60"/>
                    <a:pt x="166" y="73"/>
                    <a:pt x="148" y="86"/>
                  </a:cubicBezTo>
                  <a:cubicBezTo>
                    <a:pt x="160" y="74"/>
                    <a:pt x="173" y="62"/>
                    <a:pt x="186" y="51"/>
                  </a:cubicBezTo>
                  <a:cubicBezTo>
                    <a:pt x="193" y="45"/>
                    <a:pt x="183" y="35"/>
                    <a:pt x="176" y="41"/>
                  </a:cubicBezTo>
                  <a:cubicBezTo>
                    <a:pt x="171" y="46"/>
                    <a:pt x="165" y="50"/>
                    <a:pt x="159" y="54"/>
                  </a:cubicBezTo>
                  <a:cubicBezTo>
                    <a:pt x="166" y="47"/>
                    <a:pt x="173" y="39"/>
                    <a:pt x="180" y="32"/>
                  </a:cubicBezTo>
                  <a:cubicBezTo>
                    <a:pt x="185" y="26"/>
                    <a:pt x="179" y="19"/>
                    <a:pt x="172" y="22"/>
                  </a:cubicBezTo>
                  <a:cubicBezTo>
                    <a:pt x="159" y="29"/>
                    <a:pt x="145" y="36"/>
                    <a:pt x="132" y="45"/>
                  </a:cubicBezTo>
                  <a:cubicBezTo>
                    <a:pt x="144" y="34"/>
                    <a:pt x="155" y="23"/>
                    <a:pt x="166" y="12"/>
                  </a:cubicBezTo>
                  <a:cubicBezTo>
                    <a:pt x="171" y="8"/>
                    <a:pt x="164" y="1"/>
                    <a:pt x="159" y="5"/>
                  </a:cubicBezTo>
                  <a:cubicBezTo>
                    <a:pt x="151" y="11"/>
                    <a:pt x="143" y="17"/>
                    <a:pt x="135" y="23"/>
                  </a:cubicBezTo>
                  <a:cubicBezTo>
                    <a:pt x="140" y="18"/>
                    <a:pt x="145" y="13"/>
                    <a:pt x="149" y="9"/>
                  </a:cubicBezTo>
                  <a:cubicBezTo>
                    <a:pt x="152" y="6"/>
                    <a:pt x="148" y="0"/>
                    <a:pt x="144" y="3"/>
                  </a:cubicBezTo>
                  <a:cubicBezTo>
                    <a:pt x="126" y="14"/>
                    <a:pt x="107" y="26"/>
                    <a:pt x="88" y="40"/>
                  </a:cubicBezTo>
                  <a:cubicBezTo>
                    <a:pt x="93" y="35"/>
                    <a:pt x="97" y="30"/>
                    <a:pt x="102" y="25"/>
                  </a:cubicBezTo>
                  <a:cubicBezTo>
                    <a:pt x="107" y="20"/>
                    <a:pt x="112" y="16"/>
                    <a:pt x="117" y="11"/>
                  </a:cubicBezTo>
                  <a:cubicBezTo>
                    <a:pt x="120" y="8"/>
                    <a:pt x="115" y="3"/>
                    <a:pt x="112" y="6"/>
                  </a:cubicBezTo>
                  <a:cubicBezTo>
                    <a:pt x="110" y="8"/>
                    <a:pt x="108" y="10"/>
                    <a:pt x="106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78" y="22"/>
                    <a:pt x="53" y="42"/>
                    <a:pt x="35" y="65"/>
                  </a:cubicBezTo>
                  <a:cubicBezTo>
                    <a:pt x="32" y="68"/>
                    <a:pt x="35" y="72"/>
                    <a:pt x="39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38" y="71"/>
                    <a:pt x="37" y="73"/>
                    <a:pt x="35" y="75"/>
                  </a:cubicBezTo>
                  <a:cubicBezTo>
                    <a:pt x="32" y="78"/>
                    <a:pt x="28" y="81"/>
                    <a:pt x="24" y="84"/>
                  </a:cubicBezTo>
                  <a:cubicBezTo>
                    <a:pt x="23" y="85"/>
                    <a:pt x="24" y="87"/>
                    <a:pt x="25" y="88"/>
                  </a:cubicBezTo>
                  <a:cubicBezTo>
                    <a:pt x="20" y="95"/>
                    <a:pt x="16" y="103"/>
                    <a:pt x="12" y="111"/>
                  </a:cubicBezTo>
                  <a:cubicBezTo>
                    <a:pt x="11" y="113"/>
                    <a:pt x="13" y="115"/>
                    <a:pt x="15" y="116"/>
                  </a:cubicBezTo>
                  <a:cubicBezTo>
                    <a:pt x="12" y="121"/>
                    <a:pt x="9" y="126"/>
                    <a:pt x="6" y="131"/>
                  </a:cubicBezTo>
                  <a:cubicBezTo>
                    <a:pt x="4" y="136"/>
                    <a:pt x="8" y="141"/>
                    <a:pt x="13" y="138"/>
                  </a:cubicBezTo>
                  <a:cubicBezTo>
                    <a:pt x="16" y="137"/>
                    <a:pt x="18" y="135"/>
                    <a:pt x="21" y="134"/>
                  </a:cubicBezTo>
                  <a:cubicBezTo>
                    <a:pt x="18" y="140"/>
                    <a:pt x="15" y="145"/>
                    <a:pt x="13" y="151"/>
                  </a:cubicBezTo>
                  <a:cubicBezTo>
                    <a:pt x="12" y="152"/>
                    <a:pt x="12" y="153"/>
                    <a:pt x="13" y="155"/>
                  </a:cubicBezTo>
                  <a:cubicBezTo>
                    <a:pt x="8" y="163"/>
                    <a:pt x="4" y="171"/>
                    <a:pt x="1" y="180"/>
                  </a:cubicBezTo>
                  <a:cubicBezTo>
                    <a:pt x="0" y="185"/>
                    <a:pt x="5" y="190"/>
                    <a:pt x="9" y="188"/>
                  </a:cubicBezTo>
                  <a:cubicBezTo>
                    <a:pt x="11" y="188"/>
                    <a:pt x="13" y="187"/>
                    <a:pt x="15" y="186"/>
                  </a:cubicBezTo>
                  <a:cubicBezTo>
                    <a:pt x="14" y="188"/>
                    <a:pt x="13" y="190"/>
                    <a:pt x="12" y="191"/>
                  </a:cubicBezTo>
                  <a:cubicBezTo>
                    <a:pt x="9" y="196"/>
                    <a:pt x="13" y="203"/>
                    <a:pt x="18" y="203"/>
                  </a:cubicBezTo>
                  <a:cubicBezTo>
                    <a:pt x="22" y="203"/>
                    <a:pt x="26" y="202"/>
                    <a:pt x="30" y="201"/>
                  </a:cubicBezTo>
                  <a:cubicBezTo>
                    <a:pt x="27" y="207"/>
                    <a:pt x="25" y="212"/>
                    <a:pt x="22" y="218"/>
                  </a:cubicBezTo>
                  <a:cubicBezTo>
                    <a:pt x="19" y="226"/>
                    <a:pt x="25" y="232"/>
                    <a:pt x="33" y="229"/>
                  </a:cubicBezTo>
                  <a:cubicBezTo>
                    <a:pt x="38" y="227"/>
                    <a:pt x="43" y="224"/>
                    <a:pt x="48" y="222"/>
                  </a:cubicBezTo>
                  <a:cubicBezTo>
                    <a:pt x="48" y="225"/>
                    <a:pt x="47" y="229"/>
                    <a:pt x="47" y="233"/>
                  </a:cubicBezTo>
                  <a:cubicBezTo>
                    <a:pt x="47" y="238"/>
                    <a:pt x="53" y="243"/>
                    <a:pt x="58" y="241"/>
                  </a:cubicBezTo>
                  <a:cubicBezTo>
                    <a:pt x="64" y="239"/>
                    <a:pt x="70" y="236"/>
                    <a:pt x="76" y="233"/>
                  </a:cubicBezTo>
                  <a:cubicBezTo>
                    <a:pt x="76" y="239"/>
                    <a:pt x="84" y="243"/>
                    <a:pt x="89" y="240"/>
                  </a:cubicBezTo>
                  <a:cubicBezTo>
                    <a:pt x="93" y="238"/>
                    <a:pt x="97" y="236"/>
                    <a:pt x="101" y="234"/>
                  </a:cubicBezTo>
                  <a:cubicBezTo>
                    <a:pt x="100" y="235"/>
                    <a:pt x="100" y="236"/>
                    <a:pt x="100" y="238"/>
                  </a:cubicBezTo>
                  <a:cubicBezTo>
                    <a:pt x="99" y="245"/>
                    <a:pt x="108" y="248"/>
                    <a:pt x="114" y="246"/>
                  </a:cubicBezTo>
                  <a:cubicBezTo>
                    <a:pt x="120" y="243"/>
                    <a:pt x="126" y="239"/>
                    <a:pt x="132" y="235"/>
                  </a:cubicBezTo>
                  <a:cubicBezTo>
                    <a:pt x="131" y="237"/>
                    <a:pt x="130" y="239"/>
                    <a:pt x="130" y="241"/>
                  </a:cubicBezTo>
                  <a:cubicBezTo>
                    <a:pt x="127" y="247"/>
                    <a:pt x="135" y="255"/>
                    <a:pt x="141" y="252"/>
                  </a:cubicBezTo>
                  <a:cubicBezTo>
                    <a:pt x="154" y="247"/>
                    <a:pt x="166" y="240"/>
                    <a:pt x="177" y="231"/>
                  </a:cubicBezTo>
                  <a:cubicBezTo>
                    <a:pt x="179" y="231"/>
                    <a:pt x="181" y="230"/>
                    <a:pt x="182" y="229"/>
                  </a:cubicBezTo>
                  <a:cubicBezTo>
                    <a:pt x="192" y="220"/>
                    <a:pt x="201" y="211"/>
                    <a:pt x="209" y="202"/>
                  </a:cubicBezTo>
                  <a:cubicBezTo>
                    <a:pt x="212" y="205"/>
                    <a:pt x="216" y="206"/>
                    <a:pt x="220" y="203"/>
                  </a:cubicBezTo>
                  <a:cubicBezTo>
                    <a:pt x="226" y="200"/>
                    <a:pt x="231" y="196"/>
                    <a:pt x="236" y="193"/>
                  </a:cubicBezTo>
                  <a:cubicBezTo>
                    <a:pt x="242" y="189"/>
                    <a:pt x="242" y="182"/>
                    <a:pt x="238" y="178"/>
                  </a:cubicBezTo>
                  <a:cubicBezTo>
                    <a:pt x="243" y="172"/>
                    <a:pt x="248" y="165"/>
                    <a:pt x="254" y="159"/>
                  </a:cubicBezTo>
                  <a:cubicBezTo>
                    <a:pt x="259" y="155"/>
                    <a:pt x="257" y="149"/>
                    <a:pt x="254" y="146"/>
                  </a:cubicBezTo>
                  <a:cubicBezTo>
                    <a:pt x="259" y="139"/>
                    <a:pt x="264" y="132"/>
                    <a:pt x="269" y="125"/>
                  </a:cubicBezTo>
                  <a:cubicBezTo>
                    <a:pt x="274" y="118"/>
                    <a:pt x="264" y="107"/>
                    <a:pt x="256" y="113"/>
                  </a:cubicBezTo>
                  <a:close/>
                  <a:moveTo>
                    <a:pt x="35" y="145"/>
                  </a:moveTo>
                  <a:cubicBezTo>
                    <a:pt x="48" y="127"/>
                    <a:pt x="66" y="111"/>
                    <a:pt x="82" y="97"/>
                  </a:cubicBezTo>
                  <a:cubicBezTo>
                    <a:pt x="101" y="81"/>
                    <a:pt x="122" y="66"/>
                    <a:pt x="144" y="53"/>
                  </a:cubicBezTo>
                  <a:cubicBezTo>
                    <a:pt x="131" y="66"/>
                    <a:pt x="119" y="79"/>
                    <a:pt x="105" y="91"/>
                  </a:cubicBezTo>
                  <a:cubicBezTo>
                    <a:pt x="91" y="105"/>
                    <a:pt x="77" y="118"/>
                    <a:pt x="61" y="129"/>
                  </a:cubicBezTo>
                  <a:cubicBezTo>
                    <a:pt x="54" y="134"/>
                    <a:pt x="44" y="141"/>
                    <a:pt x="35" y="145"/>
                  </a:cubicBezTo>
                  <a:close/>
                  <a:moveTo>
                    <a:pt x="41" y="80"/>
                  </a:moveTo>
                  <a:cubicBezTo>
                    <a:pt x="43" y="78"/>
                    <a:pt x="45" y="77"/>
                    <a:pt x="47" y="75"/>
                  </a:cubicBezTo>
                  <a:cubicBezTo>
                    <a:pt x="41" y="81"/>
                    <a:pt x="35" y="88"/>
                    <a:pt x="29" y="95"/>
                  </a:cubicBezTo>
                  <a:cubicBezTo>
                    <a:pt x="33" y="90"/>
                    <a:pt x="37" y="85"/>
                    <a:pt x="41" y="80"/>
                  </a:cubicBezTo>
                  <a:close/>
                  <a:moveTo>
                    <a:pt x="122" y="26"/>
                  </a:moveTo>
                  <a:cubicBezTo>
                    <a:pt x="98" y="50"/>
                    <a:pt x="72" y="74"/>
                    <a:pt x="44" y="92"/>
                  </a:cubicBezTo>
                  <a:cubicBezTo>
                    <a:pt x="66" y="66"/>
                    <a:pt x="94" y="44"/>
                    <a:pt x="122" y="26"/>
                  </a:cubicBezTo>
                  <a:close/>
                  <a:moveTo>
                    <a:pt x="87" y="27"/>
                  </a:moveTo>
                  <a:cubicBezTo>
                    <a:pt x="78" y="33"/>
                    <a:pt x="70" y="40"/>
                    <a:pt x="62" y="48"/>
                  </a:cubicBezTo>
                  <a:cubicBezTo>
                    <a:pt x="59" y="50"/>
                    <a:pt x="56" y="51"/>
                    <a:pt x="54" y="53"/>
                  </a:cubicBezTo>
                  <a:cubicBezTo>
                    <a:pt x="63" y="43"/>
                    <a:pt x="74" y="34"/>
                    <a:pt x="87" y="27"/>
                  </a:cubicBezTo>
                  <a:close/>
                  <a:moveTo>
                    <a:pt x="23" y="121"/>
                  </a:moveTo>
                  <a:cubicBezTo>
                    <a:pt x="25" y="117"/>
                    <a:pt x="28" y="113"/>
                    <a:pt x="31" y="109"/>
                  </a:cubicBezTo>
                  <a:cubicBezTo>
                    <a:pt x="35" y="106"/>
                    <a:pt x="40" y="104"/>
                    <a:pt x="45" y="101"/>
                  </a:cubicBezTo>
                  <a:cubicBezTo>
                    <a:pt x="41" y="105"/>
                    <a:pt x="37" y="110"/>
                    <a:pt x="34" y="114"/>
                  </a:cubicBezTo>
                  <a:cubicBezTo>
                    <a:pt x="30" y="117"/>
                    <a:pt x="26" y="119"/>
                    <a:pt x="23" y="121"/>
                  </a:cubicBezTo>
                  <a:close/>
                  <a:moveTo>
                    <a:pt x="19" y="170"/>
                  </a:moveTo>
                  <a:cubicBezTo>
                    <a:pt x="21" y="166"/>
                    <a:pt x="23" y="162"/>
                    <a:pt x="25" y="159"/>
                  </a:cubicBezTo>
                  <a:cubicBezTo>
                    <a:pt x="29" y="159"/>
                    <a:pt x="32" y="158"/>
                    <a:pt x="36" y="157"/>
                  </a:cubicBezTo>
                  <a:cubicBezTo>
                    <a:pt x="34" y="160"/>
                    <a:pt x="32" y="162"/>
                    <a:pt x="30" y="165"/>
                  </a:cubicBezTo>
                  <a:cubicBezTo>
                    <a:pt x="26" y="167"/>
                    <a:pt x="23" y="168"/>
                    <a:pt x="19" y="170"/>
                  </a:cubicBezTo>
                  <a:close/>
                  <a:moveTo>
                    <a:pt x="34" y="185"/>
                  </a:moveTo>
                  <a:cubicBezTo>
                    <a:pt x="36" y="181"/>
                    <a:pt x="39" y="177"/>
                    <a:pt x="43" y="173"/>
                  </a:cubicBezTo>
                  <a:cubicBezTo>
                    <a:pt x="47" y="170"/>
                    <a:pt x="52" y="167"/>
                    <a:pt x="57" y="164"/>
                  </a:cubicBezTo>
                  <a:cubicBezTo>
                    <a:pt x="52" y="170"/>
                    <a:pt x="47" y="176"/>
                    <a:pt x="43" y="182"/>
                  </a:cubicBezTo>
                  <a:cubicBezTo>
                    <a:pt x="40" y="183"/>
                    <a:pt x="37" y="184"/>
                    <a:pt x="34" y="185"/>
                  </a:cubicBezTo>
                  <a:close/>
                  <a:moveTo>
                    <a:pt x="48" y="204"/>
                  </a:moveTo>
                  <a:cubicBezTo>
                    <a:pt x="50" y="200"/>
                    <a:pt x="52" y="196"/>
                    <a:pt x="55" y="193"/>
                  </a:cubicBezTo>
                  <a:cubicBezTo>
                    <a:pt x="58" y="191"/>
                    <a:pt x="61" y="190"/>
                    <a:pt x="63" y="188"/>
                  </a:cubicBezTo>
                  <a:cubicBezTo>
                    <a:pt x="61" y="192"/>
                    <a:pt x="59" y="195"/>
                    <a:pt x="57" y="199"/>
                  </a:cubicBezTo>
                  <a:cubicBezTo>
                    <a:pt x="54" y="200"/>
                    <a:pt x="51" y="202"/>
                    <a:pt x="48" y="204"/>
                  </a:cubicBezTo>
                  <a:close/>
                  <a:moveTo>
                    <a:pt x="150" y="148"/>
                  </a:moveTo>
                  <a:cubicBezTo>
                    <a:pt x="133" y="165"/>
                    <a:pt x="116" y="182"/>
                    <a:pt x="100" y="201"/>
                  </a:cubicBezTo>
                  <a:cubicBezTo>
                    <a:pt x="89" y="208"/>
                    <a:pt x="78" y="214"/>
                    <a:pt x="66" y="219"/>
                  </a:cubicBezTo>
                  <a:cubicBezTo>
                    <a:pt x="67" y="216"/>
                    <a:pt x="68" y="213"/>
                    <a:pt x="70" y="210"/>
                  </a:cubicBezTo>
                  <a:cubicBezTo>
                    <a:pt x="99" y="193"/>
                    <a:pt x="125" y="171"/>
                    <a:pt x="150" y="148"/>
                  </a:cubicBezTo>
                  <a:close/>
                  <a:moveTo>
                    <a:pt x="123" y="220"/>
                  </a:moveTo>
                  <a:cubicBezTo>
                    <a:pt x="123" y="220"/>
                    <a:pt x="123" y="219"/>
                    <a:pt x="123" y="219"/>
                  </a:cubicBezTo>
                  <a:cubicBezTo>
                    <a:pt x="134" y="211"/>
                    <a:pt x="145" y="203"/>
                    <a:pt x="155" y="194"/>
                  </a:cubicBezTo>
                  <a:cubicBezTo>
                    <a:pt x="154" y="196"/>
                    <a:pt x="152" y="197"/>
                    <a:pt x="151" y="199"/>
                  </a:cubicBezTo>
                  <a:cubicBezTo>
                    <a:pt x="142" y="207"/>
                    <a:pt x="133" y="214"/>
                    <a:pt x="123" y="220"/>
                  </a:cubicBezTo>
                  <a:close/>
                  <a:moveTo>
                    <a:pt x="176" y="201"/>
                  </a:moveTo>
                  <a:cubicBezTo>
                    <a:pt x="173" y="206"/>
                    <a:pt x="171" y="210"/>
                    <a:pt x="169" y="215"/>
                  </a:cubicBezTo>
                  <a:cubicBezTo>
                    <a:pt x="165" y="218"/>
                    <a:pt x="162" y="220"/>
                    <a:pt x="158" y="223"/>
                  </a:cubicBezTo>
                  <a:cubicBezTo>
                    <a:pt x="160" y="219"/>
                    <a:pt x="162" y="215"/>
                    <a:pt x="165" y="211"/>
                  </a:cubicBezTo>
                  <a:cubicBezTo>
                    <a:pt x="169" y="208"/>
                    <a:pt x="172" y="205"/>
                    <a:pt x="176" y="20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" name="Freeform 29"/>
            <p:cNvSpPr/>
            <p:nvPr/>
          </p:nvSpPr>
          <p:spPr bwMode="auto">
            <a:xfrm>
              <a:off x="6415854" y="292494"/>
              <a:ext cx="145136" cy="290270"/>
            </a:xfrm>
            <a:custGeom>
              <a:avLst/>
              <a:gdLst>
                <a:gd name="T0" fmla="*/ 20 w 25"/>
                <a:gd name="T1" fmla="*/ 18 h 50"/>
                <a:gd name="T2" fmla="*/ 9 w 25"/>
                <a:gd name="T3" fmla="*/ 1 h 50"/>
                <a:gd name="T4" fmla="*/ 1 w 25"/>
                <a:gd name="T5" fmla="*/ 5 h 50"/>
                <a:gd name="T6" fmla="*/ 5 w 25"/>
                <a:gd name="T7" fmla="*/ 20 h 50"/>
                <a:gd name="T8" fmla="*/ 6 w 25"/>
                <a:gd name="T9" fmla="*/ 22 h 50"/>
                <a:gd name="T10" fmla="*/ 7 w 25"/>
                <a:gd name="T11" fmla="*/ 26 h 50"/>
                <a:gd name="T12" fmla="*/ 11 w 25"/>
                <a:gd name="T13" fmla="*/ 44 h 50"/>
                <a:gd name="T14" fmla="*/ 25 w 25"/>
                <a:gd name="T15" fmla="*/ 42 h 50"/>
                <a:gd name="T16" fmla="*/ 20 w 25"/>
                <a:gd name="T1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0">
                  <a:moveTo>
                    <a:pt x="20" y="18"/>
                  </a:moveTo>
                  <a:cubicBezTo>
                    <a:pt x="18" y="12"/>
                    <a:pt x="16" y="3"/>
                    <a:pt x="9" y="1"/>
                  </a:cubicBezTo>
                  <a:cubicBezTo>
                    <a:pt x="6" y="0"/>
                    <a:pt x="2" y="2"/>
                    <a:pt x="1" y="5"/>
                  </a:cubicBezTo>
                  <a:cubicBezTo>
                    <a:pt x="0" y="10"/>
                    <a:pt x="3" y="15"/>
                    <a:pt x="5" y="20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6" y="23"/>
                    <a:pt x="7" y="24"/>
                    <a:pt x="7" y="26"/>
                  </a:cubicBezTo>
                  <a:cubicBezTo>
                    <a:pt x="8" y="32"/>
                    <a:pt x="9" y="38"/>
                    <a:pt x="11" y="44"/>
                  </a:cubicBezTo>
                  <a:cubicBezTo>
                    <a:pt x="14" y="50"/>
                    <a:pt x="25" y="50"/>
                    <a:pt x="25" y="42"/>
                  </a:cubicBezTo>
                  <a:cubicBezTo>
                    <a:pt x="25" y="33"/>
                    <a:pt x="23" y="25"/>
                    <a:pt x="20" y="18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6" name="Freeform 30"/>
            <p:cNvSpPr/>
            <p:nvPr/>
          </p:nvSpPr>
          <p:spPr bwMode="auto">
            <a:xfrm>
              <a:off x="6194463" y="390891"/>
              <a:ext cx="290270" cy="245991"/>
            </a:xfrm>
            <a:custGeom>
              <a:avLst/>
              <a:gdLst>
                <a:gd name="T0" fmla="*/ 41 w 50"/>
                <a:gd name="T1" fmla="*/ 23 h 42"/>
                <a:gd name="T2" fmla="*/ 27 w 50"/>
                <a:gd name="T3" fmla="*/ 13 h 42"/>
                <a:gd name="T4" fmla="*/ 10 w 50"/>
                <a:gd name="T5" fmla="*/ 1 h 42"/>
                <a:gd name="T6" fmla="*/ 2 w 50"/>
                <a:gd name="T7" fmla="*/ 5 h 42"/>
                <a:gd name="T8" fmla="*/ 3 w 50"/>
                <a:gd name="T9" fmla="*/ 14 h 42"/>
                <a:gd name="T10" fmla="*/ 5 w 50"/>
                <a:gd name="T11" fmla="*/ 16 h 42"/>
                <a:gd name="T12" fmla="*/ 9 w 50"/>
                <a:gd name="T13" fmla="*/ 20 h 42"/>
                <a:gd name="T14" fmla="*/ 22 w 50"/>
                <a:gd name="T15" fmla="*/ 30 h 42"/>
                <a:gd name="T16" fmla="*/ 33 w 50"/>
                <a:gd name="T17" fmla="*/ 37 h 42"/>
                <a:gd name="T18" fmla="*/ 41 w 50"/>
                <a:gd name="T19" fmla="*/ 2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2">
                  <a:moveTo>
                    <a:pt x="41" y="23"/>
                  </a:moveTo>
                  <a:cubicBezTo>
                    <a:pt x="36" y="20"/>
                    <a:pt x="31" y="17"/>
                    <a:pt x="27" y="13"/>
                  </a:cubicBezTo>
                  <a:cubicBezTo>
                    <a:pt x="21" y="9"/>
                    <a:pt x="16" y="4"/>
                    <a:pt x="10" y="1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6" y="18"/>
                    <a:pt x="7" y="19"/>
                    <a:pt x="9" y="20"/>
                  </a:cubicBezTo>
                  <a:cubicBezTo>
                    <a:pt x="13" y="24"/>
                    <a:pt x="17" y="27"/>
                    <a:pt x="22" y="30"/>
                  </a:cubicBezTo>
                  <a:cubicBezTo>
                    <a:pt x="25" y="32"/>
                    <a:pt x="29" y="35"/>
                    <a:pt x="33" y="37"/>
                  </a:cubicBezTo>
                  <a:cubicBezTo>
                    <a:pt x="42" y="42"/>
                    <a:pt x="50" y="28"/>
                    <a:pt x="41" y="23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7" name="Freeform 31"/>
            <p:cNvSpPr/>
            <p:nvPr/>
          </p:nvSpPr>
          <p:spPr bwMode="auto">
            <a:xfrm>
              <a:off x="6078848" y="676241"/>
              <a:ext cx="366528" cy="366528"/>
            </a:xfrm>
            <a:custGeom>
              <a:avLst/>
              <a:gdLst>
                <a:gd name="T0" fmla="*/ 62 w 63"/>
                <a:gd name="T1" fmla="*/ 16 h 63"/>
                <a:gd name="T2" fmla="*/ 51 w 63"/>
                <a:gd name="T3" fmla="*/ 10 h 63"/>
                <a:gd name="T4" fmla="*/ 44 w 63"/>
                <a:gd name="T5" fmla="*/ 3 h 63"/>
                <a:gd name="T6" fmla="*/ 16 w 63"/>
                <a:gd name="T7" fmla="*/ 5 h 63"/>
                <a:gd name="T8" fmla="*/ 4 w 63"/>
                <a:gd name="T9" fmla="*/ 4 h 63"/>
                <a:gd name="T10" fmla="*/ 3 w 63"/>
                <a:gd name="T11" fmla="*/ 11 h 63"/>
                <a:gd name="T12" fmla="*/ 23 w 63"/>
                <a:gd name="T13" fmla="*/ 17 h 63"/>
                <a:gd name="T14" fmla="*/ 25 w 63"/>
                <a:gd name="T15" fmla="*/ 17 h 63"/>
                <a:gd name="T16" fmla="*/ 33 w 63"/>
                <a:gd name="T17" fmla="*/ 18 h 63"/>
                <a:gd name="T18" fmla="*/ 43 w 63"/>
                <a:gd name="T19" fmla="*/ 18 h 63"/>
                <a:gd name="T20" fmla="*/ 44 w 63"/>
                <a:gd name="T21" fmla="*/ 18 h 63"/>
                <a:gd name="T22" fmla="*/ 44 w 63"/>
                <a:gd name="T23" fmla="*/ 18 h 63"/>
                <a:gd name="T24" fmla="*/ 46 w 63"/>
                <a:gd name="T25" fmla="*/ 17 h 63"/>
                <a:gd name="T26" fmla="*/ 47 w 63"/>
                <a:gd name="T27" fmla="*/ 17 h 63"/>
                <a:gd name="T28" fmla="*/ 40 w 63"/>
                <a:gd name="T29" fmla="*/ 51 h 63"/>
                <a:gd name="T30" fmla="*/ 53 w 63"/>
                <a:gd name="T31" fmla="*/ 56 h 63"/>
                <a:gd name="T32" fmla="*/ 62 w 63"/>
                <a:gd name="T33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3">
                  <a:moveTo>
                    <a:pt x="62" y="16"/>
                  </a:moveTo>
                  <a:cubicBezTo>
                    <a:pt x="62" y="9"/>
                    <a:pt x="55" y="7"/>
                    <a:pt x="51" y="10"/>
                  </a:cubicBezTo>
                  <a:cubicBezTo>
                    <a:pt x="50" y="6"/>
                    <a:pt x="48" y="3"/>
                    <a:pt x="44" y="3"/>
                  </a:cubicBezTo>
                  <a:cubicBezTo>
                    <a:pt x="40" y="3"/>
                    <a:pt x="23" y="0"/>
                    <a:pt x="16" y="5"/>
                  </a:cubicBezTo>
                  <a:cubicBezTo>
                    <a:pt x="12" y="5"/>
                    <a:pt x="8" y="4"/>
                    <a:pt x="4" y="4"/>
                  </a:cubicBezTo>
                  <a:cubicBezTo>
                    <a:pt x="0" y="4"/>
                    <a:pt x="0" y="10"/>
                    <a:pt x="3" y="11"/>
                  </a:cubicBezTo>
                  <a:cubicBezTo>
                    <a:pt x="10" y="13"/>
                    <a:pt x="16" y="15"/>
                    <a:pt x="23" y="17"/>
                  </a:cubicBezTo>
                  <a:cubicBezTo>
                    <a:pt x="23" y="17"/>
                    <a:pt x="24" y="17"/>
                    <a:pt x="25" y="17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6" y="18"/>
                    <a:pt x="40" y="18"/>
                    <a:pt x="43" y="18"/>
                  </a:cubicBezTo>
                  <a:cubicBezTo>
                    <a:pt x="43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4" y="28"/>
                    <a:pt x="44" y="40"/>
                    <a:pt x="40" y="51"/>
                  </a:cubicBezTo>
                  <a:cubicBezTo>
                    <a:pt x="38" y="59"/>
                    <a:pt x="49" y="63"/>
                    <a:pt x="53" y="56"/>
                  </a:cubicBezTo>
                  <a:cubicBezTo>
                    <a:pt x="60" y="44"/>
                    <a:pt x="63" y="30"/>
                    <a:pt x="62" y="1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8" name="Freeform 32"/>
            <p:cNvSpPr/>
            <p:nvPr/>
          </p:nvSpPr>
          <p:spPr bwMode="auto">
            <a:xfrm>
              <a:off x="6583128" y="764798"/>
              <a:ext cx="157435" cy="290270"/>
            </a:xfrm>
            <a:custGeom>
              <a:avLst/>
              <a:gdLst>
                <a:gd name="T0" fmla="*/ 16 w 27"/>
                <a:gd name="T1" fmla="*/ 4 h 50"/>
                <a:gd name="T2" fmla="*/ 9 w 27"/>
                <a:gd name="T3" fmla="*/ 0 h 50"/>
                <a:gd name="T4" fmla="*/ 4 w 27"/>
                <a:gd name="T5" fmla="*/ 1 h 50"/>
                <a:gd name="T6" fmla="*/ 0 w 27"/>
                <a:gd name="T7" fmla="*/ 6 h 50"/>
                <a:gd name="T8" fmla="*/ 11 w 27"/>
                <a:gd name="T9" fmla="*/ 43 h 50"/>
                <a:gd name="T10" fmla="*/ 26 w 27"/>
                <a:gd name="T11" fmla="*/ 41 h 50"/>
                <a:gd name="T12" fmla="*/ 16 w 27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50">
                  <a:moveTo>
                    <a:pt x="16" y="4"/>
                  </a:moveTo>
                  <a:cubicBezTo>
                    <a:pt x="14" y="1"/>
                    <a:pt x="11" y="0"/>
                    <a:pt x="9" y="0"/>
                  </a:cubicBezTo>
                  <a:cubicBezTo>
                    <a:pt x="7" y="0"/>
                    <a:pt x="5" y="0"/>
                    <a:pt x="4" y="1"/>
                  </a:cubicBezTo>
                  <a:cubicBezTo>
                    <a:pt x="2" y="2"/>
                    <a:pt x="0" y="4"/>
                    <a:pt x="0" y="6"/>
                  </a:cubicBezTo>
                  <a:cubicBezTo>
                    <a:pt x="2" y="19"/>
                    <a:pt x="7" y="31"/>
                    <a:pt x="11" y="43"/>
                  </a:cubicBezTo>
                  <a:cubicBezTo>
                    <a:pt x="14" y="50"/>
                    <a:pt x="25" y="49"/>
                    <a:pt x="26" y="41"/>
                  </a:cubicBezTo>
                  <a:cubicBezTo>
                    <a:pt x="27" y="28"/>
                    <a:pt x="21" y="15"/>
                    <a:pt x="16" y="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9" name="Freeform 33"/>
            <p:cNvSpPr/>
            <p:nvPr/>
          </p:nvSpPr>
          <p:spPr bwMode="auto">
            <a:xfrm>
              <a:off x="6706124" y="641802"/>
              <a:ext cx="273052" cy="209093"/>
            </a:xfrm>
            <a:custGeom>
              <a:avLst/>
              <a:gdLst>
                <a:gd name="T0" fmla="*/ 37 w 47"/>
                <a:gd name="T1" fmla="*/ 19 h 36"/>
                <a:gd name="T2" fmla="*/ 32 w 47"/>
                <a:gd name="T3" fmla="*/ 17 h 36"/>
                <a:gd name="T4" fmla="*/ 26 w 47"/>
                <a:gd name="T5" fmla="*/ 17 h 36"/>
                <a:gd name="T6" fmla="*/ 12 w 47"/>
                <a:gd name="T7" fmla="*/ 5 h 36"/>
                <a:gd name="T8" fmla="*/ 4 w 47"/>
                <a:gd name="T9" fmla="*/ 12 h 36"/>
                <a:gd name="T10" fmla="*/ 18 w 47"/>
                <a:gd name="T11" fmla="*/ 27 h 36"/>
                <a:gd name="T12" fmla="*/ 37 w 47"/>
                <a:gd name="T13" fmla="*/ 35 h 36"/>
                <a:gd name="T14" fmla="*/ 37 w 47"/>
                <a:gd name="T15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6">
                  <a:moveTo>
                    <a:pt x="37" y="19"/>
                  </a:moveTo>
                  <a:cubicBezTo>
                    <a:pt x="35" y="19"/>
                    <a:pt x="34" y="18"/>
                    <a:pt x="32" y="17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1" y="14"/>
                    <a:pt x="17" y="9"/>
                    <a:pt x="12" y="5"/>
                  </a:cubicBezTo>
                  <a:cubicBezTo>
                    <a:pt x="7" y="0"/>
                    <a:pt x="0" y="7"/>
                    <a:pt x="4" y="12"/>
                  </a:cubicBezTo>
                  <a:cubicBezTo>
                    <a:pt x="9" y="17"/>
                    <a:pt x="12" y="23"/>
                    <a:pt x="18" y="27"/>
                  </a:cubicBezTo>
                  <a:cubicBezTo>
                    <a:pt x="23" y="32"/>
                    <a:pt x="30" y="34"/>
                    <a:pt x="37" y="35"/>
                  </a:cubicBezTo>
                  <a:cubicBezTo>
                    <a:pt x="47" y="36"/>
                    <a:pt x="47" y="20"/>
                    <a:pt x="37" y="19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0" name="Freeform 34"/>
            <p:cNvSpPr/>
            <p:nvPr/>
          </p:nvSpPr>
          <p:spPr bwMode="auto">
            <a:xfrm>
              <a:off x="6816821" y="459768"/>
              <a:ext cx="243532" cy="118075"/>
            </a:xfrm>
            <a:custGeom>
              <a:avLst/>
              <a:gdLst>
                <a:gd name="T0" fmla="*/ 32 w 42"/>
                <a:gd name="T1" fmla="*/ 2 h 20"/>
                <a:gd name="T2" fmla="*/ 18 w 42"/>
                <a:gd name="T3" fmla="*/ 1 h 20"/>
                <a:gd name="T4" fmla="*/ 10 w 42"/>
                <a:gd name="T5" fmla="*/ 1 h 20"/>
                <a:gd name="T6" fmla="*/ 7 w 42"/>
                <a:gd name="T7" fmla="*/ 1 h 20"/>
                <a:gd name="T8" fmla="*/ 7 w 42"/>
                <a:gd name="T9" fmla="*/ 1 h 20"/>
                <a:gd name="T10" fmla="*/ 7 w 42"/>
                <a:gd name="T11" fmla="*/ 1 h 20"/>
                <a:gd name="T12" fmla="*/ 6 w 42"/>
                <a:gd name="T13" fmla="*/ 1 h 20"/>
                <a:gd name="T14" fmla="*/ 5 w 42"/>
                <a:gd name="T15" fmla="*/ 0 h 20"/>
                <a:gd name="T16" fmla="*/ 2 w 42"/>
                <a:gd name="T17" fmla="*/ 2 h 20"/>
                <a:gd name="T18" fmla="*/ 2 w 42"/>
                <a:gd name="T19" fmla="*/ 8 h 20"/>
                <a:gd name="T20" fmla="*/ 3 w 42"/>
                <a:gd name="T21" fmla="*/ 8 h 20"/>
                <a:gd name="T22" fmla="*/ 2 w 42"/>
                <a:gd name="T23" fmla="*/ 10 h 20"/>
                <a:gd name="T24" fmla="*/ 12 w 42"/>
                <a:gd name="T25" fmla="*/ 20 h 20"/>
                <a:gd name="T26" fmla="*/ 34 w 42"/>
                <a:gd name="T27" fmla="*/ 17 h 20"/>
                <a:gd name="T28" fmla="*/ 32 w 42"/>
                <a:gd name="T2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20">
                  <a:moveTo>
                    <a:pt x="32" y="2"/>
                  </a:moveTo>
                  <a:cubicBezTo>
                    <a:pt x="27" y="2"/>
                    <a:pt x="23" y="1"/>
                    <a:pt x="18" y="1"/>
                  </a:cubicBezTo>
                  <a:cubicBezTo>
                    <a:pt x="15" y="1"/>
                    <a:pt x="13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6"/>
                    <a:pt x="2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9"/>
                    <a:pt x="2" y="9"/>
                    <a:pt x="2" y="10"/>
                  </a:cubicBezTo>
                  <a:cubicBezTo>
                    <a:pt x="1" y="16"/>
                    <a:pt x="5" y="20"/>
                    <a:pt x="12" y="20"/>
                  </a:cubicBezTo>
                  <a:cubicBezTo>
                    <a:pt x="19" y="19"/>
                    <a:pt x="27" y="20"/>
                    <a:pt x="34" y="17"/>
                  </a:cubicBezTo>
                  <a:cubicBezTo>
                    <a:pt x="42" y="15"/>
                    <a:pt x="41" y="2"/>
                    <a:pt x="32" y="2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1" name="Freeform 35"/>
            <p:cNvSpPr/>
            <p:nvPr/>
          </p:nvSpPr>
          <p:spPr bwMode="auto">
            <a:xfrm>
              <a:off x="6565910" y="326934"/>
              <a:ext cx="319789" cy="179575"/>
            </a:xfrm>
            <a:custGeom>
              <a:avLst/>
              <a:gdLst>
                <a:gd name="T0" fmla="*/ 47 w 55"/>
                <a:gd name="T1" fmla="*/ 1 h 31"/>
                <a:gd name="T2" fmla="*/ 4 w 55"/>
                <a:gd name="T3" fmla="*/ 24 h 31"/>
                <a:gd name="T4" fmla="*/ 5 w 55"/>
                <a:gd name="T5" fmla="*/ 31 h 31"/>
                <a:gd name="T6" fmla="*/ 28 w 55"/>
                <a:gd name="T7" fmla="*/ 25 h 31"/>
                <a:gd name="T8" fmla="*/ 52 w 55"/>
                <a:gd name="T9" fmla="*/ 10 h 31"/>
                <a:gd name="T10" fmla="*/ 47 w 55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1">
                  <a:moveTo>
                    <a:pt x="47" y="1"/>
                  </a:moveTo>
                  <a:cubicBezTo>
                    <a:pt x="31" y="6"/>
                    <a:pt x="21" y="22"/>
                    <a:pt x="4" y="24"/>
                  </a:cubicBezTo>
                  <a:cubicBezTo>
                    <a:pt x="0" y="25"/>
                    <a:pt x="2" y="31"/>
                    <a:pt x="5" y="31"/>
                  </a:cubicBezTo>
                  <a:cubicBezTo>
                    <a:pt x="13" y="31"/>
                    <a:pt x="21" y="29"/>
                    <a:pt x="28" y="25"/>
                  </a:cubicBezTo>
                  <a:cubicBezTo>
                    <a:pt x="36" y="22"/>
                    <a:pt x="46" y="17"/>
                    <a:pt x="52" y="10"/>
                  </a:cubicBezTo>
                  <a:cubicBezTo>
                    <a:pt x="55" y="6"/>
                    <a:pt x="52" y="0"/>
                    <a:pt x="47" y="1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2" name="Freeform 36"/>
            <p:cNvSpPr/>
            <p:nvPr/>
          </p:nvSpPr>
          <p:spPr bwMode="auto">
            <a:xfrm>
              <a:off x="1628863" y="3792950"/>
              <a:ext cx="46739" cy="34438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6 h 6"/>
                <a:gd name="T4" fmla="*/ 4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0" y="0"/>
                    <a:pt x="0" y="6"/>
                    <a:pt x="4" y="6"/>
                  </a:cubicBezTo>
                  <a:cubicBezTo>
                    <a:pt x="8" y="6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AD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482543" y="479447"/>
              <a:ext cx="528882" cy="890489"/>
            </a:xfrm>
            <a:custGeom>
              <a:avLst/>
              <a:gdLst>
                <a:gd name="T0" fmla="*/ 65 w 91"/>
                <a:gd name="T1" fmla="*/ 72 h 153"/>
                <a:gd name="T2" fmla="*/ 61 w 91"/>
                <a:gd name="T3" fmla="*/ 69 h 153"/>
                <a:gd name="T4" fmla="*/ 82 w 91"/>
                <a:gd name="T5" fmla="*/ 9 h 153"/>
                <a:gd name="T6" fmla="*/ 74 w 91"/>
                <a:gd name="T7" fmla="*/ 5 h 153"/>
                <a:gd name="T8" fmla="*/ 52 w 91"/>
                <a:gd name="T9" fmla="*/ 59 h 153"/>
                <a:gd name="T10" fmla="*/ 12 w 91"/>
                <a:gd name="T11" fmla="*/ 22 h 153"/>
                <a:gd name="T12" fmla="*/ 5 w 91"/>
                <a:gd name="T13" fmla="*/ 29 h 153"/>
                <a:gd name="T14" fmla="*/ 11 w 91"/>
                <a:gd name="T15" fmla="*/ 36 h 153"/>
                <a:gd name="T16" fmla="*/ 11 w 91"/>
                <a:gd name="T17" fmla="*/ 37 h 153"/>
                <a:gd name="T18" fmla="*/ 11 w 91"/>
                <a:gd name="T19" fmla="*/ 37 h 153"/>
                <a:gd name="T20" fmla="*/ 46 w 91"/>
                <a:gd name="T21" fmla="*/ 75 h 153"/>
                <a:gd name="T22" fmla="*/ 33 w 91"/>
                <a:gd name="T23" fmla="*/ 110 h 153"/>
                <a:gd name="T24" fmla="*/ 17 w 91"/>
                <a:gd name="T25" fmla="*/ 144 h 153"/>
                <a:gd name="T26" fmla="*/ 24 w 91"/>
                <a:gd name="T27" fmla="*/ 150 h 153"/>
                <a:gd name="T28" fmla="*/ 54 w 91"/>
                <a:gd name="T29" fmla="*/ 91 h 153"/>
                <a:gd name="T30" fmla="*/ 56 w 91"/>
                <a:gd name="T31" fmla="*/ 86 h 153"/>
                <a:gd name="T32" fmla="*/ 85 w 91"/>
                <a:gd name="T33" fmla="*/ 110 h 153"/>
                <a:gd name="T34" fmla="*/ 91 w 91"/>
                <a:gd name="T35" fmla="*/ 106 h 153"/>
                <a:gd name="T36" fmla="*/ 65 w 91"/>
                <a:gd name="T37" fmla="*/ 7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53">
                  <a:moveTo>
                    <a:pt x="65" y="72"/>
                  </a:moveTo>
                  <a:cubicBezTo>
                    <a:pt x="64" y="71"/>
                    <a:pt x="62" y="70"/>
                    <a:pt x="61" y="69"/>
                  </a:cubicBezTo>
                  <a:cubicBezTo>
                    <a:pt x="67" y="48"/>
                    <a:pt x="73" y="28"/>
                    <a:pt x="82" y="9"/>
                  </a:cubicBezTo>
                  <a:cubicBezTo>
                    <a:pt x="84" y="4"/>
                    <a:pt x="77" y="0"/>
                    <a:pt x="74" y="5"/>
                  </a:cubicBezTo>
                  <a:cubicBezTo>
                    <a:pt x="65" y="22"/>
                    <a:pt x="58" y="41"/>
                    <a:pt x="52" y="59"/>
                  </a:cubicBezTo>
                  <a:cubicBezTo>
                    <a:pt x="39" y="46"/>
                    <a:pt x="27" y="33"/>
                    <a:pt x="12" y="22"/>
                  </a:cubicBezTo>
                  <a:cubicBezTo>
                    <a:pt x="7" y="18"/>
                    <a:pt x="0" y="24"/>
                    <a:pt x="5" y="29"/>
                  </a:cubicBezTo>
                  <a:cubicBezTo>
                    <a:pt x="7" y="32"/>
                    <a:pt x="9" y="34"/>
                    <a:pt x="11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2" y="50"/>
                    <a:pt x="34" y="63"/>
                    <a:pt x="46" y="75"/>
                  </a:cubicBezTo>
                  <a:cubicBezTo>
                    <a:pt x="42" y="87"/>
                    <a:pt x="38" y="98"/>
                    <a:pt x="33" y="110"/>
                  </a:cubicBezTo>
                  <a:cubicBezTo>
                    <a:pt x="28" y="121"/>
                    <a:pt x="20" y="132"/>
                    <a:pt x="17" y="144"/>
                  </a:cubicBezTo>
                  <a:cubicBezTo>
                    <a:pt x="17" y="148"/>
                    <a:pt x="21" y="153"/>
                    <a:pt x="24" y="150"/>
                  </a:cubicBezTo>
                  <a:cubicBezTo>
                    <a:pt x="41" y="137"/>
                    <a:pt x="48" y="110"/>
                    <a:pt x="54" y="91"/>
                  </a:cubicBezTo>
                  <a:cubicBezTo>
                    <a:pt x="54" y="89"/>
                    <a:pt x="55" y="87"/>
                    <a:pt x="56" y="86"/>
                  </a:cubicBezTo>
                  <a:cubicBezTo>
                    <a:pt x="64" y="95"/>
                    <a:pt x="73" y="108"/>
                    <a:pt x="85" y="110"/>
                  </a:cubicBezTo>
                  <a:cubicBezTo>
                    <a:pt x="87" y="111"/>
                    <a:pt x="91" y="109"/>
                    <a:pt x="91" y="106"/>
                  </a:cubicBezTo>
                  <a:cubicBezTo>
                    <a:pt x="89" y="92"/>
                    <a:pt x="74" y="82"/>
                    <a:pt x="65" y="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4" name="Freeform 40"/>
            <p:cNvSpPr>
              <a:spLocks noEditPoints="1"/>
            </p:cNvSpPr>
            <p:nvPr/>
          </p:nvSpPr>
          <p:spPr bwMode="auto">
            <a:xfrm>
              <a:off x="2140525" y="4784295"/>
              <a:ext cx="506742" cy="1205357"/>
            </a:xfrm>
            <a:custGeom>
              <a:avLst/>
              <a:gdLst>
                <a:gd name="T0" fmla="*/ 83 w 87"/>
                <a:gd name="T1" fmla="*/ 181 h 207"/>
                <a:gd name="T2" fmla="*/ 66 w 87"/>
                <a:gd name="T3" fmla="*/ 138 h 207"/>
                <a:gd name="T4" fmla="*/ 78 w 87"/>
                <a:gd name="T5" fmla="*/ 112 h 207"/>
                <a:gd name="T6" fmla="*/ 72 w 87"/>
                <a:gd name="T7" fmla="*/ 110 h 207"/>
                <a:gd name="T8" fmla="*/ 61 w 87"/>
                <a:gd name="T9" fmla="*/ 123 h 207"/>
                <a:gd name="T10" fmla="*/ 61 w 87"/>
                <a:gd name="T11" fmla="*/ 123 h 207"/>
                <a:gd name="T12" fmla="*/ 12 w 87"/>
                <a:gd name="T13" fmla="*/ 5 h 207"/>
                <a:gd name="T14" fmla="*/ 1 w 87"/>
                <a:gd name="T15" fmla="*/ 8 h 207"/>
                <a:gd name="T16" fmla="*/ 11 w 87"/>
                <a:gd name="T17" fmla="*/ 110 h 207"/>
                <a:gd name="T18" fmla="*/ 15 w 87"/>
                <a:gd name="T19" fmla="*/ 154 h 207"/>
                <a:gd name="T20" fmla="*/ 9 w 87"/>
                <a:gd name="T21" fmla="*/ 159 h 207"/>
                <a:gd name="T22" fmla="*/ 14 w 87"/>
                <a:gd name="T23" fmla="*/ 165 h 207"/>
                <a:gd name="T24" fmla="*/ 16 w 87"/>
                <a:gd name="T25" fmla="*/ 164 h 207"/>
                <a:gd name="T26" fmla="*/ 16 w 87"/>
                <a:gd name="T27" fmla="*/ 169 h 207"/>
                <a:gd name="T28" fmla="*/ 17 w 87"/>
                <a:gd name="T29" fmla="*/ 201 h 207"/>
                <a:gd name="T30" fmla="*/ 21 w 87"/>
                <a:gd name="T31" fmla="*/ 205 h 207"/>
                <a:gd name="T32" fmla="*/ 26 w 87"/>
                <a:gd name="T33" fmla="*/ 183 h 207"/>
                <a:gd name="T34" fmla="*/ 26 w 87"/>
                <a:gd name="T35" fmla="*/ 158 h 207"/>
                <a:gd name="T36" fmla="*/ 53 w 87"/>
                <a:gd name="T37" fmla="*/ 146 h 207"/>
                <a:gd name="T38" fmla="*/ 72 w 87"/>
                <a:gd name="T39" fmla="*/ 188 h 207"/>
                <a:gd name="T40" fmla="*/ 72 w 87"/>
                <a:gd name="T41" fmla="*/ 188 h 207"/>
                <a:gd name="T42" fmla="*/ 83 w 87"/>
                <a:gd name="T43" fmla="*/ 181 h 207"/>
                <a:gd name="T44" fmla="*/ 44 w 87"/>
                <a:gd name="T45" fmla="*/ 135 h 207"/>
                <a:gd name="T46" fmla="*/ 25 w 87"/>
                <a:gd name="T47" fmla="*/ 146 h 207"/>
                <a:gd name="T48" fmla="*/ 23 w 87"/>
                <a:gd name="T49" fmla="*/ 123 h 207"/>
                <a:gd name="T50" fmla="*/ 14 w 87"/>
                <a:gd name="T51" fmla="*/ 33 h 207"/>
                <a:gd name="T52" fmla="*/ 48 w 87"/>
                <a:gd name="T53" fmla="*/ 133 h 207"/>
                <a:gd name="T54" fmla="*/ 44 w 87"/>
                <a:gd name="T55" fmla="*/ 13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207">
                  <a:moveTo>
                    <a:pt x="83" y="181"/>
                  </a:moveTo>
                  <a:cubicBezTo>
                    <a:pt x="76" y="167"/>
                    <a:pt x="71" y="153"/>
                    <a:pt x="66" y="138"/>
                  </a:cubicBezTo>
                  <a:cubicBezTo>
                    <a:pt x="77" y="131"/>
                    <a:pt x="83" y="122"/>
                    <a:pt x="78" y="112"/>
                  </a:cubicBezTo>
                  <a:cubicBezTo>
                    <a:pt x="77" y="109"/>
                    <a:pt x="74" y="109"/>
                    <a:pt x="72" y="110"/>
                  </a:cubicBezTo>
                  <a:cubicBezTo>
                    <a:pt x="67" y="113"/>
                    <a:pt x="65" y="118"/>
                    <a:pt x="61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47" y="82"/>
                    <a:pt x="36" y="40"/>
                    <a:pt x="12" y="5"/>
                  </a:cubicBezTo>
                  <a:cubicBezTo>
                    <a:pt x="8" y="0"/>
                    <a:pt x="0" y="2"/>
                    <a:pt x="1" y="8"/>
                  </a:cubicBezTo>
                  <a:cubicBezTo>
                    <a:pt x="1" y="42"/>
                    <a:pt x="7" y="77"/>
                    <a:pt x="11" y="110"/>
                  </a:cubicBezTo>
                  <a:cubicBezTo>
                    <a:pt x="12" y="125"/>
                    <a:pt x="14" y="139"/>
                    <a:pt x="15" y="154"/>
                  </a:cubicBezTo>
                  <a:cubicBezTo>
                    <a:pt x="13" y="155"/>
                    <a:pt x="11" y="157"/>
                    <a:pt x="9" y="159"/>
                  </a:cubicBezTo>
                  <a:cubicBezTo>
                    <a:pt x="5" y="163"/>
                    <a:pt x="11" y="168"/>
                    <a:pt x="14" y="165"/>
                  </a:cubicBezTo>
                  <a:cubicBezTo>
                    <a:pt x="15" y="164"/>
                    <a:pt x="15" y="164"/>
                    <a:pt x="16" y="164"/>
                  </a:cubicBezTo>
                  <a:cubicBezTo>
                    <a:pt x="16" y="165"/>
                    <a:pt x="16" y="167"/>
                    <a:pt x="16" y="169"/>
                  </a:cubicBezTo>
                  <a:cubicBezTo>
                    <a:pt x="17" y="176"/>
                    <a:pt x="21" y="194"/>
                    <a:pt x="17" y="201"/>
                  </a:cubicBezTo>
                  <a:cubicBezTo>
                    <a:pt x="15" y="203"/>
                    <a:pt x="18" y="207"/>
                    <a:pt x="21" y="205"/>
                  </a:cubicBezTo>
                  <a:cubicBezTo>
                    <a:pt x="27" y="201"/>
                    <a:pt x="26" y="190"/>
                    <a:pt x="26" y="183"/>
                  </a:cubicBezTo>
                  <a:cubicBezTo>
                    <a:pt x="27" y="175"/>
                    <a:pt x="26" y="167"/>
                    <a:pt x="26" y="158"/>
                  </a:cubicBezTo>
                  <a:cubicBezTo>
                    <a:pt x="34" y="154"/>
                    <a:pt x="43" y="150"/>
                    <a:pt x="53" y="146"/>
                  </a:cubicBezTo>
                  <a:cubicBezTo>
                    <a:pt x="58" y="160"/>
                    <a:pt x="64" y="174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6" y="195"/>
                    <a:pt x="87" y="189"/>
                    <a:pt x="83" y="181"/>
                  </a:cubicBezTo>
                  <a:close/>
                  <a:moveTo>
                    <a:pt x="44" y="135"/>
                  </a:moveTo>
                  <a:cubicBezTo>
                    <a:pt x="38" y="139"/>
                    <a:pt x="31" y="142"/>
                    <a:pt x="25" y="146"/>
                  </a:cubicBezTo>
                  <a:cubicBezTo>
                    <a:pt x="25" y="138"/>
                    <a:pt x="24" y="131"/>
                    <a:pt x="23" y="123"/>
                  </a:cubicBezTo>
                  <a:cubicBezTo>
                    <a:pt x="20" y="93"/>
                    <a:pt x="16" y="63"/>
                    <a:pt x="14" y="33"/>
                  </a:cubicBezTo>
                  <a:cubicBezTo>
                    <a:pt x="29" y="64"/>
                    <a:pt x="37" y="99"/>
                    <a:pt x="48" y="133"/>
                  </a:cubicBezTo>
                  <a:cubicBezTo>
                    <a:pt x="47" y="134"/>
                    <a:pt x="45" y="135"/>
                    <a:pt x="44" y="13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2396355" y="4644080"/>
              <a:ext cx="656798" cy="1158620"/>
            </a:xfrm>
            <a:custGeom>
              <a:avLst/>
              <a:gdLst>
                <a:gd name="T0" fmla="*/ 108 w 113"/>
                <a:gd name="T1" fmla="*/ 119 h 199"/>
                <a:gd name="T2" fmla="*/ 76 w 113"/>
                <a:gd name="T3" fmla="*/ 102 h 199"/>
                <a:gd name="T4" fmla="*/ 62 w 113"/>
                <a:gd name="T5" fmla="*/ 14 h 199"/>
                <a:gd name="T6" fmla="*/ 8 w 113"/>
                <a:gd name="T7" fmla="*/ 38 h 199"/>
                <a:gd name="T8" fmla="*/ 18 w 113"/>
                <a:gd name="T9" fmla="*/ 40 h 199"/>
                <a:gd name="T10" fmla="*/ 34 w 113"/>
                <a:gd name="T11" fmla="*/ 22 h 199"/>
                <a:gd name="T12" fmla="*/ 58 w 113"/>
                <a:gd name="T13" fmla="*/ 32 h 199"/>
                <a:gd name="T14" fmla="*/ 57 w 113"/>
                <a:gd name="T15" fmla="*/ 108 h 199"/>
                <a:gd name="T16" fmla="*/ 40 w 113"/>
                <a:gd name="T17" fmla="*/ 42 h 199"/>
                <a:gd name="T18" fmla="*/ 31 w 113"/>
                <a:gd name="T19" fmla="*/ 45 h 199"/>
                <a:gd name="T20" fmla="*/ 51 w 113"/>
                <a:gd name="T21" fmla="*/ 138 h 199"/>
                <a:gd name="T22" fmla="*/ 95 w 113"/>
                <a:gd name="T23" fmla="*/ 183 h 199"/>
                <a:gd name="T24" fmla="*/ 108 w 113"/>
                <a:gd name="T25" fmla="*/ 119 h 199"/>
                <a:gd name="T26" fmla="*/ 80 w 113"/>
                <a:gd name="T27" fmla="*/ 168 h 199"/>
                <a:gd name="T28" fmla="*/ 62 w 113"/>
                <a:gd name="T29" fmla="*/ 130 h 199"/>
                <a:gd name="T30" fmla="*/ 64 w 113"/>
                <a:gd name="T31" fmla="*/ 128 h 199"/>
                <a:gd name="T32" fmla="*/ 88 w 113"/>
                <a:gd name="T33" fmla="*/ 115 h 199"/>
                <a:gd name="T34" fmla="*/ 96 w 113"/>
                <a:gd name="T35" fmla="*/ 136 h 199"/>
                <a:gd name="T36" fmla="*/ 80 w 113"/>
                <a:gd name="T37" fmla="*/ 16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199">
                  <a:moveTo>
                    <a:pt x="108" y="119"/>
                  </a:moveTo>
                  <a:cubicBezTo>
                    <a:pt x="103" y="100"/>
                    <a:pt x="89" y="97"/>
                    <a:pt x="76" y="102"/>
                  </a:cubicBezTo>
                  <a:cubicBezTo>
                    <a:pt x="88" y="70"/>
                    <a:pt x="94" y="37"/>
                    <a:pt x="62" y="14"/>
                  </a:cubicBezTo>
                  <a:cubicBezTo>
                    <a:pt x="41" y="0"/>
                    <a:pt x="0" y="6"/>
                    <a:pt x="8" y="38"/>
                  </a:cubicBezTo>
                  <a:cubicBezTo>
                    <a:pt x="9" y="43"/>
                    <a:pt x="15" y="44"/>
                    <a:pt x="18" y="40"/>
                  </a:cubicBezTo>
                  <a:cubicBezTo>
                    <a:pt x="22" y="32"/>
                    <a:pt x="24" y="23"/>
                    <a:pt x="34" y="22"/>
                  </a:cubicBezTo>
                  <a:cubicBezTo>
                    <a:pt x="43" y="21"/>
                    <a:pt x="52" y="26"/>
                    <a:pt x="58" y="32"/>
                  </a:cubicBezTo>
                  <a:cubicBezTo>
                    <a:pt x="81" y="51"/>
                    <a:pt x="68" y="84"/>
                    <a:pt x="57" y="108"/>
                  </a:cubicBezTo>
                  <a:cubicBezTo>
                    <a:pt x="52" y="86"/>
                    <a:pt x="48" y="63"/>
                    <a:pt x="40" y="42"/>
                  </a:cubicBezTo>
                  <a:cubicBezTo>
                    <a:pt x="38" y="38"/>
                    <a:pt x="31" y="40"/>
                    <a:pt x="31" y="45"/>
                  </a:cubicBezTo>
                  <a:cubicBezTo>
                    <a:pt x="31" y="75"/>
                    <a:pt x="43" y="109"/>
                    <a:pt x="51" y="138"/>
                  </a:cubicBezTo>
                  <a:cubicBezTo>
                    <a:pt x="56" y="154"/>
                    <a:pt x="69" y="199"/>
                    <a:pt x="95" y="183"/>
                  </a:cubicBezTo>
                  <a:cubicBezTo>
                    <a:pt x="113" y="171"/>
                    <a:pt x="113" y="138"/>
                    <a:pt x="108" y="119"/>
                  </a:cubicBezTo>
                  <a:close/>
                  <a:moveTo>
                    <a:pt x="80" y="168"/>
                  </a:moveTo>
                  <a:cubicBezTo>
                    <a:pt x="71" y="156"/>
                    <a:pt x="66" y="143"/>
                    <a:pt x="62" y="130"/>
                  </a:cubicBezTo>
                  <a:cubicBezTo>
                    <a:pt x="63" y="129"/>
                    <a:pt x="63" y="129"/>
                    <a:pt x="64" y="128"/>
                  </a:cubicBezTo>
                  <a:cubicBezTo>
                    <a:pt x="69" y="123"/>
                    <a:pt x="80" y="110"/>
                    <a:pt x="88" y="115"/>
                  </a:cubicBezTo>
                  <a:cubicBezTo>
                    <a:pt x="94" y="118"/>
                    <a:pt x="95" y="130"/>
                    <a:pt x="96" y="136"/>
                  </a:cubicBezTo>
                  <a:cubicBezTo>
                    <a:pt x="96" y="142"/>
                    <a:pt x="91" y="183"/>
                    <a:pt x="80" y="16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6" name="Freeform 42"/>
            <p:cNvSpPr/>
            <p:nvPr/>
          </p:nvSpPr>
          <p:spPr bwMode="auto">
            <a:xfrm>
              <a:off x="2976895" y="4486645"/>
              <a:ext cx="646957" cy="1072522"/>
            </a:xfrm>
            <a:custGeom>
              <a:avLst/>
              <a:gdLst>
                <a:gd name="T0" fmla="*/ 99 w 111"/>
                <a:gd name="T1" fmla="*/ 104 h 184"/>
                <a:gd name="T2" fmla="*/ 90 w 111"/>
                <a:gd name="T3" fmla="*/ 107 h 184"/>
                <a:gd name="T4" fmla="*/ 72 w 111"/>
                <a:gd name="T5" fmla="*/ 165 h 184"/>
                <a:gd name="T6" fmla="*/ 37 w 111"/>
                <a:gd name="T7" fmla="*/ 112 h 184"/>
                <a:gd name="T8" fmla="*/ 24 w 111"/>
                <a:gd name="T9" fmla="*/ 60 h 184"/>
                <a:gd name="T10" fmla="*/ 26 w 111"/>
                <a:gd name="T11" fmla="*/ 27 h 184"/>
                <a:gd name="T12" fmla="*/ 64 w 111"/>
                <a:gd name="T13" fmla="*/ 34 h 184"/>
                <a:gd name="T14" fmla="*/ 65 w 111"/>
                <a:gd name="T15" fmla="*/ 34 h 184"/>
                <a:gd name="T16" fmla="*/ 47 w 111"/>
                <a:gd name="T17" fmla="*/ 3 h 184"/>
                <a:gd name="T18" fmla="*/ 14 w 111"/>
                <a:gd name="T19" fmla="*/ 19 h 184"/>
                <a:gd name="T20" fmla="*/ 20 w 111"/>
                <a:gd name="T21" fmla="*/ 113 h 184"/>
                <a:gd name="T22" fmla="*/ 75 w 111"/>
                <a:gd name="T23" fmla="*/ 181 h 184"/>
                <a:gd name="T24" fmla="*/ 99 w 111"/>
                <a:gd name="T25" fmla="*/ 10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84">
                  <a:moveTo>
                    <a:pt x="99" y="104"/>
                  </a:moveTo>
                  <a:cubicBezTo>
                    <a:pt x="96" y="100"/>
                    <a:pt x="90" y="102"/>
                    <a:pt x="90" y="107"/>
                  </a:cubicBezTo>
                  <a:cubicBezTo>
                    <a:pt x="90" y="121"/>
                    <a:pt x="91" y="163"/>
                    <a:pt x="72" y="165"/>
                  </a:cubicBezTo>
                  <a:cubicBezTo>
                    <a:pt x="55" y="166"/>
                    <a:pt x="42" y="123"/>
                    <a:pt x="37" y="112"/>
                  </a:cubicBezTo>
                  <a:cubicBezTo>
                    <a:pt x="30" y="95"/>
                    <a:pt x="26" y="78"/>
                    <a:pt x="24" y="60"/>
                  </a:cubicBezTo>
                  <a:cubicBezTo>
                    <a:pt x="23" y="49"/>
                    <a:pt x="23" y="38"/>
                    <a:pt x="26" y="27"/>
                  </a:cubicBezTo>
                  <a:cubicBezTo>
                    <a:pt x="33" y="3"/>
                    <a:pt x="56" y="21"/>
                    <a:pt x="64" y="34"/>
                  </a:cubicBezTo>
                  <a:cubicBezTo>
                    <a:pt x="64" y="35"/>
                    <a:pt x="65" y="35"/>
                    <a:pt x="65" y="34"/>
                  </a:cubicBezTo>
                  <a:cubicBezTo>
                    <a:pt x="69" y="22"/>
                    <a:pt x="59" y="7"/>
                    <a:pt x="47" y="3"/>
                  </a:cubicBezTo>
                  <a:cubicBezTo>
                    <a:pt x="33" y="0"/>
                    <a:pt x="21" y="6"/>
                    <a:pt x="14" y="19"/>
                  </a:cubicBezTo>
                  <a:cubicBezTo>
                    <a:pt x="0" y="44"/>
                    <a:pt x="10" y="88"/>
                    <a:pt x="20" y="113"/>
                  </a:cubicBezTo>
                  <a:cubicBezTo>
                    <a:pt x="29" y="135"/>
                    <a:pt x="43" y="184"/>
                    <a:pt x="75" y="181"/>
                  </a:cubicBezTo>
                  <a:cubicBezTo>
                    <a:pt x="105" y="178"/>
                    <a:pt x="111" y="126"/>
                    <a:pt x="99" y="10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2895718" y="4129959"/>
              <a:ext cx="135296" cy="245991"/>
            </a:xfrm>
            <a:custGeom>
              <a:avLst/>
              <a:gdLst>
                <a:gd name="T0" fmla="*/ 3 w 23"/>
                <a:gd name="T1" fmla="*/ 6 h 42"/>
                <a:gd name="T2" fmla="*/ 2 w 23"/>
                <a:gd name="T3" fmla="*/ 6 h 42"/>
                <a:gd name="T4" fmla="*/ 1 w 23"/>
                <a:gd name="T5" fmla="*/ 8 h 42"/>
                <a:gd name="T6" fmla="*/ 1 w 23"/>
                <a:gd name="T7" fmla="*/ 11 h 42"/>
                <a:gd name="T8" fmla="*/ 2 w 23"/>
                <a:gd name="T9" fmla="*/ 15 h 42"/>
                <a:gd name="T10" fmla="*/ 7 w 23"/>
                <a:gd name="T11" fmla="*/ 24 h 42"/>
                <a:gd name="T12" fmla="*/ 20 w 23"/>
                <a:gd name="T13" fmla="*/ 41 h 42"/>
                <a:gd name="T14" fmla="*/ 22 w 23"/>
                <a:gd name="T15" fmla="*/ 40 h 42"/>
                <a:gd name="T16" fmla="*/ 16 w 23"/>
                <a:gd name="T17" fmla="*/ 17 h 42"/>
                <a:gd name="T18" fmla="*/ 3 w 23"/>
                <a:gd name="T1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42">
                  <a:moveTo>
                    <a:pt x="3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1" y="8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0" y="12"/>
                    <a:pt x="1" y="14"/>
                    <a:pt x="2" y="15"/>
                  </a:cubicBezTo>
                  <a:cubicBezTo>
                    <a:pt x="3" y="18"/>
                    <a:pt x="5" y="21"/>
                    <a:pt x="7" y="24"/>
                  </a:cubicBezTo>
                  <a:cubicBezTo>
                    <a:pt x="10" y="30"/>
                    <a:pt x="14" y="38"/>
                    <a:pt x="20" y="41"/>
                  </a:cubicBezTo>
                  <a:cubicBezTo>
                    <a:pt x="21" y="42"/>
                    <a:pt x="22" y="41"/>
                    <a:pt x="22" y="40"/>
                  </a:cubicBezTo>
                  <a:cubicBezTo>
                    <a:pt x="23" y="33"/>
                    <a:pt x="19" y="24"/>
                    <a:pt x="16" y="17"/>
                  </a:cubicBezTo>
                  <a:cubicBezTo>
                    <a:pt x="14" y="12"/>
                    <a:pt x="10" y="0"/>
                    <a:pt x="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3082673" y="4137338"/>
              <a:ext cx="98397" cy="238612"/>
            </a:xfrm>
            <a:custGeom>
              <a:avLst/>
              <a:gdLst>
                <a:gd name="T0" fmla="*/ 1 w 17"/>
                <a:gd name="T1" fmla="*/ 6 h 41"/>
                <a:gd name="T2" fmla="*/ 5 w 17"/>
                <a:gd name="T3" fmla="*/ 27 h 41"/>
                <a:gd name="T4" fmla="*/ 10 w 17"/>
                <a:gd name="T5" fmla="*/ 38 h 41"/>
                <a:gd name="T6" fmla="*/ 14 w 17"/>
                <a:gd name="T7" fmla="*/ 38 h 41"/>
                <a:gd name="T8" fmla="*/ 15 w 17"/>
                <a:gd name="T9" fmla="*/ 34 h 41"/>
                <a:gd name="T10" fmla="*/ 16 w 17"/>
                <a:gd name="T11" fmla="*/ 25 h 41"/>
                <a:gd name="T12" fmla="*/ 12 w 17"/>
                <a:gd name="T13" fmla="*/ 3 h 41"/>
                <a:gd name="T14" fmla="*/ 1 w 17"/>
                <a:gd name="T15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1">
                  <a:moveTo>
                    <a:pt x="1" y="6"/>
                  </a:moveTo>
                  <a:cubicBezTo>
                    <a:pt x="0" y="12"/>
                    <a:pt x="4" y="20"/>
                    <a:pt x="5" y="27"/>
                  </a:cubicBezTo>
                  <a:cubicBezTo>
                    <a:pt x="6" y="31"/>
                    <a:pt x="9" y="34"/>
                    <a:pt x="10" y="38"/>
                  </a:cubicBezTo>
                  <a:cubicBezTo>
                    <a:pt x="10" y="41"/>
                    <a:pt x="14" y="40"/>
                    <a:pt x="14" y="38"/>
                  </a:cubicBezTo>
                  <a:cubicBezTo>
                    <a:pt x="14" y="36"/>
                    <a:pt x="14" y="36"/>
                    <a:pt x="15" y="34"/>
                  </a:cubicBezTo>
                  <a:cubicBezTo>
                    <a:pt x="16" y="32"/>
                    <a:pt x="16" y="28"/>
                    <a:pt x="16" y="25"/>
                  </a:cubicBezTo>
                  <a:cubicBezTo>
                    <a:pt x="16" y="19"/>
                    <a:pt x="17" y="8"/>
                    <a:pt x="12" y="3"/>
                  </a:cubicBezTo>
                  <a:cubicBezTo>
                    <a:pt x="9" y="0"/>
                    <a:pt x="2" y="1"/>
                    <a:pt x="1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29" name="Freeform 45"/>
            <p:cNvSpPr/>
            <p:nvPr/>
          </p:nvSpPr>
          <p:spPr bwMode="auto">
            <a:xfrm>
              <a:off x="3215507" y="4171776"/>
              <a:ext cx="100857" cy="243532"/>
            </a:xfrm>
            <a:custGeom>
              <a:avLst/>
              <a:gdLst>
                <a:gd name="T0" fmla="*/ 1 w 17"/>
                <a:gd name="T1" fmla="*/ 8 h 42"/>
                <a:gd name="T2" fmla="*/ 4 w 17"/>
                <a:gd name="T3" fmla="*/ 23 h 42"/>
                <a:gd name="T4" fmla="*/ 3 w 17"/>
                <a:gd name="T5" fmla="*/ 34 h 42"/>
                <a:gd name="T6" fmla="*/ 10 w 17"/>
                <a:gd name="T7" fmla="*/ 39 h 42"/>
                <a:gd name="T8" fmla="*/ 15 w 17"/>
                <a:gd name="T9" fmla="*/ 26 h 42"/>
                <a:gd name="T10" fmla="*/ 14 w 17"/>
                <a:gd name="T11" fmla="*/ 5 h 42"/>
                <a:gd name="T12" fmla="*/ 1 w 17"/>
                <a:gd name="T1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2">
                  <a:moveTo>
                    <a:pt x="1" y="8"/>
                  </a:moveTo>
                  <a:cubicBezTo>
                    <a:pt x="1" y="13"/>
                    <a:pt x="3" y="18"/>
                    <a:pt x="4" y="23"/>
                  </a:cubicBezTo>
                  <a:cubicBezTo>
                    <a:pt x="4" y="26"/>
                    <a:pt x="4" y="32"/>
                    <a:pt x="3" y="34"/>
                  </a:cubicBezTo>
                  <a:cubicBezTo>
                    <a:pt x="0" y="37"/>
                    <a:pt x="6" y="42"/>
                    <a:pt x="10" y="39"/>
                  </a:cubicBezTo>
                  <a:cubicBezTo>
                    <a:pt x="13" y="35"/>
                    <a:pt x="15" y="31"/>
                    <a:pt x="15" y="26"/>
                  </a:cubicBezTo>
                  <a:cubicBezTo>
                    <a:pt x="16" y="20"/>
                    <a:pt x="17" y="11"/>
                    <a:pt x="14" y="5"/>
                  </a:cubicBezTo>
                  <a:cubicBezTo>
                    <a:pt x="10" y="0"/>
                    <a:pt x="1" y="1"/>
                    <a:pt x="1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0" name="Freeform 46"/>
            <p:cNvSpPr>
              <a:spLocks noEditPoints="1"/>
            </p:cNvSpPr>
            <p:nvPr/>
          </p:nvSpPr>
          <p:spPr bwMode="auto">
            <a:xfrm>
              <a:off x="657198" y="3116474"/>
              <a:ext cx="1286536" cy="1357872"/>
            </a:xfrm>
            <a:custGeom>
              <a:avLst/>
              <a:gdLst>
                <a:gd name="T0" fmla="*/ 191 w 221"/>
                <a:gd name="T1" fmla="*/ 63 h 233"/>
                <a:gd name="T2" fmla="*/ 146 w 221"/>
                <a:gd name="T3" fmla="*/ 56 h 233"/>
                <a:gd name="T4" fmla="*/ 124 w 221"/>
                <a:gd name="T5" fmla="*/ 84 h 233"/>
                <a:gd name="T6" fmla="*/ 43 w 221"/>
                <a:gd name="T7" fmla="*/ 45 h 233"/>
                <a:gd name="T8" fmla="*/ 140 w 221"/>
                <a:gd name="T9" fmla="*/ 231 h 233"/>
                <a:gd name="T10" fmla="*/ 150 w 221"/>
                <a:gd name="T11" fmla="*/ 229 h 233"/>
                <a:gd name="T12" fmla="*/ 191 w 221"/>
                <a:gd name="T13" fmla="*/ 63 h 233"/>
                <a:gd name="T14" fmla="*/ 143 w 221"/>
                <a:gd name="T15" fmla="*/ 212 h 233"/>
                <a:gd name="T16" fmla="*/ 98 w 221"/>
                <a:gd name="T17" fmla="*/ 175 h 233"/>
                <a:gd name="T18" fmla="*/ 107 w 221"/>
                <a:gd name="T19" fmla="*/ 165 h 233"/>
                <a:gd name="T20" fmla="*/ 106 w 221"/>
                <a:gd name="T21" fmla="*/ 164 h 233"/>
                <a:gd name="T22" fmla="*/ 97 w 221"/>
                <a:gd name="T23" fmla="*/ 174 h 233"/>
                <a:gd name="T24" fmla="*/ 74 w 221"/>
                <a:gd name="T25" fmla="*/ 150 h 233"/>
                <a:gd name="T26" fmla="*/ 84 w 221"/>
                <a:gd name="T27" fmla="*/ 136 h 233"/>
                <a:gd name="T28" fmla="*/ 81 w 221"/>
                <a:gd name="T29" fmla="*/ 135 h 233"/>
                <a:gd name="T30" fmla="*/ 75 w 221"/>
                <a:gd name="T31" fmla="*/ 141 h 233"/>
                <a:gd name="T32" fmla="*/ 71 w 221"/>
                <a:gd name="T33" fmla="*/ 146 h 233"/>
                <a:gd name="T34" fmla="*/ 58 w 221"/>
                <a:gd name="T35" fmla="*/ 124 h 233"/>
                <a:gd name="T36" fmla="*/ 76 w 221"/>
                <a:gd name="T37" fmla="*/ 109 h 233"/>
                <a:gd name="T38" fmla="*/ 74 w 221"/>
                <a:gd name="T39" fmla="*/ 108 h 233"/>
                <a:gd name="T40" fmla="*/ 57 w 221"/>
                <a:gd name="T41" fmla="*/ 123 h 233"/>
                <a:gd name="T42" fmla="*/ 50 w 221"/>
                <a:gd name="T43" fmla="*/ 103 h 233"/>
                <a:gd name="T44" fmla="*/ 63 w 221"/>
                <a:gd name="T45" fmla="*/ 91 h 233"/>
                <a:gd name="T46" fmla="*/ 60 w 221"/>
                <a:gd name="T47" fmla="*/ 88 h 233"/>
                <a:gd name="T48" fmla="*/ 49 w 221"/>
                <a:gd name="T49" fmla="*/ 97 h 233"/>
                <a:gd name="T50" fmla="*/ 49 w 221"/>
                <a:gd name="T51" fmla="*/ 76 h 233"/>
                <a:gd name="T52" fmla="*/ 68 w 221"/>
                <a:gd name="T53" fmla="*/ 42 h 233"/>
                <a:gd name="T54" fmla="*/ 92 w 221"/>
                <a:gd name="T55" fmla="*/ 58 h 233"/>
                <a:gd name="T56" fmla="*/ 118 w 221"/>
                <a:gd name="T57" fmla="*/ 101 h 233"/>
                <a:gd name="T58" fmla="*/ 117 w 221"/>
                <a:gd name="T59" fmla="*/ 119 h 233"/>
                <a:gd name="T60" fmla="*/ 134 w 221"/>
                <a:gd name="T61" fmla="*/ 121 h 233"/>
                <a:gd name="T62" fmla="*/ 136 w 221"/>
                <a:gd name="T63" fmla="*/ 115 h 233"/>
                <a:gd name="T64" fmla="*/ 135 w 221"/>
                <a:gd name="T65" fmla="*/ 110 h 233"/>
                <a:gd name="T66" fmla="*/ 154 w 221"/>
                <a:gd name="T67" fmla="*/ 72 h 233"/>
                <a:gd name="T68" fmla="*/ 184 w 221"/>
                <a:gd name="T69" fmla="*/ 98 h 233"/>
                <a:gd name="T70" fmla="*/ 143 w 221"/>
                <a:gd name="T71" fmla="*/ 21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33">
                  <a:moveTo>
                    <a:pt x="191" y="63"/>
                  </a:moveTo>
                  <a:cubicBezTo>
                    <a:pt x="181" y="45"/>
                    <a:pt x="161" y="45"/>
                    <a:pt x="146" y="56"/>
                  </a:cubicBezTo>
                  <a:cubicBezTo>
                    <a:pt x="136" y="63"/>
                    <a:pt x="129" y="73"/>
                    <a:pt x="124" y="84"/>
                  </a:cubicBezTo>
                  <a:cubicBezTo>
                    <a:pt x="105" y="45"/>
                    <a:pt x="69" y="0"/>
                    <a:pt x="43" y="45"/>
                  </a:cubicBezTo>
                  <a:cubicBezTo>
                    <a:pt x="0" y="119"/>
                    <a:pt x="88" y="191"/>
                    <a:pt x="140" y="231"/>
                  </a:cubicBezTo>
                  <a:cubicBezTo>
                    <a:pt x="143" y="233"/>
                    <a:pt x="148" y="232"/>
                    <a:pt x="150" y="229"/>
                  </a:cubicBezTo>
                  <a:cubicBezTo>
                    <a:pt x="185" y="190"/>
                    <a:pt x="221" y="114"/>
                    <a:pt x="191" y="63"/>
                  </a:cubicBezTo>
                  <a:close/>
                  <a:moveTo>
                    <a:pt x="143" y="212"/>
                  </a:moveTo>
                  <a:cubicBezTo>
                    <a:pt x="129" y="201"/>
                    <a:pt x="113" y="189"/>
                    <a:pt x="98" y="175"/>
                  </a:cubicBezTo>
                  <a:cubicBezTo>
                    <a:pt x="101" y="172"/>
                    <a:pt x="104" y="169"/>
                    <a:pt x="107" y="165"/>
                  </a:cubicBezTo>
                  <a:cubicBezTo>
                    <a:pt x="108" y="164"/>
                    <a:pt x="107" y="163"/>
                    <a:pt x="106" y="164"/>
                  </a:cubicBezTo>
                  <a:cubicBezTo>
                    <a:pt x="103" y="167"/>
                    <a:pt x="99" y="170"/>
                    <a:pt x="97" y="174"/>
                  </a:cubicBezTo>
                  <a:cubicBezTo>
                    <a:pt x="89" y="166"/>
                    <a:pt x="81" y="158"/>
                    <a:pt x="74" y="150"/>
                  </a:cubicBezTo>
                  <a:cubicBezTo>
                    <a:pt x="79" y="146"/>
                    <a:pt x="82" y="142"/>
                    <a:pt x="84" y="136"/>
                  </a:cubicBezTo>
                  <a:cubicBezTo>
                    <a:pt x="85" y="134"/>
                    <a:pt x="82" y="133"/>
                    <a:pt x="81" y="135"/>
                  </a:cubicBezTo>
                  <a:cubicBezTo>
                    <a:pt x="80" y="137"/>
                    <a:pt x="77" y="139"/>
                    <a:pt x="75" y="141"/>
                  </a:cubicBezTo>
                  <a:cubicBezTo>
                    <a:pt x="74" y="143"/>
                    <a:pt x="73" y="144"/>
                    <a:pt x="71" y="146"/>
                  </a:cubicBezTo>
                  <a:cubicBezTo>
                    <a:pt x="66" y="139"/>
                    <a:pt x="62" y="131"/>
                    <a:pt x="58" y="124"/>
                  </a:cubicBezTo>
                  <a:cubicBezTo>
                    <a:pt x="64" y="119"/>
                    <a:pt x="71" y="115"/>
                    <a:pt x="76" y="109"/>
                  </a:cubicBezTo>
                  <a:cubicBezTo>
                    <a:pt x="76" y="108"/>
                    <a:pt x="75" y="107"/>
                    <a:pt x="74" y="108"/>
                  </a:cubicBezTo>
                  <a:cubicBezTo>
                    <a:pt x="68" y="112"/>
                    <a:pt x="62" y="117"/>
                    <a:pt x="57" y="123"/>
                  </a:cubicBezTo>
                  <a:cubicBezTo>
                    <a:pt x="54" y="116"/>
                    <a:pt x="52" y="110"/>
                    <a:pt x="50" y="103"/>
                  </a:cubicBezTo>
                  <a:cubicBezTo>
                    <a:pt x="55" y="99"/>
                    <a:pt x="59" y="96"/>
                    <a:pt x="63" y="91"/>
                  </a:cubicBezTo>
                  <a:cubicBezTo>
                    <a:pt x="64" y="89"/>
                    <a:pt x="62" y="87"/>
                    <a:pt x="60" y="88"/>
                  </a:cubicBezTo>
                  <a:cubicBezTo>
                    <a:pt x="57" y="91"/>
                    <a:pt x="53" y="94"/>
                    <a:pt x="49" y="97"/>
                  </a:cubicBezTo>
                  <a:cubicBezTo>
                    <a:pt x="48" y="90"/>
                    <a:pt x="48" y="83"/>
                    <a:pt x="49" y="76"/>
                  </a:cubicBezTo>
                  <a:cubicBezTo>
                    <a:pt x="51" y="66"/>
                    <a:pt x="56" y="43"/>
                    <a:pt x="68" y="42"/>
                  </a:cubicBezTo>
                  <a:cubicBezTo>
                    <a:pt x="77" y="41"/>
                    <a:pt x="87" y="52"/>
                    <a:pt x="92" y="58"/>
                  </a:cubicBezTo>
                  <a:cubicBezTo>
                    <a:pt x="103" y="70"/>
                    <a:pt x="112" y="86"/>
                    <a:pt x="118" y="101"/>
                  </a:cubicBezTo>
                  <a:cubicBezTo>
                    <a:pt x="117" y="107"/>
                    <a:pt x="117" y="113"/>
                    <a:pt x="117" y="119"/>
                  </a:cubicBezTo>
                  <a:cubicBezTo>
                    <a:pt x="117" y="130"/>
                    <a:pt x="132" y="130"/>
                    <a:pt x="134" y="121"/>
                  </a:cubicBezTo>
                  <a:cubicBezTo>
                    <a:pt x="136" y="120"/>
                    <a:pt x="137" y="118"/>
                    <a:pt x="136" y="115"/>
                  </a:cubicBezTo>
                  <a:cubicBezTo>
                    <a:pt x="136" y="114"/>
                    <a:pt x="135" y="112"/>
                    <a:pt x="135" y="110"/>
                  </a:cubicBezTo>
                  <a:cubicBezTo>
                    <a:pt x="137" y="95"/>
                    <a:pt x="143" y="82"/>
                    <a:pt x="154" y="72"/>
                  </a:cubicBezTo>
                  <a:cubicBezTo>
                    <a:pt x="173" y="53"/>
                    <a:pt x="183" y="82"/>
                    <a:pt x="184" y="98"/>
                  </a:cubicBezTo>
                  <a:cubicBezTo>
                    <a:pt x="188" y="135"/>
                    <a:pt x="166" y="182"/>
                    <a:pt x="143" y="2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1" name="Freeform 47"/>
            <p:cNvSpPr/>
            <p:nvPr/>
          </p:nvSpPr>
          <p:spPr bwMode="auto">
            <a:xfrm>
              <a:off x="482543" y="2988559"/>
              <a:ext cx="204174" cy="250912"/>
            </a:xfrm>
            <a:custGeom>
              <a:avLst/>
              <a:gdLst>
                <a:gd name="T0" fmla="*/ 26 w 35"/>
                <a:gd name="T1" fmla="*/ 25 h 43"/>
                <a:gd name="T2" fmla="*/ 14 w 35"/>
                <a:gd name="T3" fmla="*/ 6 h 43"/>
                <a:gd name="T4" fmla="*/ 2 w 35"/>
                <a:gd name="T5" fmla="*/ 13 h 43"/>
                <a:gd name="T6" fmla="*/ 16 w 35"/>
                <a:gd name="T7" fmla="*/ 33 h 43"/>
                <a:gd name="T8" fmla="*/ 24 w 35"/>
                <a:gd name="T9" fmla="*/ 40 h 43"/>
                <a:gd name="T10" fmla="*/ 28 w 35"/>
                <a:gd name="T11" fmla="*/ 42 h 43"/>
                <a:gd name="T12" fmla="*/ 33 w 35"/>
                <a:gd name="T13" fmla="*/ 42 h 43"/>
                <a:gd name="T14" fmla="*/ 34 w 35"/>
                <a:gd name="T15" fmla="*/ 39 h 43"/>
                <a:gd name="T16" fmla="*/ 26 w 35"/>
                <a:gd name="T17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3">
                  <a:moveTo>
                    <a:pt x="26" y="25"/>
                  </a:moveTo>
                  <a:cubicBezTo>
                    <a:pt x="22" y="19"/>
                    <a:pt x="19" y="11"/>
                    <a:pt x="14" y="6"/>
                  </a:cubicBezTo>
                  <a:cubicBezTo>
                    <a:pt x="9" y="0"/>
                    <a:pt x="0" y="6"/>
                    <a:pt x="2" y="13"/>
                  </a:cubicBezTo>
                  <a:cubicBezTo>
                    <a:pt x="4" y="20"/>
                    <a:pt x="11" y="27"/>
                    <a:pt x="16" y="33"/>
                  </a:cubicBezTo>
                  <a:cubicBezTo>
                    <a:pt x="19" y="36"/>
                    <a:pt x="21" y="38"/>
                    <a:pt x="24" y="40"/>
                  </a:cubicBezTo>
                  <a:cubicBezTo>
                    <a:pt x="25" y="41"/>
                    <a:pt x="27" y="42"/>
                    <a:pt x="28" y="42"/>
                  </a:cubicBezTo>
                  <a:cubicBezTo>
                    <a:pt x="30" y="43"/>
                    <a:pt x="31" y="42"/>
                    <a:pt x="33" y="42"/>
                  </a:cubicBezTo>
                  <a:cubicBezTo>
                    <a:pt x="34" y="42"/>
                    <a:pt x="35" y="40"/>
                    <a:pt x="34" y="39"/>
                  </a:cubicBezTo>
                  <a:cubicBezTo>
                    <a:pt x="35" y="34"/>
                    <a:pt x="29" y="29"/>
                    <a:pt x="26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Freeform 48"/>
            <p:cNvSpPr/>
            <p:nvPr/>
          </p:nvSpPr>
          <p:spPr bwMode="auto">
            <a:xfrm>
              <a:off x="290670" y="3239470"/>
              <a:ext cx="327170" cy="186953"/>
            </a:xfrm>
            <a:custGeom>
              <a:avLst/>
              <a:gdLst>
                <a:gd name="T0" fmla="*/ 52 w 56"/>
                <a:gd name="T1" fmla="*/ 23 h 32"/>
                <a:gd name="T2" fmla="*/ 11 w 56"/>
                <a:gd name="T3" fmla="*/ 1 h 32"/>
                <a:gd name="T4" fmla="*/ 6 w 56"/>
                <a:gd name="T5" fmla="*/ 13 h 32"/>
                <a:gd name="T6" fmla="*/ 49 w 56"/>
                <a:gd name="T7" fmla="*/ 30 h 32"/>
                <a:gd name="T8" fmla="*/ 52 w 56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52" y="23"/>
                  </a:moveTo>
                  <a:cubicBezTo>
                    <a:pt x="39" y="16"/>
                    <a:pt x="26" y="4"/>
                    <a:pt x="11" y="1"/>
                  </a:cubicBezTo>
                  <a:cubicBezTo>
                    <a:pt x="4" y="0"/>
                    <a:pt x="0" y="9"/>
                    <a:pt x="6" y="13"/>
                  </a:cubicBezTo>
                  <a:cubicBezTo>
                    <a:pt x="19" y="21"/>
                    <a:pt x="35" y="26"/>
                    <a:pt x="49" y="30"/>
                  </a:cubicBezTo>
                  <a:cubicBezTo>
                    <a:pt x="53" y="32"/>
                    <a:pt x="56" y="25"/>
                    <a:pt x="52" y="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Freeform 49"/>
            <p:cNvSpPr/>
            <p:nvPr/>
          </p:nvSpPr>
          <p:spPr bwMode="auto">
            <a:xfrm>
              <a:off x="285750" y="3554339"/>
              <a:ext cx="371448" cy="105777"/>
            </a:xfrm>
            <a:custGeom>
              <a:avLst/>
              <a:gdLst>
                <a:gd name="T0" fmla="*/ 59 w 64"/>
                <a:gd name="T1" fmla="*/ 0 h 18"/>
                <a:gd name="T2" fmla="*/ 28 w 64"/>
                <a:gd name="T3" fmla="*/ 2 h 18"/>
                <a:gd name="T4" fmla="*/ 3 w 64"/>
                <a:gd name="T5" fmla="*/ 6 h 18"/>
                <a:gd name="T6" fmla="*/ 3 w 64"/>
                <a:gd name="T7" fmla="*/ 14 h 18"/>
                <a:gd name="T8" fmla="*/ 26 w 64"/>
                <a:gd name="T9" fmla="*/ 15 h 18"/>
                <a:gd name="T10" fmla="*/ 60 w 64"/>
                <a:gd name="T11" fmla="*/ 8 h 18"/>
                <a:gd name="T12" fmla="*/ 59 w 6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8">
                  <a:moveTo>
                    <a:pt x="59" y="0"/>
                  </a:moveTo>
                  <a:cubicBezTo>
                    <a:pt x="49" y="1"/>
                    <a:pt x="38" y="2"/>
                    <a:pt x="28" y="2"/>
                  </a:cubicBezTo>
                  <a:cubicBezTo>
                    <a:pt x="20" y="3"/>
                    <a:pt x="10" y="1"/>
                    <a:pt x="3" y="6"/>
                  </a:cubicBezTo>
                  <a:cubicBezTo>
                    <a:pt x="0" y="8"/>
                    <a:pt x="0" y="12"/>
                    <a:pt x="3" y="14"/>
                  </a:cubicBezTo>
                  <a:cubicBezTo>
                    <a:pt x="10" y="18"/>
                    <a:pt x="18" y="16"/>
                    <a:pt x="26" y="15"/>
                  </a:cubicBezTo>
                  <a:cubicBezTo>
                    <a:pt x="37" y="13"/>
                    <a:pt x="49" y="11"/>
                    <a:pt x="60" y="8"/>
                  </a:cubicBezTo>
                  <a:cubicBezTo>
                    <a:pt x="64" y="7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5" name="Freeform 53"/>
            <p:cNvSpPr/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7" name="Freeform 55"/>
            <p:cNvSpPr/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8" name="Freeform 56"/>
            <p:cNvSpPr>
              <a:spLocks noEditPoints="1"/>
            </p:cNvSpPr>
            <p:nvPr/>
          </p:nvSpPr>
          <p:spPr bwMode="auto">
            <a:xfrm>
              <a:off x="337409" y="2110369"/>
              <a:ext cx="506742" cy="651878"/>
            </a:xfrm>
            <a:custGeom>
              <a:avLst/>
              <a:gdLst>
                <a:gd name="T0" fmla="*/ 80 w 87"/>
                <a:gd name="T1" fmla="*/ 76 h 112"/>
                <a:gd name="T2" fmla="*/ 73 w 87"/>
                <a:gd name="T3" fmla="*/ 70 h 112"/>
                <a:gd name="T4" fmla="*/ 79 w 87"/>
                <a:gd name="T5" fmla="*/ 45 h 112"/>
                <a:gd name="T6" fmla="*/ 63 w 87"/>
                <a:gd name="T7" fmla="*/ 8 h 112"/>
                <a:gd name="T8" fmla="*/ 41 w 87"/>
                <a:gd name="T9" fmla="*/ 8 h 112"/>
                <a:gd name="T10" fmla="*/ 43 w 87"/>
                <a:gd name="T11" fmla="*/ 13 h 112"/>
                <a:gd name="T12" fmla="*/ 64 w 87"/>
                <a:gd name="T13" fmla="*/ 45 h 112"/>
                <a:gd name="T14" fmla="*/ 59 w 87"/>
                <a:gd name="T15" fmla="*/ 62 h 112"/>
                <a:gd name="T16" fmla="*/ 18 w 87"/>
                <a:gd name="T17" fmla="*/ 65 h 112"/>
                <a:gd name="T18" fmla="*/ 34 w 87"/>
                <a:gd name="T19" fmla="*/ 102 h 112"/>
                <a:gd name="T20" fmla="*/ 62 w 87"/>
                <a:gd name="T21" fmla="*/ 83 h 112"/>
                <a:gd name="T22" fmla="*/ 68 w 87"/>
                <a:gd name="T23" fmla="*/ 88 h 112"/>
                <a:gd name="T24" fmla="*/ 80 w 87"/>
                <a:gd name="T25" fmla="*/ 76 h 112"/>
                <a:gd name="T26" fmla="*/ 39 w 87"/>
                <a:gd name="T27" fmla="*/ 81 h 112"/>
                <a:gd name="T28" fmla="*/ 25 w 87"/>
                <a:gd name="T29" fmla="*/ 87 h 112"/>
                <a:gd name="T30" fmla="*/ 25 w 87"/>
                <a:gd name="T31" fmla="*/ 87 h 112"/>
                <a:gd name="T32" fmla="*/ 32 w 87"/>
                <a:gd name="T33" fmla="*/ 75 h 112"/>
                <a:gd name="T34" fmla="*/ 46 w 87"/>
                <a:gd name="T35" fmla="*/ 75 h 112"/>
                <a:gd name="T36" fmla="*/ 39 w 87"/>
                <a:gd name="T37" fmla="*/ 8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112">
                  <a:moveTo>
                    <a:pt x="80" y="76"/>
                  </a:moveTo>
                  <a:cubicBezTo>
                    <a:pt x="78" y="74"/>
                    <a:pt x="75" y="72"/>
                    <a:pt x="73" y="70"/>
                  </a:cubicBezTo>
                  <a:cubicBezTo>
                    <a:pt x="77" y="63"/>
                    <a:pt x="79" y="55"/>
                    <a:pt x="79" y="45"/>
                  </a:cubicBezTo>
                  <a:cubicBezTo>
                    <a:pt x="80" y="31"/>
                    <a:pt x="74" y="17"/>
                    <a:pt x="63" y="8"/>
                  </a:cubicBezTo>
                  <a:cubicBezTo>
                    <a:pt x="57" y="2"/>
                    <a:pt x="47" y="0"/>
                    <a:pt x="41" y="8"/>
                  </a:cubicBezTo>
                  <a:cubicBezTo>
                    <a:pt x="40" y="10"/>
                    <a:pt x="41" y="12"/>
                    <a:pt x="43" y="13"/>
                  </a:cubicBezTo>
                  <a:cubicBezTo>
                    <a:pt x="58" y="19"/>
                    <a:pt x="63" y="30"/>
                    <a:pt x="64" y="45"/>
                  </a:cubicBezTo>
                  <a:cubicBezTo>
                    <a:pt x="64" y="52"/>
                    <a:pt x="62" y="57"/>
                    <a:pt x="59" y="62"/>
                  </a:cubicBezTo>
                  <a:cubicBezTo>
                    <a:pt x="45" y="56"/>
                    <a:pt x="29" y="56"/>
                    <a:pt x="18" y="65"/>
                  </a:cubicBezTo>
                  <a:cubicBezTo>
                    <a:pt x="0" y="80"/>
                    <a:pt x="9" y="112"/>
                    <a:pt x="34" y="102"/>
                  </a:cubicBezTo>
                  <a:cubicBezTo>
                    <a:pt x="44" y="98"/>
                    <a:pt x="53" y="91"/>
                    <a:pt x="62" y="83"/>
                  </a:cubicBezTo>
                  <a:cubicBezTo>
                    <a:pt x="64" y="85"/>
                    <a:pt x="66" y="86"/>
                    <a:pt x="68" y="88"/>
                  </a:cubicBezTo>
                  <a:cubicBezTo>
                    <a:pt x="76" y="94"/>
                    <a:pt x="87" y="84"/>
                    <a:pt x="80" y="76"/>
                  </a:cubicBezTo>
                  <a:close/>
                  <a:moveTo>
                    <a:pt x="39" y="81"/>
                  </a:moveTo>
                  <a:cubicBezTo>
                    <a:pt x="35" y="84"/>
                    <a:pt x="30" y="86"/>
                    <a:pt x="25" y="87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3"/>
                    <a:pt x="28" y="77"/>
                    <a:pt x="32" y="75"/>
                  </a:cubicBezTo>
                  <a:cubicBezTo>
                    <a:pt x="37" y="73"/>
                    <a:pt x="42" y="74"/>
                    <a:pt x="46" y="75"/>
                  </a:cubicBezTo>
                  <a:cubicBezTo>
                    <a:pt x="44" y="77"/>
                    <a:pt x="41" y="79"/>
                    <a:pt x="39" y="8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9" name="Rectangle 57"/>
            <p:cNvSpPr>
              <a:spLocks noChangeArrowheads="1"/>
            </p:cNvSpPr>
            <p:nvPr/>
          </p:nvSpPr>
          <p:spPr bwMode="auto">
            <a:xfrm>
              <a:off x="1104902" y="2499035"/>
              <a:ext cx="2460" cy="2460"/>
            </a:xfrm>
            <a:prstGeom prst="rect">
              <a:avLst/>
            </a:pr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0" name="Freeform 58"/>
            <p:cNvSpPr/>
            <p:nvPr/>
          </p:nvSpPr>
          <p:spPr bwMode="auto">
            <a:xfrm>
              <a:off x="972067" y="2039033"/>
              <a:ext cx="332089" cy="477223"/>
            </a:xfrm>
            <a:custGeom>
              <a:avLst/>
              <a:gdLst>
                <a:gd name="T0" fmla="*/ 55 w 57"/>
                <a:gd name="T1" fmla="*/ 35 h 82"/>
                <a:gd name="T2" fmla="*/ 30 w 57"/>
                <a:gd name="T3" fmla="*/ 38 h 82"/>
                <a:gd name="T4" fmla="*/ 29 w 57"/>
                <a:gd name="T5" fmla="*/ 38 h 82"/>
                <a:gd name="T6" fmla="*/ 24 w 57"/>
                <a:gd name="T7" fmla="*/ 5 h 82"/>
                <a:gd name="T8" fmla="*/ 17 w 57"/>
                <a:gd name="T9" fmla="*/ 6 h 82"/>
                <a:gd name="T10" fmla="*/ 17 w 57"/>
                <a:gd name="T11" fmla="*/ 42 h 82"/>
                <a:gd name="T12" fmla="*/ 3 w 57"/>
                <a:gd name="T13" fmla="*/ 48 h 82"/>
                <a:gd name="T14" fmla="*/ 5 w 57"/>
                <a:gd name="T15" fmla="*/ 54 h 82"/>
                <a:gd name="T16" fmla="*/ 18 w 57"/>
                <a:gd name="T17" fmla="*/ 52 h 82"/>
                <a:gd name="T18" fmla="*/ 19 w 57"/>
                <a:gd name="T19" fmla="*/ 73 h 82"/>
                <a:gd name="T20" fmla="*/ 23 w 57"/>
                <a:gd name="T21" fmla="*/ 79 h 82"/>
                <a:gd name="T22" fmla="*/ 23 w 57"/>
                <a:gd name="T23" fmla="*/ 78 h 82"/>
                <a:gd name="T24" fmla="*/ 23 w 57"/>
                <a:gd name="T25" fmla="*/ 78 h 82"/>
                <a:gd name="T26" fmla="*/ 23 w 57"/>
                <a:gd name="T27" fmla="*/ 79 h 82"/>
                <a:gd name="T28" fmla="*/ 25 w 57"/>
                <a:gd name="T29" fmla="*/ 80 h 82"/>
                <a:gd name="T30" fmla="*/ 23 w 57"/>
                <a:gd name="T31" fmla="*/ 79 h 82"/>
                <a:gd name="T32" fmla="*/ 23 w 57"/>
                <a:gd name="T33" fmla="*/ 79 h 82"/>
                <a:gd name="T34" fmla="*/ 28 w 57"/>
                <a:gd name="T35" fmla="*/ 81 h 82"/>
                <a:gd name="T36" fmla="*/ 30 w 57"/>
                <a:gd name="T37" fmla="*/ 79 h 82"/>
                <a:gd name="T38" fmla="*/ 33 w 57"/>
                <a:gd name="T39" fmla="*/ 73 h 82"/>
                <a:gd name="T40" fmla="*/ 31 w 57"/>
                <a:gd name="T41" fmla="*/ 50 h 82"/>
                <a:gd name="T42" fmla="*/ 34 w 57"/>
                <a:gd name="T43" fmla="*/ 49 h 82"/>
                <a:gd name="T44" fmla="*/ 56 w 57"/>
                <a:gd name="T45" fmla="*/ 39 h 82"/>
                <a:gd name="T46" fmla="*/ 55 w 57"/>
                <a:gd name="T47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" h="82">
                  <a:moveTo>
                    <a:pt x="55" y="35"/>
                  </a:moveTo>
                  <a:cubicBezTo>
                    <a:pt x="47" y="30"/>
                    <a:pt x="38" y="35"/>
                    <a:pt x="30" y="38"/>
                  </a:cubicBezTo>
                  <a:cubicBezTo>
                    <a:pt x="30" y="38"/>
                    <a:pt x="30" y="38"/>
                    <a:pt x="29" y="38"/>
                  </a:cubicBezTo>
                  <a:cubicBezTo>
                    <a:pt x="28" y="27"/>
                    <a:pt x="26" y="16"/>
                    <a:pt x="24" y="5"/>
                  </a:cubicBezTo>
                  <a:cubicBezTo>
                    <a:pt x="24" y="0"/>
                    <a:pt x="17" y="2"/>
                    <a:pt x="17" y="6"/>
                  </a:cubicBezTo>
                  <a:cubicBezTo>
                    <a:pt x="16" y="18"/>
                    <a:pt x="16" y="30"/>
                    <a:pt x="17" y="42"/>
                  </a:cubicBezTo>
                  <a:cubicBezTo>
                    <a:pt x="12" y="44"/>
                    <a:pt x="7" y="46"/>
                    <a:pt x="3" y="48"/>
                  </a:cubicBezTo>
                  <a:cubicBezTo>
                    <a:pt x="0" y="50"/>
                    <a:pt x="1" y="55"/>
                    <a:pt x="5" y="54"/>
                  </a:cubicBezTo>
                  <a:cubicBezTo>
                    <a:pt x="9" y="54"/>
                    <a:pt x="13" y="53"/>
                    <a:pt x="18" y="52"/>
                  </a:cubicBezTo>
                  <a:cubicBezTo>
                    <a:pt x="18" y="59"/>
                    <a:pt x="19" y="66"/>
                    <a:pt x="19" y="73"/>
                  </a:cubicBezTo>
                  <a:cubicBezTo>
                    <a:pt x="20" y="76"/>
                    <a:pt x="21" y="78"/>
                    <a:pt x="23" y="79"/>
                  </a:cubicBezTo>
                  <a:cubicBezTo>
                    <a:pt x="22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79"/>
                    <a:pt x="24" y="79"/>
                    <a:pt x="25" y="80"/>
                  </a:cubicBezTo>
                  <a:cubicBezTo>
                    <a:pt x="24" y="79"/>
                    <a:pt x="23" y="79"/>
                    <a:pt x="23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4" y="81"/>
                    <a:pt x="26" y="82"/>
                    <a:pt x="28" y="81"/>
                  </a:cubicBezTo>
                  <a:cubicBezTo>
                    <a:pt x="29" y="81"/>
                    <a:pt x="32" y="78"/>
                    <a:pt x="30" y="79"/>
                  </a:cubicBezTo>
                  <a:cubicBezTo>
                    <a:pt x="32" y="78"/>
                    <a:pt x="34" y="75"/>
                    <a:pt x="33" y="73"/>
                  </a:cubicBezTo>
                  <a:cubicBezTo>
                    <a:pt x="33" y="65"/>
                    <a:pt x="32" y="58"/>
                    <a:pt x="31" y="50"/>
                  </a:cubicBezTo>
                  <a:cubicBezTo>
                    <a:pt x="32" y="50"/>
                    <a:pt x="33" y="50"/>
                    <a:pt x="34" y="49"/>
                  </a:cubicBezTo>
                  <a:cubicBezTo>
                    <a:pt x="42" y="48"/>
                    <a:pt x="53" y="47"/>
                    <a:pt x="56" y="39"/>
                  </a:cubicBezTo>
                  <a:cubicBezTo>
                    <a:pt x="57" y="37"/>
                    <a:pt x="56" y="35"/>
                    <a:pt x="55" y="3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1432069" y="1923415"/>
              <a:ext cx="597760" cy="605139"/>
            </a:xfrm>
            <a:custGeom>
              <a:avLst/>
              <a:gdLst>
                <a:gd name="T0" fmla="*/ 98 w 103"/>
                <a:gd name="T1" fmla="*/ 56 h 104"/>
                <a:gd name="T2" fmla="*/ 58 w 103"/>
                <a:gd name="T3" fmla="*/ 48 h 104"/>
                <a:gd name="T4" fmla="*/ 51 w 103"/>
                <a:gd name="T5" fmla="*/ 24 h 104"/>
                <a:gd name="T6" fmla="*/ 1 w 103"/>
                <a:gd name="T7" fmla="*/ 22 h 104"/>
                <a:gd name="T8" fmla="*/ 4 w 103"/>
                <a:gd name="T9" fmla="*/ 25 h 104"/>
                <a:gd name="T10" fmla="*/ 41 w 103"/>
                <a:gd name="T11" fmla="*/ 30 h 104"/>
                <a:gd name="T12" fmla="*/ 45 w 103"/>
                <a:gd name="T13" fmla="*/ 48 h 104"/>
                <a:gd name="T14" fmla="*/ 10 w 103"/>
                <a:gd name="T15" fmla="*/ 74 h 104"/>
                <a:gd name="T16" fmla="*/ 15 w 103"/>
                <a:gd name="T17" fmla="*/ 98 h 104"/>
                <a:gd name="T18" fmla="*/ 43 w 103"/>
                <a:gd name="T19" fmla="*/ 90 h 104"/>
                <a:gd name="T20" fmla="*/ 57 w 103"/>
                <a:gd name="T21" fmla="*/ 63 h 104"/>
                <a:gd name="T22" fmla="*/ 99 w 103"/>
                <a:gd name="T23" fmla="*/ 64 h 104"/>
                <a:gd name="T24" fmla="*/ 98 w 103"/>
                <a:gd name="T25" fmla="*/ 56 h 104"/>
                <a:gd name="T26" fmla="*/ 40 w 103"/>
                <a:gd name="T27" fmla="*/ 71 h 104"/>
                <a:gd name="T28" fmla="*/ 23 w 103"/>
                <a:gd name="T29" fmla="*/ 86 h 104"/>
                <a:gd name="T30" fmla="*/ 26 w 103"/>
                <a:gd name="T31" fmla="*/ 77 h 104"/>
                <a:gd name="T32" fmla="*/ 37 w 103"/>
                <a:gd name="T33" fmla="*/ 66 h 104"/>
                <a:gd name="T34" fmla="*/ 43 w 103"/>
                <a:gd name="T35" fmla="*/ 64 h 104"/>
                <a:gd name="T36" fmla="*/ 40 w 103"/>
                <a:gd name="T37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3" h="104">
                  <a:moveTo>
                    <a:pt x="98" y="56"/>
                  </a:moveTo>
                  <a:cubicBezTo>
                    <a:pt x="86" y="52"/>
                    <a:pt x="72" y="48"/>
                    <a:pt x="58" y="48"/>
                  </a:cubicBezTo>
                  <a:cubicBezTo>
                    <a:pt x="57" y="39"/>
                    <a:pt x="55" y="31"/>
                    <a:pt x="51" y="24"/>
                  </a:cubicBezTo>
                  <a:cubicBezTo>
                    <a:pt x="40" y="0"/>
                    <a:pt x="15" y="4"/>
                    <a:pt x="1" y="22"/>
                  </a:cubicBezTo>
                  <a:cubicBezTo>
                    <a:pt x="0" y="24"/>
                    <a:pt x="2" y="25"/>
                    <a:pt x="4" y="25"/>
                  </a:cubicBezTo>
                  <a:cubicBezTo>
                    <a:pt x="18" y="17"/>
                    <a:pt x="32" y="14"/>
                    <a:pt x="41" y="30"/>
                  </a:cubicBezTo>
                  <a:cubicBezTo>
                    <a:pt x="44" y="35"/>
                    <a:pt x="45" y="42"/>
                    <a:pt x="45" y="48"/>
                  </a:cubicBezTo>
                  <a:cubicBezTo>
                    <a:pt x="30" y="50"/>
                    <a:pt x="17" y="58"/>
                    <a:pt x="10" y="74"/>
                  </a:cubicBezTo>
                  <a:cubicBezTo>
                    <a:pt x="8" y="81"/>
                    <a:pt x="6" y="94"/>
                    <a:pt x="15" y="98"/>
                  </a:cubicBezTo>
                  <a:cubicBezTo>
                    <a:pt x="25" y="104"/>
                    <a:pt x="34" y="97"/>
                    <a:pt x="43" y="90"/>
                  </a:cubicBezTo>
                  <a:cubicBezTo>
                    <a:pt x="51" y="83"/>
                    <a:pt x="56" y="73"/>
                    <a:pt x="57" y="63"/>
                  </a:cubicBezTo>
                  <a:cubicBezTo>
                    <a:pt x="71" y="65"/>
                    <a:pt x="86" y="71"/>
                    <a:pt x="99" y="64"/>
                  </a:cubicBezTo>
                  <a:cubicBezTo>
                    <a:pt x="103" y="62"/>
                    <a:pt x="101" y="57"/>
                    <a:pt x="98" y="56"/>
                  </a:cubicBezTo>
                  <a:close/>
                  <a:moveTo>
                    <a:pt x="40" y="71"/>
                  </a:moveTo>
                  <a:cubicBezTo>
                    <a:pt x="37" y="78"/>
                    <a:pt x="30" y="83"/>
                    <a:pt x="23" y="86"/>
                  </a:cubicBezTo>
                  <a:cubicBezTo>
                    <a:pt x="22" y="86"/>
                    <a:pt x="26" y="76"/>
                    <a:pt x="26" y="77"/>
                  </a:cubicBezTo>
                  <a:cubicBezTo>
                    <a:pt x="28" y="72"/>
                    <a:pt x="33" y="69"/>
                    <a:pt x="37" y="66"/>
                  </a:cubicBezTo>
                  <a:cubicBezTo>
                    <a:pt x="39" y="65"/>
                    <a:pt x="41" y="64"/>
                    <a:pt x="43" y="64"/>
                  </a:cubicBezTo>
                  <a:cubicBezTo>
                    <a:pt x="42" y="66"/>
                    <a:pt x="41" y="69"/>
                    <a:pt x="40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2000311" y="1812720"/>
              <a:ext cx="290270" cy="145136"/>
            </a:xfrm>
            <a:custGeom>
              <a:avLst/>
              <a:gdLst>
                <a:gd name="T0" fmla="*/ 39 w 50"/>
                <a:gd name="T1" fmla="*/ 1 h 25"/>
                <a:gd name="T2" fmla="*/ 23 w 50"/>
                <a:gd name="T3" fmla="*/ 7 h 25"/>
                <a:gd name="T4" fmla="*/ 8 w 50"/>
                <a:gd name="T5" fmla="*/ 13 h 25"/>
                <a:gd name="T6" fmla="*/ 11 w 50"/>
                <a:gd name="T7" fmla="*/ 23 h 25"/>
                <a:gd name="T8" fmla="*/ 45 w 50"/>
                <a:gd name="T9" fmla="*/ 12 h 25"/>
                <a:gd name="T10" fmla="*/ 39 w 50"/>
                <a:gd name="T1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5">
                  <a:moveTo>
                    <a:pt x="39" y="1"/>
                  </a:moveTo>
                  <a:cubicBezTo>
                    <a:pt x="34" y="3"/>
                    <a:pt x="29" y="5"/>
                    <a:pt x="23" y="7"/>
                  </a:cubicBezTo>
                  <a:cubicBezTo>
                    <a:pt x="18" y="9"/>
                    <a:pt x="13" y="11"/>
                    <a:pt x="8" y="13"/>
                  </a:cubicBezTo>
                  <a:cubicBezTo>
                    <a:pt x="0" y="15"/>
                    <a:pt x="3" y="25"/>
                    <a:pt x="11" y="23"/>
                  </a:cubicBezTo>
                  <a:cubicBezTo>
                    <a:pt x="22" y="22"/>
                    <a:pt x="36" y="19"/>
                    <a:pt x="45" y="12"/>
                  </a:cubicBezTo>
                  <a:cubicBezTo>
                    <a:pt x="50" y="7"/>
                    <a:pt x="45" y="0"/>
                    <a:pt x="39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3" name="Freeform 61"/>
            <p:cNvSpPr/>
            <p:nvPr/>
          </p:nvSpPr>
          <p:spPr bwMode="auto">
            <a:xfrm>
              <a:off x="2098708" y="1987374"/>
              <a:ext cx="275510" cy="127916"/>
            </a:xfrm>
            <a:custGeom>
              <a:avLst/>
              <a:gdLst>
                <a:gd name="T0" fmla="*/ 45 w 47"/>
                <a:gd name="T1" fmla="*/ 3 h 22"/>
                <a:gd name="T2" fmla="*/ 27 w 47"/>
                <a:gd name="T3" fmla="*/ 6 h 22"/>
                <a:gd name="T4" fmla="*/ 4 w 47"/>
                <a:gd name="T5" fmla="*/ 13 h 22"/>
                <a:gd name="T6" fmla="*/ 5 w 47"/>
                <a:gd name="T7" fmla="*/ 21 h 22"/>
                <a:gd name="T8" fmla="*/ 30 w 47"/>
                <a:gd name="T9" fmla="*/ 18 h 22"/>
                <a:gd name="T10" fmla="*/ 47 w 47"/>
                <a:gd name="T11" fmla="*/ 8 h 22"/>
                <a:gd name="T12" fmla="*/ 45 w 47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45" y="3"/>
                  </a:moveTo>
                  <a:cubicBezTo>
                    <a:pt x="39" y="0"/>
                    <a:pt x="33" y="4"/>
                    <a:pt x="27" y="6"/>
                  </a:cubicBezTo>
                  <a:cubicBezTo>
                    <a:pt x="20" y="9"/>
                    <a:pt x="12" y="11"/>
                    <a:pt x="4" y="13"/>
                  </a:cubicBezTo>
                  <a:cubicBezTo>
                    <a:pt x="0" y="15"/>
                    <a:pt x="0" y="22"/>
                    <a:pt x="5" y="21"/>
                  </a:cubicBezTo>
                  <a:cubicBezTo>
                    <a:pt x="14" y="21"/>
                    <a:pt x="22" y="20"/>
                    <a:pt x="30" y="18"/>
                  </a:cubicBezTo>
                  <a:cubicBezTo>
                    <a:pt x="36" y="16"/>
                    <a:pt x="45" y="15"/>
                    <a:pt x="47" y="8"/>
                  </a:cubicBezTo>
                  <a:cubicBezTo>
                    <a:pt x="47" y="6"/>
                    <a:pt x="47" y="4"/>
                    <a:pt x="45" y="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430886" y="4912211"/>
              <a:ext cx="1274235" cy="536261"/>
            </a:xfrm>
            <a:custGeom>
              <a:avLst/>
              <a:gdLst>
                <a:gd name="T0" fmla="*/ 211 w 219"/>
                <a:gd name="T1" fmla="*/ 37 h 92"/>
                <a:gd name="T2" fmla="*/ 39 w 219"/>
                <a:gd name="T3" fmla="*/ 3 h 92"/>
                <a:gd name="T4" fmla="*/ 34 w 219"/>
                <a:gd name="T5" fmla="*/ 6 h 92"/>
                <a:gd name="T6" fmla="*/ 9 w 219"/>
                <a:gd name="T7" fmla="*/ 64 h 92"/>
                <a:gd name="T8" fmla="*/ 7 w 219"/>
                <a:gd name="T9" fmla="*/ 3 h 92"/>
                <a:gd name="T10" fmla="*/ 2 w 219"/>
                <a:gd name="T11" fmla="*/ 3 h 92"/>
                <a:gd name="T12" fmla="*/ 0 w 219"/>
                <a:gd name="T13" fmla="*/ 86 h 92"/>
                <a:gd name="T14" fmla="*/ 8 w 219"/>
                <a:gd name="T15" fmla="*/ 88 h 92"/>
                <a:gd name="T16" fmla="*/ 33 w 219"/>
                <a:gd name="T17" fmla="*/ 30 h 92"/>
                <a:gd name="T18" fmla="*/ 60 w 219"/>
                <a:gd name="T19" fmla="*/ 17 h 92"/>
                <a:gd name="T20" fmla="*/ 91 w 219"/>
                <a:gd name="T21" fmla="*/ 22 h 92"/>
                <a:gd name="T22" fmla="*/ 208 w 219"/>
                <a:gd name="T23" fmla="*/ 50 h 92"/>
                <a:gd name="T24" fmla="*/ 211 w 219"/>
                <a:gd name="T25" fmla="*/ 3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9" h="92">
                  <a:moveTo>
                    <a:pt x="211" y="37"/>
                  </a:moveTo>
                  <a:cubicBezTo>
                    <a:pt x="157" y="16"/>
                    <a:pt x="97" y="8"/>
                    <a:pt x="39" y="3"/>
                  </a:cubicBezTo>
                  <a:cubicBezTo>
                    <a:pt x="37" y="3"/>
                    <a:pt x="35" y="4"/>
                    <a:pt x="34" y="6"/>
                  </a:cubicBezTo>
                  <a:cubicBezTo>
                    <a:pt x="23" y="24"/>
                    <a:pt x="16" y="44"/>
                    <a:pt x="9" y="64"/>
                  </a:cubicBezTo>
                  <a:cubicBezTo>
                    <a:pt x="9" y="44"/>
                    <a:pt x="8" y="23"/>
                    <a:pt x="7" y="3"/>
                  </a:cubicBezTo>
                  <a:cubicBezTo>
                    <a:pt x="7" y="0"/>
                    <a:pt x="2" y="0"/>
                    <a:pt x="2" y="3"/>
                  </a:cubicBezTo>
                  <a:cubicBezTo>
                    <a:pt x="0" y="31"/>
                    <a:pt x="0" y="58"/>
                    <a:pt x="0" y="86"/>
                  </a:cubicBezTo>
                  <a:cubicBezTo>
                    <a:pt x="0" y="90"/>
                    <a:pt x="6" y="92"/>
                    <a:pt x="8" y="88"/>
                  </a:cubicBezTo>
                  <a:cubicBezTo>
                    <a:pt x="18" y="69"/>
                    <a:pt x="24" y="49"/>
                    <a:pt x="33" y="30"/>
                  </a:cubicBezTo>
                  <a:cubicBezTo>
                    <a:pt x="41" y="14"/>
                    <a:pt x="44" y="15"/>
                    <a:pt x="60" y="17"/>
                  </a:cubicBezTo>
                  <a:cubicBezTo>
                    <a:pt x="71" y="19"/>
                    <a:pt x="81" y="20"/>
                    <a:pt x="91" y="22"/>
                  </a:cubicBezTo>
                  <a:cubicBezTo>
                    <a:pt x="131" y="28"/>
                    <a:pt x="171" y="36"/>
                    <a:pt x="208" y="50"/>
                  </a:cubicBezTo>
                  <a:cubicBezTo>
                    <a:pt x="216" y="53"/>
                    <a:pt x="219" y="40"/>
                    <a:pt x="211" y="3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5" name="Freeform 63"/>
            <p:cNvSpPr>
              <a:spLocks noEditPoints="1"/>
            </p:cNvSpPr>
            <p:nvPr/>
          </p:nvSpPr>
          <p:spPr bwMode="auto">
            <a:xfrm>
              <a:off x="10440273" y="496667"/>
              <a:ext cx="494444" cy="494444"/>
            </a:xfrm>
            <a:custGeom>
              <a:avLst/>
              <a:gdLst>
                <a:gd name="T0" fmla="*/ 77 w 85"/>
                <a:gd name="T1" fmla="*/ 23 h 85"/>
                <a:gd name="T2" fmla="*/ 51 w 85"/>
                <a:gd name="T3" fmla="*/ 28 h 85"/>
                <a:gd name="T4" fmla="*/ 43 w 85"/>
                <a:gd name="T5" fmla="*/ 5 h 85"/>
                <a:gd name="T6" fmla="*/ 33 w 85"/>
                <a:gd name="T7" fmla="*/ 7 h 85"/>
                <a:gd name="T8" fmla="*/ 36 w 85"/>
                <a:gd name="T9" fmla="*/ 18 h 85"/>
                <a:gd name="T10" fmla="*/ 34 w 85"/>
                <a:gd name="T11" fmla="*/ 29 h 85"/>
                <a:gd name="T12" fmla="*/ 5 w 85"/>
                <a:gd name="T13" fmla="*/ 34 h 85"/>
                <a:gd name="T14" fmla="*/ 4 w 85"/>
                <a:gd name="T15" fmla="*/ 43 h 85"/>
                <a:gd name="T16" fmla="*/ 30 w 85"/>
                <a:gd name="T17" fmla="*/ 58 h 85"/>
                <a:gd name="T18" fmla="*/ 28 w 85"/>
                <a:gd name="T19" fmla="*/ 79 h 85"/>
                <a:gd name="T20" fmla="*/ 36 w 85"/>
                <a:gd name="T21" fmla="*/ 81 h 85"/>
                <a:gd name="T22" fmla="*/ 46 w 85"/>
                <a:gd name="T23" fmla="*/ 66 h 85"/>
                <a:gd name="T24" fmla="*/ 66 w 85"/>
                <a:gd name="T25" fmla="*/ 73 h 85"/>
                <a:gd name="T26" fmla="*/ 72 w 85"/>
                <a:gd name="T27" fmla="*/ 67 h 85"/>
                <a:gd name="T28" fmla="*/ 63 w 85"/>
                <a:gd name="T29" fmla="*/ 48 h 85"/>
                <a:gd name="T30" fmla="*/ 81 w 85"/>
                <a:gd name="T31" fmla="*/ 31 h 85"/>
                <a:gd name="T32" fmla="*/ 77 w 85"/>
                <a:gd name="T33" fmla="*/ 23 h 85"/>
                <a:gd name="T34" fmla="*/ 50 w 85"/>
                <a:gd name="T35" fmla="*/ 47 h 85"/>
                <a:gd name="T36" fmla="*/ 44 w 85"/>
                <a:gd name="T37" fmla="*/ 54 h 85"/>
                <a:gd name="T38" fmla="*/ 39 w 85"/>
                <a:gd name="T39" fmla="*/ 51 h 85"/>
                <a:gd name="T40" fmla="*/ 40 w 85"/>
                <a:gd name="T41" fmla="*/ 38 h 85"/>
                <a:gd name="T42" fmla="*/ 45 w 85"/>
                <a:gd name="T43" fmla="*/ 38 h 85"/>
                <a:gd name="T44" fmla="*/ 50 w 85"/>
                <a:gd name="T45" fmla="*/ 47 h 85"/>
                <a:gd name="T46" fmla="*/ 20 w 85"/>
                <a:gd name="T47" fmla="*/ 41 h 85"/>
                <a:gd name="T48" fmla="*/ 32 w 85"/>
                <a:gd name="T49" fmla="*/ 39 h 85"/>
                <a:gd name="T50" fmla="*/ 31 w 85"/>
                <a:gd name="T51" fmla="*/ 47 h 85"/>
                <a:gd name="T52" fmla="*/ 20 w 85"/>
                <a:gd name="T53" fmla="*/ 41 h 85"/>
                <a:gd name="T54" fmla="*/ 55 w 85"/>
                <a:gd name="T55" fmla="*/ 55 h 85"/>
                <a:gd name="T56" fmla="*/ 58 w 85"/>
                <a:gd name="T57" fmla="*/ 59 h 85"/>
                <a:gd name="T58" fmla="*/ 53 w 85"/>
                <a:gd name="T59" fmla="*/ 58 h 85"/>
                <a:gd name="T60" fmla="*/ 55 w 85"/>
                <a:gd name="T61" fmla="*/ 55 h 85"/>
                <a:gd name="T62" fmla="*/ 56 w 85"/>
                <a:gd name="T63" fmla="*/ 37 h 85"/>
                <a:gd name="T64" fmla="*/ 61 w 85"/>
                <a:gd name="T65" fmla="*/ 36 h 85"/>
                <a:gd name="T66" fmla="*/ 58 w 85"/>
                <a:gd name="T67" fmla="*/ 40 h 85"/>
                <a:gd name="T68" fmla="*/ 56 w 85"/>
                <a:gd name="T69" fmla="*/ 3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5">
                  <a:moveTo>
                    <a:pt x="77" y="23"/>
                  </a:moveTo>
                  <a:cubicBezTo>
                    <a:pt x="68" y="26"/>
                    <a:pt x="60" y="27"/>
                    <a:pt x="51" y="28"/>
                  </a:cubicBezTo>
                  <a:cubicBezTo>
                    <a:pt x="47" y="21"/>
                    <a:pt x="44" y="13"/>
                    <a:pt x="43" y="5"/>
                  </a:cubicBezTo>
                  <a:cubicBezTo>
                    <a:pt x="42" y="0"/>
                    <a:pt x="32" y="1"/>
                    <a:pt x="33" y="7"/>
                  </a:cubicBezTo>
                  <a:cubicBezTo>
                    <a:pt x="34" y="11"/>
                    <a:pt x="35" y="14"/>
                    <a:pt x="36" y="18"/>
                  </a:cubicBezTo>
                  <a:cubicBezTo>
                    <a:pt x="35" y="22"/>
                    <a:pt x="34" y="25"/>
                    <a:pt x="34" y="29"/>
                  </a:cubicBezTo>
                  <a:cubicBezTo>
                    <a:pt x="24" y="30"/>
                    <a:pt x="14" y="31"/>
                    <a:pt x="5" y="34"/>
                  </a:cubicBezTo>
                  <a:cubicBezTo>
                    <a:pt x="1" y="35"/>
                    <a:pt x="0" y="41"/>
                    <a:pt x="4" y="43"/>
                  </a:cubicBezTo>
                  <a:cubicBezTo>
                    <a:pt x="12" y="48"/>
                    <a:pt x="21" y="53"/>
                    <a:pt x="30" y="58"/>
                  </a:cubicBezTo>
                  <a:cubicBezTo>
                    <a:pt x="29" y="65"/>
                    <a:pt x="29" y="72"/>
                    <a:pt x="28" y="79"/>
                  </a:cubicBezTo>
                  <a:cubicBezTo>
                    <a:pt x="28" y="83"/>
                    <a:pt x="34" y="85"/>
                    <a:pt x="36" y="81"/>
                  </a:cubicBezTo>
                  <a:cubicBezTo>
                    <a:pt x="39" y="76"/>
                    <a:pt x="43" y="71"/>
                    <a:pt x="46" y="66"/>
                  </a:cubicBezTo>
                  <a:cubicBezTo>
                    <a:pt x="53" y="69"/>
                    <a:pt x="59" y="71"/>
                    <a:pt x="66" y="73"/>
                  </a:cubicBezTo>
                  <a:cubicBezTo>
                    <a:pt x="69" y="74"/>
                    <a:pt x="74" y="70"/>
                    <a:pt x="72" y="67"/>
                  </a:cubicBezTo>
                  <a:cubicBezTo>
                    <a:pt x="70" y="60"/>
                    <a:pt x="66" y="54"/>
                    <a:pt x="63" y="48"/>
                  </a:cubicBezTo>
                  <a:cubicBezTo>
                    <a:pt x="69" y="42"/>
                    <a:pt x="75" y="37"/>
                    <a:pt x="81" y="31"/>
                  </a:cubicBezTo>
                  <a:cubicBezTo>
                    <a:pt x="85" y="28"/>
                    <a:pt x="81" y="22"/>
                    <a:pt x="77" y="23"/>
                  </a:cubicBezTo>
                  <a:close/>
                  <a:moveTo>
                    <a:pt x="50" y="47"/>
                  </a:moveTo>
                  <a:cubicBezTo>
                    <a:pt x="48" y="49"/>
                    <a:pt x="46" y="51"/>
                    <a:pt x="44" y="54"/>
                  </a:cubicBezTo>
                  <a:cubicBezTo>
                    <a:pt x="42" y="53"/>
                    <a:pt x="41" y="52"/>
                    <a:pt x="39" y="51"/>
                  </a:cubicBezTo>
                  <a:cubicBezTo>
                    <a:pt x="39" y="47"/>
                    <a:pt x="39" y="43"/>
                    <a:pt x="40" y="38"/>
                  </a:cubicBezTo>
                  <a:cubicBezTo>
                    <a:pt x="41" y="38"/>
                    <a:pt x="43" y="38"/>
                    <a:pt x="45" y="38"/>
                  </a:cubicBezTo>
                  <a:cubicBezTo>
                    <a:pt x="47" y="41"/>
                    <a:pt x="49" y="44"/>
                    <a:pt x="50" y="47"/>
                  </a:cubicBezTo>
                  <a:close/>
                  <a:moveTo>
                    <a:pt x="20" y="41"/>
                  </a:moveTo>
                  <a:cubicBezTo>
                    <a:pt x="24" y="40"/>
                    <a:pt x="28" y="39"/>
                    <a:pt x="32" y="39"/>
                  </a:cubicBezTo>
                  <a:cubicBezTo>
                    <a:pt x="32" y="42"/>
                    <a:pt x="31" y="44"/>
                    <a:pt x="31" y="47"/>
                  </a:cubicBezTo>
                  <a:cubicBezTo>
                    <a:pt x="27" y="45"/>
                    <a:pt x="23" y="43"/>
                    <a:pt x="20" y="41"/>
                  </a:cubicBezTo>
                  <a:close/>
                  <a:moveTo>
                    <a:pt x="55" y="55"/>
                  </a:moveTo>
                  <a:cubicBezTo>
                    <a:pt x="56" y="57"/>
                    <a:pt x="57" y="58"/>
                    <a:pt x="58" y="59"/>
                  </a:cubicBezTo>
                  <a:cubicBezTo>
                    <a:pt x="56" y="59"/>
                    <a:pt x="55" y="58"/>
                    <a:pt x="53" y="58"/>
                  </a:cubicBezTo>
                  <a:cubicBezTo>
                    <a:pt x="54" y="57"/>
                    <a:pt x="55" y="56"/>
                    <a:pt x="55" y="55"/>
                  </a:cubicBezTo>
                  <a:close/>
                  <a:moveTo>
                    <a:pt x="56" y="37"/>
                  </a:moveTo>
                  <a:cubicBezTo>
                    <a:pt x="58" y="37"/>
                    <a:pt x="60" y="36"/>
                    <a:pt x="61" y="36"/>
                  </a:cubicBezTo>
                  <a:cubicBezTo>
                    <a:pt x="60" y="37"/>
                    <a:pt x="59" y="39"/>
                    <a:pt x="58" y="40"/>
                  </a:cubicBezTo>
                  <a:cubicBezTo>
                    <a:pt x="57" y="39"/>
                    <a:pt x="56" y="38"/>
                    <a:pt x="56" y="3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6" name="Freeform 64"/>
            <p:cNvSpPr>
              <a:spLocks noEditPoints="1"/>
            </p:cNvSpPr>
            <p:nvPr/>
          </p:nvSpPr>
          <p:spPr bwMode="auto">
            <a:xfrm>
              <a:off x="2029830" y="2489196"/>
              <a:ext cx="720755" cy="733055"/>
            </a:xfrm>
            <a:custGeom>
              <a:avLst/>
              <a:gdLst>
                <a:gd name="T0" fmla="*/ 118 w 124"/>
                <a:gd name="T1" fmla="*/ 29 h 126"/>
                <a:gd name="T2" fmla="*/ 74 w 124"/>
                <a:gd name="T3" fmla="*/ 42 h 126"/>
                <a:gd name="T4" fmla="*/ 59 w 124"/>
                <a:gd name="T5" fmla="*/ 11 h 126"/>
                <a:gd name="T6" fmla="*/ 59 w 124"/>
                <a:gd name="T7" fmla="*/ 6 h 126"/>
                <a:gd name="T8" fmla="*/ 56 w 124"/>
                <a:gd name="T9" fmla="*/ 5 h 126"/>
                <a:gd name="T10" fmla="*/ 48 w 124"/>
                <a:gd name="T11" fmla="*/ 7 h 126"/>
                <a:gd name="T12" fmla="*/ 52 w 124"/>
                <a:gd name="T13" fmla="*/ 19 h 126"/>
                <a:gd name="T14" fmla="*/ 44 w 124"/>
                <a:gd name="T15" fmla="*/ 47 h 126"/>
                <a:gd name="T16" fmla="*/ 7 w 124"/>
                <a:gd name="T17" fmla="*/ 52 h 126"/>
                <a:gd name="T18" fmla="*/ 4 w 124"/>
                <a:gd name="T19" fmla="*/ 61 h 126"/>
                <a:gd name="T20" fmla="*/ 36 w 124"/>
                <a:gd name="T21" fmla="*/ 76 h 126"/>
                <a:gd name="T22" fmla="*/ 22 w 124"/>
                <a:gd name="T23" fmla="*/ 120 h 126"/>
                <a:gd name="T24" fmla="*/ 28 w 124"/>
                <a:gd name="T25" fmla="*/ 123 h 126"/>
                <a:gd name="T26" fmla="*/ 59 w 124"/>
                <a:gd name="T27" fmla="*/ 90 h 126"/>
                <a:gd name="T28" fmla="*/ 95 w 124"/>
                <a:gd name="T29" fmla="*/ 114 h 126"/>
                <a:gd name="T30" fmla="*/ 102 w 124"/>
                <a:gd name="T31" fmla="*/ 109 h 126"/>
                <a:gd name="T32" fmla="*/ 86 w 124"/>
                <a:gd name="T33" fmla="*/ 66 h 126"/>
                <a:gd name="T34" fmla="*/ 121 w 124"/>
                <a:gd name="T35" fmla="*/ 35 h 126"/>
                <a:gd name="T36" fmla="*/ 118 w 124"/>
                <a:gd name="T37" fmla="*/ 29 h 126"/>
                <a:gd name="T38" fmla="*/ 56 w 124"/>
                <a:gd name="T39" fmla="*/ 29 h 126"/>
                <a:gd name="T40" fmla="*/ 63 w 124"/>
                <a:gd name="T41" fmla="*/ 44 h 126"/>
                <a:gd name="T42" fmla="*/ 52 w 124"/>
                <a:gd name="T43" fmla="*/ 46 h 126"/>
                <a:gd name="T44" fmla="*/ 56 w 124"/>
                <a:gd name="T45" fmla="*/ 29 h 126"/>
                <a:gd name="T46" fmla="*/ 67 w 124"/>
                <a:gd name="T47" fmla="*/ 52 h 126"/>
                <a:gd name="T48" fmla="*/ 75 w 124"/>
                <a:gd name="T49" fmla="*/ 67 h 126"/>
                <a:gd name="T50" fmla="*/ 60 w 124"/>
                <a:gd name="T51" fmla="*/ 80 h 126"/>
                <a:gd name="T52" fmla="*/ 46 w 124"/>
                <a:gd name="T53" fmla="*/ 71 h 126"/>
                <a:gd name="T54" fmla="*/ 50 w 124"/>
                <a:gd name="T55" fmla="*/ 55 h 126"/>
                <a:gd name="T56" fmla="*/ 67 w 124"/>
                <a:gd name="T57" fmla="*/ 52 h 126"/>
                <a:gd name="T58" fmla="*/ 23 w 124"/>
                <a:gd name="T59" fmla="*/ 59 h 126"/>
                <a:gd name="T60" fmla="*/ 41 w 124"/>
                <a:gd name="T61" fmla="*/ 57 h 126"/>
                <a:gd name="T62" fmla="*/ 38 w 124"/>
                <a:gd name="T63" fmla="*/ 67 h 126"/>
                <a:gd name="T64" fmla="*/ 23 w 124"/>
                <a:gd name="T65" fmla="*/ 59 h 126"/>
                <a:gd name="T66" fmla="*/ 35 w 124"/>
                <a:gd name="T67" fmla="*/ 104 h 126"/>
                <a:gd name="T68" fmla="*/ 43 w 124"/>
                <a:gd name="T69" fmla="*/ 80 h 126"/>
                <a:gd name="T70" fmla="*/ 53 w 124"/>
                <a:gd name="T71" fmla="*/ 86 h 126"/>
                <a:gd name="T72" fmla="*/ 35 w 124"/>
                <a:gd name="T73" fmla="*/ 104 h 126"/>
                <a:gd name="T74" fmla="*/ 90 w 124"/>
                <a:gd name="T75" fmla="*/ 99 h 126"/>
                <a:gd name="T76" fmla="*/ 66 w 124"/>
                <a:gd name="T77" fmla="*/ 83 h 126"/>
                <a:gd name="T78" fmla="*/ 78 w 124"/>
                <a:gd name="T79" fmla="*/ 73 h 126"/>
                <a:gd name="T80" fmla="*/ 90 w 124"/>
                <a:gd name="T81" fmla="*/ 99 h 126"/>
                <a:gd name="T82" fmla="*/ 78 w 124"/>
                <a:gd name="T83" fmla="*/ 50 h 126"/>
                <a:gd name="T84" fmla="*/ 103 w 124"/>
                <a:gd name="T85" fmla="*/ 43 h 126"/>
                <a:gd name="T86" fmla="*/ 84 w 124"/>
                <a:gd name="T87" fmla="*/ 60 h 126"/>
                <a:gd name="T88" fmla="*/ 78 w 124"/>
                <a:gd name="T89" fmla="*/ 5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6">
                  <a:moveTo>
                    <a:pt x="118" y="29"/>
                  </a:moveTo>
                  <a:cubicBezTo>
                    <a:pt x="103" y="35"/>
                    <a:pt x="89" y="38"/>
                    <a:pt x="74" y="42"/>
                  </a:cubicBezTo>
                  <a:cubicBezTo>
                    <a:pt x="68" y="31"/>
                    <a:pt x="63" y="21"/>
                    <a:pt x="59" y="11"/>
                  </a:cubicBezTo>
                  <a:cubicBezTo>
                    <a:pt x="59" y="9"/>
                    <a:pt x="59" y="8"/>
                    <a:pt x="59" y="6"/>
                  </a:cubicBezTo>
                  <a:cubicBezTo>
                    <a:pt x="59" y="4"/>
                    <a:pt x="57" y="4"/>
                    <a:pt x="56" y="5"/>
                  </a:cubicBezTo>
                  <a:cubicBezTo>
                    <a:pt x="54" y="0"/>
                    <a:pt x="47" y="2"/>
                    <a:pt x="48" y="7"/>
                  </a:cubicBezTo>
                  <a:cubicBezTo>
                    <a:pt x="49" y="11"/>
                    <a:pt x="50" y="15"/>
                    <a:pt x="52" y="19"/>
                  </a:cubicBezTo>
                  <a:cubicBezTo>
                    <a:pt x="49" y="28"/>
                    <a:pt x="46" y="38"/>
                    <a:pt x="44" y="47"/>
                  </a:cubicBezTo>
                  <a:cubicBezTo>
                    <a:pt x="31" y="49"/>
                    <a:pt x="19" y="51"/>
                    <a:pt x="7" y="52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5"/>
                    <a:pt x="25" y="70"/>
                    <a:pt x="36" y="76"/>
                  </a:cubicBezTo>
                  <a:cubicBezTo>
                    <a:pt x="31" y="91"/>
                    <a:pt x="27" y="105"/>
                    <a:pt x="22" y="120"/>
                  </a:cubicBezTo>
                  <a:cubicBezTo>
                    <a:pt x="21" y="123"/>
                    <a:pt x="26" y="126"/>
                    <a:pt x="28" y="123"/>
                  </a:cubicBezTo>
                  <a:cubicBezTo>
                    <a:pt x="38" y="111"/>
                    <a:pt x="48" y="100"/>
                    <a:pt x="59" y="90"/>
                  </a:cubicBezTo>
                  <a:cubicBezTo>
                    <a:pt x="72" y="97"/>
                    <a:pt x="83" y="106"/>
                    <a:pt x="95" y="114"/>
                  </a:cubicBezTo>
                  <a:cubicBezTo>
                    <a:pt x="99" y="117"/>
                    <a:pt x="102" y="112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5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6" y="29"/>
                  </a:moveTo>
                  <a:cubicBezTo>
                    <a:pt x="58" y="34"/>
                    <a:pt x="60" y="39"/>
                    <a:pt x="63" y="44"/>
                  </a:cubicBezTo>
                  <a:cubicBezTo>
                    <a:pt x="59" y="44"/>
                    <a:pt x="56" y="45"/>
                    <a:pt x="52" y="46"/>
                  </a:cubicBezTo>
                  <a:cubicBezTo>
                    <a:pt x="54" y="40"/>
                    <a:pt x="55" y="35"/>
                    <a:pt x="56" y="29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1"/>
                    <a:pt x="65" y="75"/>
                    <a:pt x="60" y="80"/>
                  </a:cubicBezTo>
                  <a:cubicBezTo>
                    <a:pt x="56" y="77"/>
                    <a:pt x="51" y="74"/>
                    <a:pt x="46" y="71"/>
                  </a:cubicBezTo>
                  <a:cubicBezTo>
                    <a:pt x="47" y="66"/>
                    <a:pt x="49" y="60"/>
                    <a:pt x="50" y="55"/>
                  </a:cubicBezTo>
                  <a:cubicBezTo>
                    <a:pt x="56" y="54"/>
                    <a:pt x="62" y="53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8"/>
                    <a:pt x="35" y="57"/>
                    <a:pt x="41" y="57"/>
                  </a:cubicBezTo>
                  <a:cubicBezTo>
                    <a:pt x="40" y="60"/>
                    <a:pt x="39" y="63"/>
                    <a:pt x="38" y="67"/>
                  </a:cubicBezTo>
                  <a:cubicBezTo>
                    <a:pt x="33" y="64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8"/>
                    <a:pt x="66" y="83"/>
                  </a:cubicBezTo>
                  <a:cubicBezTo>
                    <a:pt x="70" y="80"/>
                    <a:pt x="74" y="76"/>
                    <a:pt x="78" y="73"/>
                  </a:cubicBezTo>
                  <a:cubicBezTo>
                    <a:pt x="83" y="81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7" y="48"/>
                    <a:pt x="95" y="45"/>
                    <a:pt x="103" y="43"/>
                  </a:cubicBezTo>
                  <a:cubicBezTo>
                    <a:pt x="97" y="49"/>
                    <a:pt x="90" y="54"/>
                    <a:pt x="84" y="60"/>
                  </a:cubicBezTo>
                  <a:cubicBezTo>
                    <a:pt x="82" y="57"/>
                    <a:pt x="80" y="53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7" name="Freeform 65"/>
            <p:cNvSpPr>
              <a:spLocks noEditPoints="1"/>
            </p:cNvSpPr>
            <p:nvPr/>
          </p:nvSpPr>
          <p:spPr bwMode="auto">
            <a:xfrm>
              <a:off x="512063" y="5551788"/>
              <a:ext cx="1291456" cy="1072522"/>
            </a:xfrm>
            <a:custGeom>
              <a:avLst/>
              <a:gdLst>
                <a:gd name="T0" fmla="*/ 167 w 222"/>
                <a:gd name="T1" fmla="*/ 97 h 184"/>
                <a:gd name="T2" fmla="*/ 87 w 222"/>
                <a:gd name="T3" fmla="*/ 4 h 184"/>
                <a:gd name="T4" fmla="*/ 73 w 222"/>
                <a:gd name="T5" fmla="*/ 6 h 184"/>
                <a:gd name="T6" fmla="*/ 32 w 222"/>
                <a:gd name="T7" fmla="*/ 73 h 184"/>
                <a:gd name="T8" fmla="*/ 10 w 222"/>
                <a:gd name="T9" fmla="*/ 111 h 184"/>
                <a:gd name="T10" fmla="*/ 1 w 222"/>
                <a:gd name="T11" fmla="*/ 135 h 184"/>
                <a:gd name="T12" fmla="*/ 6 w 222"/>
                <a:gd name="T13" fmla="*/ 138 h 184"/>
                <a:gd name="T14" fmla="*/ 189 w 222"/>
                <a:gd name="T15" fmla="*/ 183 h 184"/>
                <a:gd name="T16" fmla="*/ 199 w 222"/>
                <a:gd name="T17" fmla="*/ 173 h 184"/>
                <a:gd name="T18" fmla="*/ 204 w 222"/>
                <a:gd name="T19" fmla="*/ 171 h 184"/>
                <a:gd name="T20" fmla="*/ 167 w 222"/>
                <a:gd name="T21" fmla="*/ 97 h 184"/>
                <a:gd name="T22" fmla="*/ 82 w 222"/>
                <a:gd name="T23" fmla="*/ 151 h 184"/>
                <a:gd name="T24" fmla="*/ 11 w 222"/>
                <a:gd name="T25" fmla="*/ 134 h 184"/>
                <a:gd name="T26" fmla="*/ 21 w 222"/>
                <a:gd name="T27" fmla="*/ 122 h 184"/>
                <a:gd name="T28" fmla="*/ 45 w 222"/>
                <a:gd name="T29" fmla="*/ 86 h 184"/>
                <a:gd name="T30" fmla="*/ 82 w 222"/>
                <a:gd name="T31" fmla="*/ 26 h 184"/>
                <a:gd name="T32" fmla="*/ 140 w 222"/>
                <a:gd name="T33" fmla="*/ 94 h 184"/>
                <a:gd name="T34" fmla="*/ 175 w 222"/>
                <a:gd name="T35" fmla="*/ 140 h 184"/>
                <a:gd name="T36" fmla="*/ 186 w 222"/>
                <a:gd name="T37" fmla="*/ 158 h 184"/>
                <a:gd name="T38" fmla="*/ 190 w 222"/>
                <a:gd name="T39" fmla="*/ 165 h 184"/>
                <a:gd name="T40" fmla="*/ 191 w 222"/>
                <a:gd name="T41" fmla="*/ 168 h 184"/>
                <a:gd name="T42" fmla="*/ 82 w 222"/>
                <a:gd name="T43" fmla="*/ 15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2" h="184">
                  <a:moveTo>
                    <a:pt x="167" y="97"/>
                  </a:moveTo>
                  <a:cubicBezTo>
                    <a:pt x="142" y="65"/>
                    <a:pt x="115" y="35"/>
                    <a:pt x="87" y="4"/>
                  </a:cubicBezTo>
                  <a:cubicBezTo>
                    <a:pt x="83" y="0"/>
                    <a:pt x="76" y="1"/>
                    <a:pt x="73" y="6"/>
                  </a:cubicBezTo>
                  <a:cubicBezTo>
                    <a:pt x="59" y="28"/>
                    <a:pt x="46" y="51"/>
                    <a:pt x="32" y="73"/>
                  </a:cubicBezTo>
                  <a:cubicBezTo>
                    <a:pt x="24" y="86"/>
                    <a:pt x="17" y="99"/>
                    <a:pt x="10" y="111"/>
                  </a:cubicBezTo>
                  <a:cubicBezTo>
                    <a:pt x="7" y="118"/>
                    <a:pt x="0" y="127"/>
                    <a:pt x="1" y="135"/>
                  </a:cubicBezTo>
                  <a:cubicBezTo>
                    <a:pt x="2" y="137"/>
                    <a:pt x="4" y="138"/>
                    <a:pt x="6" y="138"/>
                  </a:cubicBezTo>
                  <a:cubicBezTo>
                    <a:pt x="17" y="163"/>
                    <a:pt x="169" y="180"/>
                    <a:pt x="189" y="183"/>
                  </a:cubicBezTo>
                  <a:cubicBezTo>
                    <a:pt x="195" y="184"/>
                    <a:pt x="199" y="178"/>
                    <a:pt x="199" y="173"/>
                  </a:cubicBezTo>
                  <a:cubicBezTo>
                    <a:pt x="201" y="173"/>
                    <a:pt x="203" y="173"/>
                    <a:pt x="204" y="171"/>
                  </a:cubicBezTo>
                  <a:cubicBezTo>
                    <a:pt x="222" y="154"/>
                    <a:pt x="177" y="109"/>
                    <a:pt x="167" y="97"/>
                  </a:cubicBezTo>
                  <a:close/>
                  <a:moveTo>
                    <a:pt x="82" y="151"/>
                  </a:moveTo>
                  <a:cubicBezTo>
                    <a:pt x="78" y="150"/>
                    <a:pt x="28" y="138"/>
                    <a:pt x="11" y="134"/>
                  </a:cubicBezTo>
                  <a:cubicBezTo>
                    <a:pt x="15" y="131"/>
                    <a:pt x="18" y="125"/>
                    <a:pt x="21" y="122"/>
                  </a:cubicBezTo>
                  <a:cubicBezTo>
                    <a:pt x="30" y="110"/>
                    <a:pt x="37" y="98"/>
                    <a:pt x="45" y="86"/>
                  </a:cubicBezTo>
                  <a:cubicBezTo>
                    <a:pt x="57" y="66"/>
                    <a:pt x="70" y="46"/>
                    <a:pt x="82" y="26"/>
                  </a:cubicBezTo>
                  <a:cubicBezTo>
                    <a:pt x="102" y="48"/>
                    <a:pt x="121" y="71"/>
                    <a:pt x="140" y="94"/>
                  </a:cubicBezTo>
                  <a:cubicBezTo>
                    <a:pt x="152" y="109"/>
                    <a:pt x="164" y="124"/>
                    <a:pt x="175" y="140"/>
                  </a:cubicBezTo>
                  <a:cubicBezTo>
                    <a:pt x="179" y="146"/>
                    <a:pt x="183" y="152"/>
                    <a:pt x="186" y="158"/>
                  </a:cubicBezTo>
                  <a:cubicBezTo>
                    <a:pt x="188" y="160"/>
                    <a:pt x="190" y="169"/>
                    <a:pt x="190" y="165"/>
                  </a:cubicBezTo>
                  <a:cubicBezTo>
                    <a:pt x="190" y="166"/>
                    <a:pt x="190" y="167"/>
                    <a:pt x="191" y="168"/>
                  </a:cubicBezTo>
                  <a:cubicBezTo>
                    <a:pt x="154" y="163"/>
                    <a:pt x="118" y="158"/>
                    <a:pt x="82" y="15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8" name="Freeform 66"/>
            <p:cNvSpPr/>
            <p:nvPr/>
          </p:nvSpPr>
          <p:spPr bwMode="auto">
            <a:xfrm>
              <a:off x="3402462" y="2983639"/>
              <a:ext cx="76258" cy="268131"/>
            </a:xfrm>
            <a:custGeom>
              <a:avLst/>
              <a:gdLst>
                <a:gd name="T0" fmla="*/ 10 w 13"/>
                <a:gd name="T1" fmla="*/ 7 h 46"/>
                <a:gd name="T2" fmla="*/ 0 w 13"/>
                <a:gd name="T3" fmla="*/ 7 h 46"/>
                <a:gd name="T4" fmla="*/ 4 w 13"/>
                <a:gd name="T5" fmla="*/ 43 h 46"/>
                <a:gd name="T6" fmla="*/ 11 w 13"/>
                <a:gd name="T7" fmla="*/ 43 h 46"/>
                <a:gd name="T8" fmla="*/ 10 w 13"/>
                <a:gd name="T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6">
                  <a:moveTo>
                    <a:pt x="10" y="7"/>
                  </a:moveTo>
                  <a:cubicBezTo>
                    <a:pt x="10" y="1"/>
                    <a:pt x="0" y="0"/>
                    <a:pt x="0" y="7"/>
                  </a:cubicBezTo>
                  <a:cubicBezTo>
                    <a:pt x="0" y="19"/>
                    <a:pt x="2" y="31"/>
                    <a:pt x="4" y="43"/>
                  </a:cubicBezTo>
                  <a:cubicBezTo>
                    <a:pt x="5" y="46"/>
                    <a:pt x="11" y="46"/>
                    <a:pt x="11" y="43"/>
                  </a:cubicBezTo>
                  <a:cubicBezTo>
                    <a:pt x="13" y="31"/>
                    <a:pt x="11" y="19"/>
                    <a:pt x="10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9" name="Freeform 67"/>
            <p:cNvSpPr/>
            <p:nvPr/>
          </p:nvSpPr>
          <p:spPr bwMode="auto">
            <a:xfrm>
              <a:off x="3151550" y="3106635"/>
              <a:ext cx="186953" cy="191873"/>
            </a:xfrm>
            <a:custGeom>
              <a:avLst/>
              <a:gdLst>
                <a:gd name="T0" fmla="*/ 30 w 32"/>
                <a:gd name="T1" fmla="*/ 26 h 33"/>
                <a:gd name="T2" fmla="*/ 20 w 32"/>
                <a:gd name="T3" fmla="*/ 19 h 33"/>
                <a:gd name="T4" fmla="*/ 11 w 32"/>
                <a:gd name="T5" fmla="*/ 3 h 33"/>
                <a:gd name="T6" fmla="*/ 6 w 32"/>
                <a:gd name="T7" fmla="*/ 0 h 33"/>
                <a:gd name="T8" fmla="*/ 2 w 32"/>
                <a:gd name="T9" fmla="*/ 2 h 33"/>
                <a:gd name="T10" fmla="*/ 1 w 32"/>
                <a:gd name="T11" fmla="*/ 9 h 33"/>
                <a:gd name="T12" fmla="*/ 30 w 32"/>
                <a:gd name="T13" fmla="*/ 31 h 33"/>
                <a:gd name="T14" fmla="*/ 30 w 32"/>
                <a:gd name="T15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30" y="26"/>
                  </a:moveTo>
                  <a:cubicBezTo>
                    <a:pt x="26" y="25"/>
                    <a:pt x="23" y="22"/>
                    <a:pt x="20" y="19"/>
                  </a:cubicBezTo>
                  <a:cubicBezTo>
                    <a:pt x="16" y="14"/>
                    <a:pt x="13" y="9"/>
                    <a:pt x="11" y="3"/>
                  </a:cubicBezTo>
                  <a:cubicBezTo>
                    <a:pt x="10" y="2"/>
                    <a:pt x="8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4"/>
                    <a:pt x="0" y="7"/>
                    <a:pt x="1" y="9"/>
                  </a:cubicBezTo>
                  <a:cubicBezTo>
                    <a:pt x="6" y="20"/>
                    <a:pt x="16" y="33"/>
                    <a:pt x="30" y="31"/>
                  </a:cubicBezTo>
                  <a:cubicBezTo>
                    <a:pt x="32" y="31"/>
                    <a:pt x="32" y="27"/>
                    <a:pt x="30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3087593" y="3345246"/>
              <a:ext cx="199254" cy="81178"/>
            </a:xfrm>
            <a:custGeom>
              <a:avLst/>
              <a:gdLst>
                <a:gd name="T0" fmla="*/ 31 w 34"/>
                <a:gd name="T1" fmla="*/ 3 h 14"/>
                <a:gd name="T2" fmla="*/ 17 w 34"/>
                <a:gd name="T3" fmla="*/ 3 h 14"/>
                <a:gd name="T4" fmla="*/ 3 w 34"/>
                <a:gd name="T5" fmla="*/ 4 h 14"/>
                <a:gd name="T6" fmla="*/ 1 w 34"/>
                <a:gd name="T7" fmla="*/ 8 h 14"/>
                <a:gd name="T8" fmla="*/ 14 w 34"/>
                <a:gd name="T9" fmla="*/ 13 h 14"/>
                <a:gd name="T10" fmla="*/ 33 w 34"/>
                <a:gd name="T11" fmla="*/ 8 h 14"/>
                <a:gd name="T12" fmla="*/ 31 w 34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4">
                  <a:moveTo>
                    <a:pt x="31" y="3"/>
                  </a:moveTo>
                  <a:cubicBezTo>
                    <a:pt x="27" y="0"/>
                    <a:pt x="21" y="3"/>
                    <a:pt x="17" y="3"/>
                  </a:cubicBezTo>
                  <a:cubicBezTo>
                    <a:pt x="12" y="4"/>
                    <a:pt x="7" y="5"/>
                    <a:pt x="3" y="4"/>
                  </a:cubicBezTo>
                  <a:cubicBezTo>
                    <a:pt x="1" y="4"/>
                    <a:pt x="0" y="7"/>
                    <a:pt x="1" y="8"/>
                  </a:cubicBezTo>
                  <a:cubicBezTo>
                    <a:pt x="5" y="11"/>
                    <a:pt x="9" y="13"/>
                    <a:pt x="14" y="13"/>
                  </a:cubicBezTo>
                  <a:cubicBezTo>
                    <a:pt x="20" y="14"/>
                    <a:pt x="29" y="14"/>
                    <a:pt x="33" y="8"/>
                  </a:cubicBezTo>
                  <a:cubicBezTo>
                    <a:pt x="34" y="6"/>
                    <a:pt x="33" y="5"/>
                    <a:pt x="31" y="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3274546" y="3384604"/>
              <a:ext cx="127916" cy="221392"/>
            </a:xfrm>
            <a:custGeom>
              <a:avLst/>
              <a:gdLst>
                <a:gd name="T0" fmla="*/ 12 w 22"/>
                <a:gd name="T1" fmla="*/ 6 h 38"/>
                <a:gd name="T2" fmla="*/ 1 w 22"/>
                <a:gd name="T3" fmla="*/ 33 h 38"/>
                <a:gd name="T4" fmla="*/ 5 w 22"/>
                <a:gd name="T5" fmla="*/ 36 h 38"/>
                <a:gd name="T6" fmla="*/ 21 w 22"/>
                <a:gd name="T7" fmla="*/ 9 h 38"/>
                <a:gd name="T8" fmla="*/ 12 w 22"/>
                <a:gd name="T9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12" y="6"/>
                  </a:moveTo>
                  <a:cubicBezTo>
                    <a:pt x="8" y="15"/>
                    <a:pt x="6" y="24"/>
                    <a:pt x="1" y="33"/>
                  </a:cubicBezTo>
                  <a:cubicBezTo>
                    <a:pt x="0" y="35"/>
                    <a:pt x="3" y="38"/>
                    <a:pt x="5" y="36"/>
                  </a:cubicBezTo>
                  <a:cubicBezTo>
                    <a:pt x="11" y="28"/>
                    <a:pt x="19" y="19"/>
                    <a:pt x="21" y="9"/>
                  </a:cubicBezTo>
                  <a:cubicBezTo>
                    <a:pt x="22" y="3"/>
                    <a:pt x="14" y="0"/>
                    <a:pt x="12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2" name="Freeform 70"/>
            <p:cNvSpPr/>
            <p:nvPr/>
          </p:nvSpPr>
          <p:spPr bwMode="auto">
            <a:xfrm>
              <a:off x="3478717" y="3421504"/>
              <a:ext cx="93476" cy="201713"/>
            </a:xfrm>
            <a:custGeom>
              <a:avLst/>
              <a:gdLst>
                <a:gd name="T0" fmla="*/ 13 w 16"/>
                <a:gd name="T1" fmla="*/ 27 h 35"/>
                <a:gd name="T2" fmla="*/ 9 w 16"/>
                <a:gd name="T3" fmla="*/ 19 h 35"/>
                <a:gd name="T4" fmla="*/ 6 w 16"/>
                <a:gd name="T5" fmla="*/ 4 h 35"/>
                <a:gd name="T6" fmla="*/ 0 w 16"/>
                <a:gd name="T7" fmla="*/ 4 h 35"/>
                <a:gd name="T8" fmla="*/ 3 w 16"/>
                <a:gd name="T9" fmla="*/ 25 h 35"/>
                <a:gd name="T10" fmla="*/ 11 w 16"/>
                <a:gd name="T11" fmla="*/ 35 h 35"/>
                <a:gd name="T12" fmla="*/ 13 w 16"/>
                <a:gd name="T1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5">
                  <a:moveTo>
                    <a:pt x="13" y="27"/>
                  </a:moveTo>
                  <a:cubicBezTo>
                    <a:pt x="11" y="27"/>
                    <a:pt x="10" y="21"/>
                    <a:pt x="9" y="19"/>
                  </a:cubicBezTo>
                  <a:cubicBezTo>
                    <a:pt x="7" y="14"/>
                    <a:pt x="6" y="9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  <a:cubicBezTo>
                    <a:pt x="0" y="11"/>
                    <a:pt x="1" y="18"/>
                    <a:pt x="3" y="25"/>
                  </a:cubicBezTo>
                  <a:cubicBezTo>
                    <a:pt x="4" y="28"/>
                    <a:pt x="6" y="35"/>
                    <a:pt x="11" y="35"/>
                  </a:cubicBezTo>
                  <a:cubicBezTo>
                    <a:pt x="14" y="34"/>
                    <a:pt x="16" y="30"/>
                    <a:pt x="13" y="2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3" name="Freeform 71"/>
            <p:cNvSpPr/>
            <p:nvPr/>
          </p:nvSpPr>
          <p:spPr bwMode="auto">
            <a:xfrm>
              <a:off x="3606633" y="3320646"/>
              <a:ext cx="191873" cy="122996"/>
            </a:xfrm>
            <a:custGeom>
              <a:avLst/>
              <a:gdLst>
                <a:gd name="T0" fmla="*/ 26 w 33"/>
                <a:gd name="T1" fmla="*/ 10 h 21"/>
                <a:gd name="T2" fmla="*/ 15 w 33"/>
                <a:gd name="T3" fmla="*/ 7 h 21"/>
                <a:gd name="T4" fmla="*/ 10 w 33"/>
                <a:gd name="T5" fmla="*/ 4 h 21"/>
                <a:gd name="T6" fmla="*/ 6 w 33"/>
                <a:gd name="T7" fmla="*/ 2 h 21"/>
                <a:gd name="T8" fmla="*/ 2 w 33"/>
                <a:gd name="T9" fmla="*/ 7 h 21"/>
                <a:gd name="T10" fmla="*/ 3 w 33"/>
                <a:gd name="T11" fmla="*/ 9 h 21"/>
                <a:gd name="T12" fmla="*/ 6 w 33"/>
                <a:gd name="T13" fmla="*/ 12 h 21"/>
                <a:gd name="T14" fmla="*/ 11 w 33"/>
                <a:gd name="T15" fmla="*/ 16 h 21"/>
                <a:gd name="T16" fmla="*/ 26 w 33"/>
                <a:gd name="T17" fmla="*/ 21 h 21"/>
                <a:gd name="T18" fmla="*/ 26 w 33"/>
                <a:gd name="T1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1">
                  <a:moveTo>
                    <a:pt x="26" y="10"/>
                  </a:moveTo>
                  <a:cubicBezTo>
                    <a:pt x="22" y="10"/>
                    <a:pt x="18" y="9"/>
                    <a:pt x="15" y="7"/>
                  </a:cubicBezTo>
                  <a:cubicBezTo>
                    <a:pt x="13" y="6"/>
                    <a:pt x="12" y="5"/>
                    <a:pt x="10" y="4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3" y="0"/>
                    <a:pt x="0" y="5"/>
                    <a:pt x="2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0"/>
                    <a:pt x="5" y="11"/>
                    <a:pt x="6" y="12"/>
                  </a:cubicBezTo>
                  <a:cubicBezTo>
                    <a:pt x="7" y="14"/>
                    <a:pt x="9" y="15"/>
                    <a:pt x="11" y="16"/>
                  </a:cubicBezTo>
                  <a:cubicBezTo>
                    <a:pt x="16" y="19"/>
                    <a:pt x="21" y="21"/>
                    <a:pt x="26" y="21"/>
                  </a:cubicBezTo>
                  <a:cubicBezTo>
                    <a:pt x="33" y="21"/>
                    <a:pt x="33" y="11"/>
                    <a:pt x="26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4" name="Freeform 72"/>
            <p:cNvSpPr/>
            <p:nvPr/>
          </p:nvSpPr>
          <p:spPr bwMode="auto">
            <a:xfrm>
              <a:off x="3599254" y="3059895"/>
              <a:ext cx="182034" cy="167274"/>
            </a:xfrm>
            <a:custGeom>
              <a:avLst/>
              <a:gdLst>
                <a:gd name="T0" fmla="*/ 25 w 31"/>
                <a:gd name="T1" fmla="*/ 1 h 29"/>
                <a:gd name="T2" fmla="*/ 19 w 31"/>
                <a:gd name="T3" fmla="*/ 7 h 29"/>
                <a:gd name="T4" fmla="*/ 11 w 31"/>
                <a:gd name="T5" fmla="*/ 15 h 29"/>
                <a:gd name="T6" fmla="*/ 3 w 31"/>
                <a:gd name="T7" fmla="*/ 24 h 29"/>
                <a:gd name="T8" fmla="*/ 3 w 31"/>
                <a:gd name="T9" fmla="*/ 24 h 29"/>
                <a:gd name="T10" fmla="*/ 3 w 31"/>
                <a:gd name="T11" fmla="*/ 28 h 29"/>
                <a:gd name="T12" fmla="*/ 4 w 31"/>
                <a:gd name="T13" fmla="*/ 28 h 29"/>
                <a:gd name="T14" fmla="*/ 18 w 31"/>
                <a:gd name="T15" fmla="*/ 21 h 29"/>
                <a:gd name="T16" fmla="*/ 31 w 31"/>
                <a:gd name="T17" fmla="*/ 5 h 29"/>
                <a:gd name="T18" fmla="*/ 25 w 31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9">
                  <a:moveTo>
                    <a:pt x="25" y="1"/>
                  </a:moveTo>
                  <a:cubicBezTo>
                    <a:pt x="22" y="2"/>
                    <a:pt x="21" y="5"/>
                    <a:pt x="19" y="7"/>
                  </a:cubicBezTo>
                  <a:cubicBezTo>
                    <a:pt x="16" y="9"/>
                    <a:pt x="14" y="12"/>
                    <a:pt x="11" y="15"/>
                  </a:cubicBezTo>
                  <a:cubicBezTo>
                    <a:pt x="9" y="17"/>
                    <a:pt x="4" y="21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25"/>
                    <a:pt x="1" y="28"/>
                    <a:pt x="3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9" y="29"/>
                    <a:pt x="15" y="23"/>
                    <a:pt x="18" y="21"/>
                  </a:cubicBezTo>
                  <a:cubicBezTo>
                    <a:pt x="23" y="17"/>
                    <a:pt x="31" y="12"/>
                    <a:pt x="31" y="5"/>
                  </a:cubicBezTo>
                  <a:cubicBezTo>
                    <a:pt x="31" y="1"/>
                    <a:pt x="28" y="0"/>
                    <a:pt x="25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5" name="Freeform 73"/>
            <p:cNvSpPr>
              <a:spLocks noEditPoints="1"/>
            </p:cNvSpPr>
            <p:nvPr/>
          </p:nvSpPr>
          <p:spPr bwMode="auto">
            <a:xfrm>
              <a:off x="2952068" y="799236"/>
              <a:ext cx="1330814" cy="1864614"/>
            </a:xfrm>
            <a:custGeom>
              <a:avLst/>
              <a:gdLst>
                <a:gd name="T0" fmla="*/ 183 w 229"/>
                <a:gd name="T1" fmla="*/ 183 h 320"/>
                <a:gd name="T2" fmla="*/ 125 w 229"/>
                <a:gd name="T3" fmla="*/ 127 h 320"/>
                <a:gd name="T4" fmla="*/ 108 w 229"/>
                <a:gd name="T5" fmla="*/ 35 h 320"/>
                <a:gd name="T6" fmla="*/ 111 w 229"/>
                <a:gd name="T7" fmla="*/ 0 h 320"/>
                <a:gd name="T8" fmla="*/ 2 w 229"/>
                <a:gd name="T9" fmla="*/ 24 h 320"/>
                <a:gd name="T10" fmla="*/ 38 w 229"/>
                <a:gd name="T11" fmla="*/ 154 h 320"/>
                <a:gd name="T12" fmla="*/ 22 w 229"/>
                <a:gd name="T13" fmla="*/ 217 h 320"/>
                <a:gd name="T14" fmla="*/ 118 w 229"/>
                <a:gd name="T15" fmla="*/ 301 h 320"/>
                <a:gd name="T16" fmla="*/ 206 w 229"/>
                <a:gd name="T17" fmla="*/ 252 h 320"/>
                <a:gd name="T18" fmla="*/ 110 w 229"/>
                <a:gd name="T19" fmla="*/ 287 h 320"/>
                <a:gd name="T20" fmla="*/ 33 w 229"/>
                <a:gd name="T21" fmla="*/ 282 h 320"/>
                <a:gd name="T22" fmla="*/ 104 w 229"/>
                <a:gd name="T23" fmla="*/ 253 h 320"/>
                <a:gd name="T24" fmla="*/ 173 w 229"/>
                <a:gd name="T25" fmla="*/ 240 h 320"/>
                <a:gd name="T26" fmla="*/ 32 w 229"/>
                <a:gd name="T27" fmla="*/ 279 h 320"/>
                <a:gd name="T28" fmla="*/ 28 w 229"/>
                <a:gd name="T29" fmla="*/ 253 h 320"/>
                <a:gd name="T30" fmla="*/ 49 w 229"/>
                <a:gd name="T31" fmla="*/ 154 h 320"/>
                <a:gd name="T32" fmla="*/ 72 w 229"/>
                <a:gd name="T33" fmla="*/ 138 h 320"/>
                <a:gd name="T34" fmla="*/ 49 w 229"/>
                <a:gd name="T35" fmla="*/ 148 h 320"/>
                <a:gd name="T36" fmla="*/ 55 w 229"/>
                <a:gd name="T37" fmla="*/ 124 h 320"/>
                <a:gd name="T38" fmla="*/ 67 w 229"/>
                <a:gd name="T39" fmla="*/ 115 h 320"/>
                <a:gd name="T40" fmla="*/ 45 w 229"/>
                <a:gd name="T41" fmla="*/ 123 h 320"/>
                <a:gd name="T42" fmla="*/ 51 w 229"/>
                <a:gd name="T43" fmla="*/ 102 h 320"/>
                <a:gd name="T44" fmla="*/ 64 w 229"/>
                <a:gd name="T45" fmla="*/ 93 h 320"/>
                <a:gd name="T46" fmla="*/ 40 w 229"/>
                <a:gd name="T47" fmla="*/ 96 h 320"/>
                <a:gd name="T48" fmla="*/ 44 w 229"/>
                <a:gd name="T49" fmla="*/ 79 h 320"/>
                <a:gd name="T50" fmla="*/ 55 w 229"/>
                <a:gd name="T51" fmla="*/ 69 h 320"/>
                <a:gd name="T52" fmla="*/ 37 w 229"/>
                <a:gd name="T53" fmla="*/ 74 h 320"/>
                <a:gd name="T54" fmla="*/ 28 w 229"/>
                <a:gd name="T55" fmla="*/ 36 h 320"/>
                <a:gd name="T56" fmla="*/ 105 w 229"/>
                <a:gd name="T57" fmla="*/ 11 h 320"/>
                <a:gd name="T58" fmla="*/ 90 w 229"/>
                <a:gd name="T59" fmla="*/ 32 h 320"/>
                <a:gd name="T60" fmla="*/ 112 w 229"/>
                <a:gd name="T61" fmla="*/ 132 h 320"/>
                <a:gd name="T62" fmla="*/ 116 w 229"/>
                <a:gd name="T63" fmla="*/ 139 h 320"/>
                <a:gd name="T64" fmla="*/ 206 w 229"/>
                <a:gd name="T65" fmla="*/ 2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9" h="320">
                  <a:moveTo>
                    <a:pt x="220" y="240"/>
                  </a:moveTo>
                  <a:cubicBezTo>
                    <a:pt x="216" y="218"/>
                    <a:pt x="197" y="199"/>
                    <a:pt x="183" y="183"/>
                  </a:cubicBezTo>
                  <a:cubicBezTo>
                    <a:pt x="166" y="163"/>
                    <a:pt x="146" y="146"/>
                    <a:pt x="127" y="128"/>
                  </a:cubicBezTo>
                  <a:cubicBezTo>
                    <a:pt x="126" y="128"/>
                    <a:pt x="126" y="127"/>
                    <a:pt x="125" y="127"/>
                  </a:cubicBezTo>
                  <a:cubicBezTo>
                    <a:pt x="124" y="109"/>
                    <a:pt x="120" y="91"/>
                    <a:pt x="117" y="73"/>
                  </a:cubicBezTo>
                  <a:cubicBezTo>
                    <a:pt x="114" y="61"/>
                    <a:pt x="113" y="47"/>
                    <a:pt x="108" y="35"/>
                  </a:cubicBezTo>
                  <a:cubicBezTo>
                    <a:pt x="114" y="27"/>
                    <a:pt x="116" y="16"/>
                    <a:pt x="116" y="5"/>
                  </a:cubicBezTo>
                  <a:cubicBezTo>
                    <a:pt x="116" y="2"/>
                    <a:pt x="114" y="0"/>
                    <a:pt x="111" y="0"/>
                  </a:cubicBezTo>
                  <a:cubicBezTo>
                    <a:pt x="75" y="0"/>
                    <a:pt x="37" y="1"/>
                    <a:pt x="4" y="17"/>
                  </a:cubicBezTo>
                  <a:cubicBezTo>
                    <a:pt x="2" y="18"/>
                    <a:pt x="0" y="22"/>
                    <a:pt x="2" y="24"/>
                  </a:cubicBezTo>
                  <a:cubicBezTo>
                    <a:pt x="8" y="32"/>
                    <a:pt x="14" y="38"/>
                    <a:pt x="21" y="43"/>
                  </a:cubicBezTo>
                  <a:cubicBezTo>
                    <a:pt x="22" y="80"/>
                    <a:pt x="29" y="119"/>
                    <a:pt x="38" y="154"/>
                  </a:cubicBezTo>
                  <a:cubicBezTo>
                    <a:pt x="38" y="154"/>
                    <a:pt x="38" y="154"/>
                    <a:pt x="38" y="154"/>
                  </a:cubicBezTo>
                  <a:cubicBezTo>
                    <a:pt x="35" y="176"/>
                    <a:pt x="28" y="196"/>
                    <a:pt x="22" y="217"/>
                  </a:cubicBezTo>
                  <a:cubicBezTo>
                    <a:pt x="16" y="234"/>
                    <a:pt x="9" y="255"/>
                    <a:pt x="12" y="274"/>
                  </a:cubicBezTo>
                  <a:cubicBezTo>
                    <a:pt x="21" y="320"/>
                    <a:pt x="86" y="307"/>
                    <a:pt x="118" y="301"/>
                  </a:cubicBezTo>
                  <a:cubicBezTo>
                    <a:pt x="147" y="295"/>
                    <a:pt x="229" y="284"/>
                    <a:pt x="220" y="240"/>
                  </a:cubicBezTo>
                  <a:close/>
                  <a:moveTo>
                    <a:pt x="206" y="252"/>
                  </a:moveTo>
                  <a:cubicBezTo>
                    <a:pt x="201" y="261"/>
                    <a:pt x="185" y="266"/>
                    <a:pt x="178" y="269"/>
                  </a:cubicBezTo>
                  <a:cubicBezTo>
                    <a:pt x="156" y="277"/>
                    <a:pt x="133" y="282"/>
                    <a:pt x="110" y="287"/>
                  </a:cubicBezTo>
                  <a:cubicBezTo>
                    <a:pt x="90" y="290"/>
                    <a:pt x="69" y="293"/>
                    <a:pt x="49" y="290"/>
                  </a:cubicBezTo>
                  <a:cubicBezTo>
                    <a:pt x="42" y="288"/>
                    <a:pt x="37" y="285"/>
                    <a:pt x="33" y="282"/>
                  </a:cubicBezTo>
                  <a:cubicBezTo>
                    <a:pt x="34" y="281"/>
                    <a:pt x="34" y="281"/>
                    <a:pt x="34" y="281"/>
                  </a:cubicBezTo>
                  <a:cubicBezTo>
                    <a:pt x="55" y="267"/>
                    <a:pt x="79" y="258"/>
                    <a:pt x="104" y="253"/>
                  </a:cubicBezTo>
                  <a:cubicBezTo>
                    <a:pt x="126" y="248"/>
                    <a:pt x="150" y="251"/>
                    <a:pt x="173" y="245"/>
                  </a:cubicBezTo>
                  <a:cubicBezTo>
                    <a:pt x="175" y="245"/>
                    <a:pt x="175" y="241"/>
                    <a:pt x="173" y="240"/>
                  </a:cubicBezTo>
                  <a:cubicBezTo>
                    <a:pt x="150" y="235"/>
                    <a:pt x="124" y="240"/>
                    <a:pt x="101" y="245"/>
                  </a:cubicBezTo>
                  <a:cubicBezTo>
                    <a:pt x="75" y="250"/>
                    <a:pt x="51" y="260"/>
                    <a:pt x="32" y="279"/>
                  </a:cubicBezTo>
                  <a:cubicBezTo>
                    <a:pt x="32" y="280"/>
                    <a:pt x="32" y="280"/>
                    <a:pt x="32" y="280"/>
                  </a:cubicBezTo>
                  <a:cubicBezTo>
                    <a:pt x="27" y="273"/>
                    <a:pt x="27" y="263"/>
                    <a:pt x="28" y="253"/>
                  </a:cubicBezTo>
                  <a:cubicBezTo>
                    <a:pt x="33" y="220"/>
                    <a:pt x="51" y="189"/>
                    <a:pt x="49" y="155"/>
                  </a:cubicBezTo>
                  <a:cubicBezTo>
                    <a:pt x="49" y="154"/>
                    <a:pt x="49" y="154"/>
                    <a:pt x="49" y="154"/>
                  </a:cubicBezTo>
                  <a:cubicBezTo>
                    <a:pt x="59" y="153"/>
                    <a:pt x="69" y="150"/>
                    <a:pt x="76" y="144"/>
                  </a:cubicBezTo>
                  <a:cubicBezTo>
                    <a:pt x="78" y="142"/>
                    <a:pt x="76" y="137"/>
                    <a:pt x="72" y="138"/>
                  </a:cubicBezTo>
                  <a:cubicBezTo>
                    <a:pt x="69" y="140"/>
                    <a:pt x="65" y="142"/>
                    <a:pt x="61" y="143"/>
                  </a:cubicBezTo>
                  <a:cubicBezTo>
                    <a:pt x="58" y="145"/>
                    <a:pt x="53" y="147"/>
                    <a:pt x="49" y="148"/>
                  </a:cubicBezTo>
                  <a:cubicBezTo>
                    <a:pt x="48" y="141"/>
                    <a:pt x="47" y="135"/>
                    <a:pt x="45" y="128"/>
                  </a:cubicBezTo>
                  <a:cubicBezTo>
                    <a:pt x="49" y="126"/>
                    <a:pt x="52" y="125"/>
                    <a:pt x="55" y="124"/>
                  </a:cubicBezTo>
                  <a:cubicBezTo>
                    <a:pt x="59" y="123"/>
                    <a:pt x="65" y="123"/>
                    <a:pt x="67" y="119"/>
                  </a:cubicBezTo>
                  <a:cubicBezTo>
                    <a:pt x="68" y="117"/>
                    <a:pt x="68" y="116"/>
                    <a:pt x="67" y="115"/>
                  </a:cubicBezTo>
                  <a:cubicBezTo>
                    <a:pt x="62" y="113"/>
                    <a:pt x="57" y="116"/>
                    <a:pt x="53" y="118"/>
                  </a:cubicBezTo>
                  <a:cubicBezTo>
                    <a:pt x="50" y="119"/>
                    <a:pt x="47" y="121"/>
                    <a:pt x="45" y="123"/>
                  </a:cubicBezTo>
                  <a:cubicBezTo>
                    <a:pt x="43" y="115"/>
                    <a:pt x="42" y="108"/>
                    <a:pt x="41" y="101"/>
                  </a:cubicBezTo>
                  <a:cubicBezTo>
                    <a:pt x="44" y="101"/>
                    <a:pt x="48" y="102"/>
                    <a:pt x="51" y="102"/>
                  </a:cubicBezTo>
                  <a:cubicBezTo>
                    <a:pt x="56" y="102"/>
                    <a:pt x="62" y="102"/>
                    <a:pt x="65" y="97"/>
                  </a:cubicBezTo>
                  <a:cubicBezTo>
                    <a:pt x="66" y="96"/>
                    <a:pt x="66" y="94"/>
                    <a:pt x="64" y="93"/>
                  </a:cubicBezTo>
                  <a:cubicBezTo>
                    <a:pt x="60" y="92"/>
                    <a:pt x="56" y="94"/>
                    <a:pt x="52" y="94"/>
                  </a:cubicBezTo>
                  <a:cubicBezTo>
                    <a:pt x="48" y="95"/>
                    <a:pt x="44" y="96"/>
                    <a:pt x="40" y="96"/>
                  </a:cubicBezTo>
                  <a:cubicBezTo>
                    <a:pt x="40" y="91"/>
                    <a:pt x="39" y="86"/>
                    <a:pt x="38" y="81"/>
                  </a:cubicBezTo>
                  <a:cubicBezTo>
                    <a:pt x="40" y="81"/>
                    <a:pt x="42" y="80"/>
                    <a:pt x="44" y="79"/>
                  </a:cubicBezTo>
                  <a:cubicBezTo>
                    <a:pt x="48" y="78"/>
                    <a:pt x="54" y="78"/>
                    <a:pt x="57" y="74"/>
                  </a:cubicBezTo>
                  <a:cubicBezTo>
                    <a:pt x="58" y="72"/>
                    <a:pt x="58" y="70"/>
                    <a:pt x="55" y="69"/>
                  </a:cubicBezTo>
                  <a:cubicBezTo>
                    <a:pt x="51" y="67"/>
                    <a:pt x="45" y="71"/>
                    <a:pt x="40" y="72"/>
                  </a:cubicBezTo>
                  <a:cubicBezTo>
                    <a:pt x="39" y="73"/>
                    <a:pt x="38" y="73"/>
                    <a:pt x="37" y="74"/>
                  </a:cubicBezTo>
                  <a:cubicBezTo>
                    <a:pt x="35" y="63"/>
                    <a:pt x="32" y="53"/>
                    <a:pt x="30" y="42"/>
                  </a:cubicBezTo>
                  <a:cubicBezTo>
                    <a:pt x="30" y="40"/>
                    <a:pt x="30" y="37"/>
                    <a:pt x="28" y="36"/>
                  </a:cubicBezTo>
                  <a:cubicBezTo>
                    <a:pt x="23" y="32"/>
                    <a:pt x="19" y="28"/>
                    <a:pt x="15" y="24"/>
                  </a:cubicBezTo>
                  <a:cubicBezTo>
                    <a:pt x="43" y="13"/>
                    <a:pt x="75" y="11"/>
                    <a:pt x="105" y="11"/>
                  </a:cubicBezTo>
                  <a:cubicBezTo>
                    <a:pt x="104" y="16"/>
                    <a:pt x="102" y="21"/>
                    <a:pt x="101" y="26"/>
                  </a:cubicBezTo>
                  <a:cubicBezTo>
                    <a:pt x="96" y="23"/>
                    <a:pt x="91" y="27"/>
                    <a:pt x="90" y="32"/>
                  </a:cubicBezTo>
                  <a:cubicBezTo>
                    <a:pt x="89" y="46"/>
                    <a:pt x="97" y="64"/>
                    <a:pt x="100" y="78"/>
                  </a:cubicBezTo>
                  <a:cubicBezTo>
                    <a:pt x="104" y="96"/>
                    <a:pt x="107" y="115"/>
                    <a:pt x="112" y="132"/>
                  </a:cubicBezTo>
                  <a:cubicBezTo>
                    <a:pt x="112" y="134"/>
                    <a:pt x="113" y="134"/>
                    <a:pt x="114" y="135"/>
                  </a:cubicBezTo>
                  <a:cubicBezTo>
                    <a:pt x="114" y="136"/>
                    <a:pt x="115" y="138"/>
                    <a:pt x="116" y="139"/>
                  </a:cubicBezTo>
                  <a:cubicBezTo>
                    <a:pt x="146" y="166"/>
                    <a:pt x="180" y="194"/>
                    <a:pt x="201" y="230"/>
                  </a:cubicBezTo>
                  <a:cubicBezTo>
                    <a:pt x="204" y="236"/>
                    <a:pt x="209" y="245"/>
                    <a:pt x="206" y="25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6" name="Freeform 74"/>
            <p:cNvSpPr>
              <a:spLocks noEditPoints="1"/>
            </p:cNvSpPr>
            <p:nvPr/>
          </p:nvSpPr>
          <p:spPr bwMode="auto">
            <a:xfrm>
              <a:off x="3624654" y="344152"/>
              <a:ext cx="238612" cy="302571"/>
            </a:xfrm>
            <a:custGeom>
              <a:avLst/>
              <a:gdLst>
                <a:gd name="T0" fmla="*/ 35 w 41"/>
                <a:gd name="T1" fmla="*/ 12 h 52"/>
                <a:gd name="T2" fmla="*/ 3 w 41"/>
                <a:gd name="T3" fmla="*/ 14 h 52"/>
                <a:gd name="T4" fmla="*/ 7 w 41"/>
                <a:gd name="T5" fmla="*/ 20 h 52"/>
                <a:gd name="T6" fmla="*/ 9 w 41"/>
                <a:gd name="T7" fmla="*/ 45 h 52"/>
                <a:gd name="T8" fmla="*/ 36 w 41"/>
                <a:gd name="T9" fmla="*/ 39 h 52"/>
                <a:gd name="T10" fmla="*/ 35 w 41"/>
                <a:gd name="T11" fmla="*/ 12 h 52"/>
                <a:gd name="T12" fmla="*/ 29 w 41"/>
                <a:gd name="T13" fmla="*/ 32 h 52"/>
                <a:gd name="T14" fmla="*/ 19 w 41"/>
                <a:gd name="T15" fmla="*/ 40 h 52"/>
                <a:gd name="T16" fmla="*/ 9 w 41"/>
                <a:gd name="T17" fmla="*/ 30 h 52"/>
                <a:gd name="T18" fmla="*/ 15 w 41"/>
                <a:gd name="T19" fmla="*/ 17 h 52"/>
                <a:gd name="T20" fmla="*/ 26 w 41"/>
                <a:gd name="T21" fmla="*/ 17 h 52"/>
                <a:gd name="T22" fmla="*/ 29 w 41"/>
                <a:gd name="T2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52">
                  <a:moveTo>
                    <a:pt x="35" y="12"/>
                  </a:moveTo>
                  <a:cubicBezTo>
                    <a:pt x="27" y="0"/>
                    <a:pt x="11" y="4"/>
                    <a:pt x="3" y="14"/>
                  </a:cubicBezTo>
                  <a:cubicBezTo>
                    <a:pt x="1" y="17"/>
                    <a:pt x="3" y="21"/>
                    <a:pt x="7" y="20"/>
                  </a:cubicBezTo>
                  <a:cubicBezTo>
                    <a:pt x="1" y="28"/>
                    <a:pt x="0" y="38"/>
                    <a:pt x="9" y="45"/>
                  </a:cubicBezTo>
                  <a:cubicBezTo>
                    <a:pt x="19" y="52"/>
                    <a:pt x="31" y="50"/>
                    <a:pt x="36" y="39"/>
                  </a:cubicBezTo>
                  <a:cubicBezTo>
                    <a:pt x="41" y="31"/>
                    <a:pt x="41" y="19"/>
                    <a:pt x="35" y="12"/>
                  </a:cubicBezTo>
                  <a:close/>
                  <a:moveTo>
                    <a:pt x="29" y="32"/>
                  </a:moveTo>
                  <a:cubicBezTo>
                    <a:pt x="27" y="37"/>
                    <a:pt x="24" y="41"/>
                    <a:pt x="19" y="40"/>
                  </a:cubicBezTo>
                  <a:cubicBezTo>
                    <a:pt x="14" y="38"/>
                    <a:pt x="9" y="36"/>
                    <a:pt x="9" y="30"/>
                  </a:cubicBezTo>
                  <a:cubicBezTo>
                    <a:pt x="9" y="25"/>
                    <a:pt x="11" y="20"/>
                    <a:pt x="15" y="17"/>
                  </a:cubicBezTo>
                  <a:cubicBezTo>
                    <a:pt x="19" y="16"/>
                    <a:pt x="23" y="15"/>
                    <a:pt x="26" y="17"/>
                  </a:cubicBezTo>
                  <a:cubicBezTo>
                    <a:pt x="30" y="21"/>
                    <a:pt x="30" y="28"/>
                    <a:pt x="29" y="3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7" name="Freeform 75"/>
            <p:cNvSpPr/>
            <p:nvPr/>
          </p:nvSpPr>
          <p:spPr bwMode="auto">
            <a:xfrm>
              <a:off x="4045299" y="636882"/>
              <a:ext cx="410807" cy="383746"/>
            </a:xfrm>
            <a:custGeom>
              <a:avLst/>
              <a:gdLst>
                <a:gd name="T0" fmla="*/ 39 w 71"/>
                <a:gd name="T1" fmla="*/ 1 h 66"/>
                <a:gd name="T2" fmla="*/ 36 w 71"/>
                <a:gd name="T3" fmla="*/ 6 h 66"/>
                <a:gd name="T4" fmla="*/ 51 w 71"/>
                <a:gd name="T5" fmla="*/ 34 h 66"/>
                <a:gd name="T6" fmla="*/ 39 w 71"/>
                <a:gd name="T7" fmla="*/ 54 h 66"/>
                <a:gd name="T8" fmla="*/ 14 w 71"/>
                <a:gd name="T9" fmla="*/ 44 h 66"/>
                <a:gd name="T10" fmla="*/ 37 w 71"/>
                <a:gd name="T11" fmla="*/ 17 h 66"/>
                <a:gd name="T12" fmla="*/ 39 w 71"/>
                <a:gd name="T13" fmla="*/ 13 h 66"/>
                <a:gd name="T14" fmla="*/ 1 w 71"/>
                <a:gd name="T15" fmla="*/ 32 h 66"/>
                <a:gd name="T16" fmla="*/ 33 w 71"/>
                <a:gd name="T17" fmla="*/ 66 h 66"/>
                <a:gd name="T18" fmla="*/ 39 w 71"/>
                <a:gd name="T1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6">
                  <a:moveTo>
                    <a:pt x="39" y="1"/>
                  </a:moveTo>
                  <a:cubicBezTo>
                    <a:pt x="36" y="0"/>
                    <a:pt x="34" y="4"/>
                    <a:pt x="36" y="6"/>
                  </a:cubicBezTo>
                  <a:cubicBezTo>
                    <a:pt x="43" y="15"/>
                    <a:pt x="51" y="22"/>
                    <a:pt x="51" y="34"/>
                  </a:cubicBezTo>
                  <a:cubicBezTo>
                    <a:pt x="51" y="42"/>
                    <a:pt x="46" y="50"/>
                    <a:pt x="39" y="54"/>
                  </a:cubicBezTo>
                  <a:cubicBezTo>
                    <a:pt x="30" y="59"/>
                    <a:pt x="19" y="52"/>
                    <a:pt x="14" y="44"/>
                  </a:cubicBezTo>
                  <a:cubicBezTo>
                    <a:pt x="2" y="27"/>
                    <a:pt x="22" y="14"/>
                    <a:pt x="37" y="17"/>
                  </a:cubicBezTo>
                  <a:cubicBezTo>
                    <a:pt x="40" y="18"/>
                    <a:pt x="42" y="14"/>
                    <a:pt x="39" y="13"/>
                  </a:cubicBezTo>
                  <a:cubicBezTo>
                    <a:pt x="24" y="6"/>
                    <a:pt x="2" y="13"/>
                    <a:pt x="1" y="32"/>
                  </a:cubicBezTo>
                  <a:cubicBezTo>
                    <a:pt x="0" y="50"/>
                    <a:pt x="16" y="66"/>
                    <a:pt x="33" y="66"/>
                  </a:cubicBezTo>
                  <a:cubicBezTo>
                    <a:pt x="69" y="66"/>
                    <a:pt x="71" y="9"/>
                    <a:pt x="39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8" name="Freeform 76"/>
            <p:cNvSpPr/>
            <p:nvPr/>
          </p:nvSpPr>
          <p:spPr bwMode="auto">
            <a:xfrm>
              <a:off x="4207653" y="774637"/>
              <a:ext cx="93476" cy="135296"/>
            </a:xfrm>
            <a:custGeom>
              <a:avLst/>
              <a:gdLst>
                <a:gd name="T0" fmla="*/ 6 w 16"/>
                <a:gd name="T1" fmla="*/ 1 h 23"/>
                <a:gd name="T2" fmla="*/ 3 w 16"/>
                <a:gd name="T3" fmla="*/ 7 h 23"/>
                <a:gd name="T4" fmla="*/ 6 w 16"/>
                <a:gd name="T5" fmla="*/ 12 h 23"/>
                <a:gd name="T6" fmla="*/ 8 w 16"/>
                <a:gd name="T7" fmla="*/ 21 h 23"/>
                <a:gd name="T8" fmla="*/ 12 w 16"/>
                <a:gd name="T9" fmla="*/ 21 h 23"/>
                <a:gd name="T10" fmla="*/ 6 w 16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3">
                  <a:moveTo>
                    <a:pt x="6" y="1"/>
                  </a:moveTo>
                  <a:cubicBezTo>
                    <a:pt x="3" y="0"/>
                    <a:pt x="0" y="5"/>
                    <a:pt x="3" y="7"/>
                  </a:cubicBezTo>
                  <a:cubicBezTo>
                    <a:pt x="5" y="8"/>
                    <a:pt x="6" y="10"/>
                    <a:pt x="6" y="12"/>
                  </a:cubicBezTo>
                  <a:cubicBezTo>
                    <a:pt x="6" y="15"/>
                    <a:pt x="6" y="18"/>
                    <a:pt x="8" y="21"/>
                  </a:cubicBezTo>
                  <a:cubicBezTo>
                    <a:pt x="9" y="23"/>
                    <a:pt x="11" y="23"/>
                    <a:pt x="12" y="21"/>
                  </a:cubicBezTo>
                  <a:cubicBezTo>
                    <a:pt x="16" y="15"/>
                    <a:pt x="13" y="5"/>
                    <a:pt x="6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Freeform 77"/>
            <p:cNvSpPr>
              <a:spLocks noEditPoints="1"/>
            </p:cNvSpPr>
            <p:nvPr/>
          </p:nvSpPr>
          <p:spPr bwMode="auto">
            <a:xfrm>
              <a:off x="1449290" y="76022"/>
              <a:ext cx="1527607" cy="1608784"/>
            </a:xfrm>
            <a:custGeom>
              <a:avLst/>
              <a:gdLst>
                <a:gd name="T0" fmla="*/ 245 w 263"/>
                <a:gd name="T1" fmla="*/ 63 h 276"/>
                <a:gd name="T2" fmla="*/ 176 w 263"/>
                <a:gd name="T3" fmla="*/ 9 h 276"/>
                <a:gd name="T4" fmla="*/ 169 w 263"/>
                <a:gd name="T5" fmla="*/ 19 h 276"/>
                <a:gd name="T6" fmla="*/ 60 w 263"/>
                <a:gd name="T7" fmla="*/ 25 h 276"/>
                <a:gd name="T8" fmla="*/ 0 w 263"/>
                <a:gd name="T9" fmla="*/ 148 h 276"/>
                <a:gd name="T10" fmla="*/ 80 w 263"/>
                <a:gd name="T11" fmla="*/ 252 h 276"/>
                <a:gd name="T12" fmla="*/ 256 w 263"/>
                <a:gd name="T13" fmla="*/ 147 h 276"/>
                <a:gd name="T14" fmla="*/ 245 w 263"/>
                <a:gd name="T15" fmla="*/ 63 h 276"/>
                <a:gd name="T16" fmla="*/ 181 w 263"/>
                <a:gd name="T17" fmla="*/ 231 h 276"/>
                <a:gd name="T18" fmla="*/ 18 w 263"/>
                <a:gd name="T19" fmla="*/ 182 h 276"/>
                <a:gd name="T20" fmla="*/ 50 w 263"/>
                <a:gd name="T21" fmla="*/ 50 h 276"/>
                <a:gd name="T22" fmla="*/ 189 w 263"/>
                <a:gd name="T23" fmla="*/ 34 h 276"/>
                <a:gd name="T24" fmla="*/ 190 w 263"/>
                <a:gd name="T25" fmla="*/ 33 h 276"/>
                <a:gd name="T26" fmla="*/ 248 w 263"/>
                <a:gd name="T27" fmla="*/ 111 h 276"/>
                <a:gd name="T28" fmla="*/ 181 w 263"/>
                <a:gd name="T29" fmla="*/ 23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276">
                  <a:moveTo>
                    <a:pt x="245" y="63"/>
                  </a:moveTo>
                  <a:cubicBezTo>
                    <a:pt x="229" y="39"/>
                    <a:pt x="201" y="23"/>
                    <a:pt x="176" y="9"/>
                  </a:cubicBezTo>
                  <a:cubicBezTo>
                    <a:pt x="170" y="6"/>
                    <a:pt x="165" y="14"/>
                    <a:pt x="169" y="19"/>
                  </a:cubicBezTo>
                  <a:cubicBezTo>
                    <a:pt x="134" y="0"/>
                    <a:pt x="95" y="0"/>
                    <a:pt x="60" y="25"/>
                  </a:cubicBezTo>
                  <a:cubicBezTo>
                    <a:pt x="22" y="53"/>
                    <a:pt x="1" y="101"/>
                    <a:pt x="0" y="148"/>
                  </a:cubicBezTo>
                  <a:cubicBezTo>
                    <a:pt x="0" y="199"/>
                    <a:pt x="32" y="238"/>
                    <a:pt x="80" y="252"/>
                  </a:cubicBezTo>
                  <a:cubicBezTo>
                    <a:pt x="161" y="276"/>
                    <a:pt x="237" y="228"/>
                    <a:pt x="256" y="147"/>
                  </a:cubicBezTo>
                  <a:cubicBezTo>
                    <a:pt x="263" y="118"/>
                    <a:pt x="262" y="88"/>
                    <a:pt x="245" y="63"/>
                  </a:cubicBezTo>
                  <a:close/>
                  <a:moveTo>
                    <a:pt x="181" y="231"/>
                  </a:moveTo>
                  <a:cubicBezTo>
                    <a:pt x="128" y="263"/>
                    <a:pt x="40" y="244"/>
                    <a:pt x="18" y="182"/>
                  </a:cubicBezTo>
                  <a:cubicBezTo>
                    <a:pt x="2" y="137"/>
                    <a:pt x="20" y="84"/>
                    <a:pt x="50" y="50"/>
                  </a:cubicBezTo>
                  <a:cubicBezTo>
                    <a:pt x="88" y="6"/>
                    <a:pt x="142" y="4"/>
                    <a:pt x="189" y="34"/>
                  </a:cubicBezTo>
                  <a:cubicBezTo>
                    <a:pt x="190" y="35"/>
                    <a:pt x="191" y="34"/>
                    <a:pt x="190" y="33"/>
                  </a:cubicBezTo>
                  <a:cubicBezTo>
                    <a:pt x="219" y="52"/>
                    <a:pt x="246" y="71"/>
                    <a:pt x="248" y="111"/>
                  </a:cubicBezTo>
                  <a:cubicBezTo>
                    <a:pt x="251" y="160"/>
                    <a:pt x="222" y="207"/>
                    <a:pt x="181" y="23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Freeform 78"/>
            <p:cNvSpPr/>
            <p:nvPr/>
          </p:nvSpPr>
          <p:spPr bwMode="auto">
            <a:xfrm>
              <a:off x="1960952" y="629502"/>
              <a:ext cx="376367" cy="361608"/>
            </a:xfrm>
            <a:custGeom>
              <a:avLst/>
              <a:gdLst>
                <a:gd name="T0" fmla="*/ 63 w 65"/>
                <a:gd name="T1" fmla="*/ 8 h 62"/>
                <a:gd name="T2" fmla="*/ 49 w 65"/>
                <a:gd name="T3" fmla="*/ 10 h 62"/>
                <a:gd name="T4" fmla="*/ 38 w 65"/>
                <a:gd name="T5" fmla="*/ 44 h 62"/>
                <a:gd name="T6" fmla="*/ 4 w 65"/>
                <a:gd name="T7" fmla="*/ 33 h 62"/>
                <a:gd name="T8" fmla="*/ 1 w 65"/>
                <a:gd name="T9" fmla="*/ 35 h 62"/>
                <a:gd name="T10" fmla="*/ 41 w 65"/>
                <a:gd name="T11" fmla="*/ 54 h 62"/>
                <a:gd name="T12" fmla="*/ 63 w 65"/>
                <a:gd name="T13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62">
                  <a:moveTo>
                    <a:pt x="63" y="8"/>
                  </a:moveTo>
                  <a:cubicBezTo>
                    <a:pt x="61" y="0"/>
                    <a:pt x="50" y="3"/>
                    <a:pt x="49" y="10"/>
                  </a:cubicBezTo>
                  <a:cubicBezTo>
                    <a:pt x="48" y="23"/>
                    <a:pt x="49" y="36"/>
                    <a:pt x="38" y="44"/>
                  </a:cubicBezTo>
                  <a:cubicBezTo>
                    <a:pt x="26" y="53"/>
                    <a:pt x="12" y="41"/>
                    <a:pt x="4" y="33"/>
                  </a:cubicBezTo>
                  <a:cubicBezTo>
                    <a:pt x="2" y="31"/>
                    <a:pt x="0" y="33"/>
                    <a:pt x="1" y="35"/>
                  </a:cubicBezTo>
                  <a:cubicBezTo>
                    <a:pt x="9" y="50"/>
                    <a:pt x="24" y="62"/>
                    <a:pt x="41" y="54"/>
                  </a:cubicBezTo>
                  <a:cubicBezTo>
                    <a:pt x="58" y="47"/>
                    <a:pt x="65" y="25"/>
                    <a:pt x="63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1" name="Freeform 79"/>
            <p:cNvSpPr/>
            <p:nvPr/>
          </p:nvSpPr>
          <p:spPr bwMode="auto">
            <a:xfrm>
              <a:off x="1697740" y="811536"/>
              <a:ext cx="88557" cy="110697"/>
            </a:xfrm>
            <a:custGeom>
              <a:avLst/>
              <a:gdLst>
                <a:gd name="T0" fmla="*/ 13 w 15"/>
                <a:gd name="T1" fmla="*/ 4 h 19"/>
                <a:gd name="T2" fmla="*/ 2 w 15"/>
                <a:gd name="T3" fmla="*/ 3 h 19"/>
                <a:gd name="T4" fmla="*/ 2 w 15"/>
                <a:gd name="T5" fmla="*/ 12 h 19"/>
                <a:gd name="T6" fmla="*/ 2 w 15"/>
                <a:gd name="T7" fmla="*/ 12 h 19"/>
                <a:gd name="T8" fmla="*/ 10 w 15"/>
                <a:gd name="T9" fmla="*/ 19 h 19"/>
                <a:gd name="T10" fmla="*/ 15 w 15"/>
                <a:gd name="T11" fmla="*/ 14 h 19"/>
                <a:gd name="T12" fmla="*/ 15 w 15"/>
                <a:gd name="T13" fmla="*/ 9 h 19"/>
                <a:gd name="T14" fmla="*/ 13 w 15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9">
                  <a:moveTo>
                    <a:pt x="13" y="4"/>
                  </a:moveTo>
                  <a:cubicBezTo>
                    <a:pt x="10" y="3"/>
                    <a:pt x="6" y="0"/>
                    <a:pt x="2" y="3"/>
                  </a:cubicBezTo>
                  <a:cubicBezTo>
                    <a:pt x="0" y="6"/>
                    <a:pt x="1" y="9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7"/>
                    <a:pt x="7" y="18"/>
                    <a:pt x="10" y="19"/>
                  </a:cubicBezTo>
                  <a:cubicBezTo>
                    <a:pt x="13" y="19"/>
                    <a:pt x="15" y="16"/>
                    <a:pt x="15" y="14"/>
                  </a:cubicBezTo>
                  <a:cubicBezTo>
                    <a:pt x="15" y="12"/>
                    <a:pt x="15" y="10"/>
                    <a:pt x="15" y="9"/>
                  </a:cubicBezTo>
                  <a:cubicBezTo>
                    <a:pt x="15" y="7"/>
                    <a:pt x="14" y="5"/>
                    <a:pt x="13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2379137" y="479447"/>
              <a:ext cx="127916" cy="103316"/>
            </a:xfrm>
            <a:custGeom>
              <a:avLst/>
              <a:gdLst>
                <a:gd name="T0" fmla="*/ 20 w 22"/>
                <a:gd name="T1" fmla="*/ 6 h 18"/>
                <a:gd name="T2" fmla="*/ 18 w 22"/>
                <a:gd name="T3" fmla="*/ 4 h 18"/>
                <a:gd name="T4" fmla="*/ 12 w 22"/>
                <a:gd name="T5" fmla="*/ 1 h 18"/>
                <a:gd name="T6" fmla="*/ 6 w 22"/>
                <a:gd name="T7" fmla="*/ 2 h 18"/>
                <a:gd name="T8" fmla="*/ 1 w 22"/>
                <a:gd name="T9" fmla="*/ 8 h 18"/>
                <a:gd name="T10" fmla="*/ 5 w 22"/>
                <a:gd name="T11" fmla="*/ 15 h 18"/>
                <a:gd name="T12" fmla="*/ 12 w 22"/>
                <a:gd name="T13" fmla="*/ 18 h 18"/>
                <a:gd name="T14" fmla="*/ 15 w 22"/>
                <a:gd name="T15" fmla="*/ 17 h 18"/>
                <a:gd name="T16" fmla="*/ 17 w 22"/>
                <a:gd name="T17" fmla="*/ 16 h 18"/>
                <a:gd name="T18" fmla="*/ 21 w 22"/>
                <a:gd name="T19" fmla="*/ 12 h 18"/>
                <a:gd name="T20" fmla="*/ 20 w 22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8">
                  <a:moveTo>
                    <a:pt x="20" y="6"/>
                  </a:moveTo>
                  <a:cubicBezTo>
                    <a:pt x="19" y="5"/>
                    <a:pt x="19" y="4"/>
                    <a:pt x="18" y="4"/>
                  </a:cubicBezTo>
                  <a:cubicBezTo>
                    <a:pt x="17" y="2"/>
                    <a:pt x="15" y="1"/>
                    <a:pt x="12" y="1"/>
                  </a:cubicBezTo>
                  <a:cubicBezTo>
                    <a:pt x="10" y="0"/>
                    <a:pt x="8" y="1"/>
                    <a:pt x="6" y="2"/>
                  </a:cubicBezTo>
                  <a:cubicBezTo>
                    <a:pt x="4" y="3"/>
                    <a:pt x="1" y="5"/>
                    <a:pt x="1" y="8"/>
                  </a:cubicBezTo>
                  <a:cubicBezTo>
                    <a:pt x="0" y="11"/>
                    <a:pt x="2" y="14"/>
                    <a:pt x="5" y="15"/>
                  </a:cubicBezTo>
                  <a:cubicBezTo>
                    <a:pt x="7" y="16"/>
                    <a:pt x="9" y="17"/>
                    <a:pt x="12" y="18"/>
                  </a:cubicBezTo>
                  <a:cubicBezTo>
                    <a:pt x="13" y="18"/>
                    <a:pt x="14" y="17"/>
                    <a:pt x="15" y="17"/>
                  </a:cubicBezTo>
                  <a:cubicBezTo>
                    <a:pt x="16" y="17"/>
                    <a:pt x="16" y="17"/>
                    <a:pt x="17" y="16"/>
                  </a:cubicBezTo>
                  <a:cubicBezTo>
                    <a:pt x="19" y="16"/>
                    <a:pt x="20" y="14"/>
                    <a:pt x="21" y="12"/>
                  </a:cubicBezTo>
                  <a:cubicBezTo>
                    <a:pt x="22" y="10"/>
                    <a:pt x="21" y="8"/>
                    <a:pt x="20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3" name="Freeform 81"/>
            <p:cNvSpPr/>
            <p:nvPr/>
          </p:nvSpPr>
          <p:spPr bwMode="auto">
            <a:xfrm>
              <a:off x="9702299" y="4567823"/>
              <a:ext cx="947068" cy="565780"/>
            </a:xfrm>
            <a:custGeom>
              <a:avLst/>
              <a:gdLst>
                <a:gd name="T0" fmla="*/ 145 w 163"/>
                <a:gd name="T1" fmla="*/ 50 h 97"/>
                <a:gd name="T2" fmla="*/ 113 w 163"/>
                <a:gd name="T3" fmla="*/ 76 h 97"/>
                <a:gd name="T4" fmla="*/ 90 w 163"/>
                <a:gd name="T5" fmla="*/ 38 h 97"/>
                <a:gd name="T6" fmla="*/ 78 w 163"/>
                <a:gd name="T7" fmla="*/ 35 h 97"/>
                <a:gd name="T8" fmla="*/ 51 w 163"/>
                <a:gd name="T9" fmla="*/ 46 h 97"/>
                <a:gd name="T10" fmla="*/ 33 w 163"/>
                <a:gd name="T11" fmla="*/ 6 h 97"/>
                <a:gd name="T12" fmla="*/ 22 w 163"/>
                <a:gd name="T13" fmla="*/ 3 h 97"/>
                <a:gd name="T14" fmla="*/ 3 w 163"/>
                <a:gd name="T15" fmla="*/ 30 h 97"/>
                <a:gd name="T16" fmla="*/ 11 w 163"/>
                <a:gd name="T17" fmla="*/ 34 h 97"/>
                <a:gd name="T18" fmla="*/ 24 w 163"/>
                <a:gd name="T19" fmla="*/ 19 h 97"/>
                <a:gd name="T20" fmla="*/ 40 w 163"/>
                <a:gd name="T21" fmla="*/ 58 h 97"/>
                <a:gd name="T22" fmla="*/ 50 w 163"/>
                <a:gd name="T23" fmla="*/ 62 h 97"/>
                <a:gd name="T24" fmla="*/ 79 w 163"/>
                <a:gd name="T25" fmla="*/ 50 h 97"/>
                <a:gd name="T26" fmla="*/ 104 w 163"/>
                <a:gd name="T27" fmla="*/ 92 h 97"/>
                <a:gd name="T28" fmla="*/ 117 w 163"/>
                <a:gd name="T29" fmla="*/ 94 h 97"/>
                <a:gd name="T30" fmla="*/ 157 w 163"/>
                <a:gd name="T31" fmla="*/ 62 h 97"/>
                <a:gd name="T32" fmla="*/ 145 w 163"/>
                <a:gd name="T33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97">
                  <a:moveTo>
                    <a:pt x="145" y="50"/>
                  </a:moveTo>
                  <a:cubicBezTo>
                    <a:pt x="137" y="61"/>
                    <a:pt x="124" y="68"/>
                    <a:pt x="113" y="76"/>
                  </a:cubicBezTo>
                  <a:cubicBezTo>
                    <a:pt x="105" y="64"/>
                    <a:pt x="95" y="52"/>
                    <a:pt x="90" y="38"/>
                  </a:cubicBezTo>
                  <a:cubicBezTo>
                    <a:pt x="88" y="33"/>
                    <a:pt x="82" y="31"/>
                    <a:pt x="78" y="35"/>
                  </a:cubicBezTo>
                  <a:cubicBezTo>
                    <a:pt x="70" y="41"/>
                    <a:pt x="60" y="42"/>
                    <a:pt x="51" y="46"/>
                  </a:cubicBezTo>
                  <a:cubicBezTo>
                    <a:pt x="45" y="33"/>
                    <a:pt x="38" y="20"/>
                    <a:pt x="33" y="6"/>
                  </a:cubicBezTo>
                  <a:cubicBezTo>
                    <a:pt x="32" y="2"/>
                    <a:pt x="26" y="0"/>
                    <a:pt x="22" y="3"/>
                  </a:cubicBezTo>
                  <a:cubicBezTo>
                    <a:pt x="15" y="12"/>
                    <a:pt x="8" y="19"/>
                    <a:pt x="3" y="30"/>
                  </a:cubicBezTo>
                  <a:cubicBezTo>
                    <a:pt x="0" y="35"/>
                    <a:pt x="7" y="39"/>
                    <a:pt x="11" y="34"/>
                  </a:cubicBezTo>
                  <a:cubicBezTo>
                    <a:pt x="15" y="29"/>
                    <a:pt x="19" y="24"/>
                    <a:pt x="24" y="19"/>
                  </a:cubicBezTo>
                  <a:cubicBezTo>
                    <a:pt x="29" y="32"/>
                    <a:pt x="36" y="44"/>
                    <a:pt x="40" y="58"/>
                  </a:cubicBezTo>
                  <a:cubicBezTo>
                    <a:pt x="41" y="62"/>
                    <a:pt x="47" y="65"/>
                    <a:pt x="50" y="62"/>
                  </a:cubicBezTo>
                  <a:cubicBezTo>
                    <a:pt x="59" y="55"/>
                    <a:pt x="70" y="54"/>
                    <a:pt x="79" y="50"/>
                  </a:cubicBezTo>
                  <a:cubicBezTo>
                    <a:pt x="86" y="65"/>
                    <a:pt x="96" y="78"/>
                    <a:pt x="104" y="92"/>
                  </a:cubicBezTo>
                  <a:cubicBezTo>
                    <a:pt x="107" y="97"/>
                    <a:pt x="113" y="97"/>
                    <a:pt x="117" y="94"/>
                  </a:cubicBezTo>
                  <a:cubicBezTo>
                    <a:pt x="129" y="82"/>
                    <a:pt x="146" y="75"/>
                    <a:pt x="157" y="62"/>
                  </a:cubicBezTo>
                  <a:cubicBezTo>
                    <a:pt x="163" y="54"/>
                    <a:pt x="152" y="42"/>
                    <a:pt x="145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4" name="Freeform 82"/>
            <p:cNvSpPr/>
            <p:nvPr/>
          </p:nvSpPr>
          <p:spPr bwMode="auto">
            <a:xfrm>
              <a:off x="4971886" y="93240"/>
              <a:ext cx="1158620" cy="1178300"/>
            </a:xfrm>
            <a:custGeom>
              <a:avLst/>
              <a:gdLst>
                <a:gd name="T0" fmla="*/ 180 w 199"/>
                <a:gd name="T1" fmla="*/ 7 h 202"/>
                <a:gd name="T2" fmla="*/ 95 w 199"/>
                <a:gd name="T3" fmla="*/ 98 h 202"/>
                <a:gd name="T4" fmla="*/ 53 w 199"/>
                <a:gd name="T5" fmla="*/ 142 h 202"/>
                <a:gd name="T6" fmla="*/ 33 w 199"/>
                <a:gd name="T7" fmla="*/ 164 h 202"/>
                <a:gd name="T8" fmla="*/ 19 w 199"/>
                <a:gd name="T9" fmla="*/ 181 h 202"/>
                <a:gd name="T10" fmla="*/ 11 w 199"/>
                <a:gd name="T11" fmla="*/ 141 h 202"/>
                <a:gd name="T12" fmla="*/ 1 w 199"/>
                <a:gd name="T13" fmla="*/ 141 h 202"/>
                <a:gd name="T14" fmla="*/ 6 w 199"/>
                <a:gd name="T15" fmla="*/ 195 h 202"/>
                <a:gd name="T16" fmla="*/ 14 w 199"/>
                <a:gd name="T17" fmla="*/ 201 h 202"/>
                <a:gd name="T18" fmla="*/ 45 w 199"/>
                <a:gd name="T19" fmla="*/ 177 h 202"/>
                <a:gd name="T20" fmla="*/ 98 w 199"/>
                <a:gd name="T21" fmla="*/ 122 h 202"/>
                <a:gd name="T22" fmla="*/ 193 w 199"/>
                <a:gd name="T23" fmla="*/ 17 h 202"/>
                <a:gd name="T24" fmla="*/ 180 w 199"/>
                <a:gd name="T25" fmla="*/ 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202">
                  <a:moveTo>
                    <a:pt x="180" y="7"/>
                  </a:moveTo>
                  <a:cubicBezTo>
                    <a:pt x="150" y="36"/>
                    <a:pt x="124" y="68"/>
                    <a:pt x="95" y="98"/>
                  </a:cubicBezTo>
                  <a:cubicBezTo>
                    <a:pt x="81" y="113"/>
                    <a:pt x="67" y="127"/>
                    <a:pt x="53" y="142"/>
                  </a:cubicBezTo>
                  <a:cubicBezTo>
                    <a:pt x="47" y="149"/>
                    <a:pt x="40" y="157"/>
                    <a:pt x="33" y="164"/>
                  </a:cubicBezTo>
                  <a:cubicBezTo>
                    <a:pt x="31" y="166"/>
                    <a:pt x="24" y="176"/>
                    <a:pt x="19" y="181"/>
                  </a:cubicBezTo>
                  <a:cubicBezTo>
                    <a:pt x="15" y="168"/>
                    <a:pt x="12" y="155"/>
                    <a:pt x="11" y="141"/>
                  </a:cubicBezTo>
                  <a:cubicBezTo>
                    <a:pt x="10" y="135"/>
                    <a:pt x="2" y="135"/>
                    <a:pt x="1" y="141"/>
                  </a:cubicBezTo>
                  <a:cubicBezTo>
                    <a:pt x="0" y="159"/>
                    <a:pt x="3" y="177"/>
                    <a:pt x="6" y="195"/>
                  </a:cubicBezTo>
                  <a:cubicBezTo>
                    <a:pt x="7" y="199"/>
                    <a:pt x="11" y="201"/>
                    <a:pt x="14" y="201"/>
                  </a:cubicBezTo>
                  <a:cubicBezTo>
                    <a:pt x="28" y="202"/>
                    <a:pt x="37" y="186"/>
                    <a:pt x="45" y="177"/>
                  </a:cubicBezTo>
                  <a:cubicBezTo>
                    <a:pt x="63" y="159"/>
                    <a:pt x="81" y="140"/>
                    <a:pt x="98" y="122"/>
                  </a:cubicBezTo>
                  <a:cubicBezTo>
                    <a:pt x="130" y="88"/>
                    <a:pt x="165" y="55"/>
                    <a:pt x="193" y="17"/>
                  </a:cubicBezTo>
                  <a:cubicBezTo>
                    <a:pt x="199" y="9"/>
                    <a:pt x="187" y="0"/>
                    <a:pt x="180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5" name="Freeform 83"/>
            <p:cNvSpPr>
              <a:spLocks noEditPoints="1"/>
            </p:cNvSpPr>
            <p:nvPr/>
          </p:nvSpPr>
          <p:spPr bwMode="auto">
            <a:xfrm>
              <a:off x="7414580" y="349071"/>
              <a:ext cx="1466108" cy="1126640"/>
            </a:xfrm>
            <a:custGeom>
              <a:avLst/>
              <a:gdLst>
                <a:gd name="T0" fmla="*/ 246 w 252"/>
                <a:gd name="T1" fmla="*/ 100 h 193"/>
                <a:gd name="T2" fmla="*/ 196 w 252"/>
                <a:gd name="T3" fmla="*/ 93 h 193"/>
                <a:gd name="T4" fmla="*/ 178 w 252"/>
                <a:gd name="T5" fmla="*/ 64 h 193"/>
                <a:gd name="T6" fmla="*/ 90 w 252"/>
                <a:gd name="T7" fmla="*/ 0 h 193"/>
                <a:gd name="T8" fmla="*/ 85 w 252"/>
                <a:gd name="T9" fmla="*/ 5 h 193"/>
                <a:gd name="T10" fmla="*/ 192 w 252"/>
                <a:gd name="T11" fmla="*/ 104 h 193"/>
                <a:gd name="T12" fmla="*/ 183 w 252"/>
                <a:gd name="T13" fmla="*/ 138 h 193"/>
                <a:gd name="T14" fmla="*/ 160 w 252"/>
                <a:gd name="T15" fmla="*/ 140 h 193"/>
                <a:gd name="T16" fmla="*/ 51 w 252"/>
                <a:gd name="T17" fmla="*/ 45 h 193"/>
                <a:gd name="T18" fmla="*/ 46 w 252"/>
                <a:gd name="T19" fmla="*/ 49 h 193"/>
                <a:gd name="T20" fmla="*/ 106 w 252"/>
                <a:gd name="T21" fmla="*/ 121 h 193"/>
                <a:gd name="T22" fmla="*/ 153 w 252"/>
                <a:gd name="T23" fmla="*/ 147 h 193"/>
                <a:gd name="T24" fmla="*/ 144 w 252"/>
                <a:gd name="T25" fmla="*/ 172 h 193"/>
                <a:gd name="T26" fmla="*/ 63 w 252"/>
                <a:gd name="T27" fmla="*/ 132 h 193"/>
                <a:gd name="T28" fmla="*/ 3 w 252"/>
                <a:gd name="T29" fmla="*/ 65 h 193"/>
                <a:gd name="T30" fmla="*/ 1 w 252"/>
                <a:gd name="T31" fmla="*/ 65 h 193"/>
                <a:gd name="T32" fmla="*/ 68 w 252"/>
                <a:gd name="T33" fmla="*/ 145 h 193"/>
                <a:gd name="T34" fmla="*/ 150 w 252"/>
                <a:gd name="T35" fmla="*/ 178 h 193"/>
                <a:gd name="T36" fmla="*/ 163 w 252"/>
                <a:gd name="T37" fmla="*/ 150 h 193"/>
                <a:gd name="T38" fmla="*/ 191 w 252"/>
                <a:gd name="T39" fmla="*/ 144 h 193"/>
                <a:gd name="T40" fmla="*/ 201 w 252"/>
                <a:gd name="T41" fmla="*/ 106 h 193"/>
                <a:gd name="T42" fmla="*/ 246 w 252"/>
                <a:gd name="T43" fmla="*/ 110 h 193"/>
                <a:gd name="T44" fmla="*/ 246 w 252"/>
                <a:gd name="T45" fmla="*/ 100 h 193"/>
                <a:gd name="T46" fmla="*/ 107 w 252"/>
                <a:gd name="T47" fmla="*/ 111 h 193"/>
                <a:gd name="T48" fmla="*/ 56 w 252"/>
                <a:gd name="T49" fmla="*/ 56 h 193"/>
                <a:gd name="T50" fmla="*/ 148 w 252"/>
                <a:gd name="T51" fmla="*/ 136 h 193"/>
                <a:gd name="T52" fmla="*/ 107 w 252"/>
                <a:gd name="T53" fmla="*/ 111 h 193"/>
                <a:gd name="T54" fmla="*/ 95 w 252"/>
                <a:gd name="T55" fmla="*/ 11 h 193"/>
                <a:gd name="T56" fmla="*/ 186 w 252"/>
                <a:gd name="T57" fmla="*/ 90 h 193"/>
                <a:gd name="T58" fmla="*/ 95 w 252"/>
                <a:gd name="T59" fmla="*/ 1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2" h="193">
                  <a:moveTo>
                    <a:pt x="246" y="100"/>
                  </a:moveTo>
                  <a:cubicBezTo>
                    <a:pt x="232" y="99"/>
                    <a:pt x="214" y="97"/>
                    <a:pt x="196" y="93"/>
                  </a:cubicBezTo>
                  <a:cubicBezTo>
                    <a:pt x="191" y="82"/>
                    <a:pt x="184" y="72"/>
                    <a:pt x="178" y="64"/>
                  </a:cubicBezTo>
                  <a:cubicBezTo>
                    <a:pt x="158" y="39"/>
                    <a:pt x="125" y="2"/>
                    <a:pt x="90" y="0"/>
                  </a:cubicBezTo>
                  <a:cubicBezTo>
                    <a:pt x="87" y="0"/>
                    <a:pt x="85" y="2"/>
                    <a:pt x="85" y="5"/>
                  </a:cubicBezTo>
                  <a:cubicBezTo>
                    <a:pt x="80" y="59"/>
                    <a:pt x="138" y="92"/>
                    <a:pt x="192" y="104"/>
                  </a:cubicBezTo>
                  <a:cubicBezTo>
                    <a:pt x="197" y="118"/>
                    <a:pt x="195" y="130"/>
                    <a:pt x="183" y="138"/>
                  </a:cubicBezTo>
                  <a:cubicBezTo>
                    <a:pt x="177" y="142"/>
                    <a:pt x="169" y="142"/>
                    <a:pt x="160" y="140"/>
                  </a:cubicBezTo>
                  <a:cubicBezTo>
                    <a:pt x="143" y="100"/>
                    <a:pt x="73" y="49"/>
                    <a:pt x="51" y="45"/>
                  </a:cubicBezTo>
                  <a:cubicBezTo>
                    <a:pt x="49" y="44"/>
                    <a:pt x="45" y="46"/>
                    <a:pt x="46" y="49"/>
                  </a:cubicBezTo>
                  <a:cubicBezTo>
                    <a:pt x="47" y="79"/>
                    <a:pt x="84" y="106"/>
                    <a:pt x="106" y="121"/>
                  </a:cubicBezTo>
                  <a:cubicBezTo>
                    <a:pt x="116" y="129"/>
                    <a:pt x="135" y="141"/>
                    <a:pt x="153" y="147"/>
                  </a:cubicBezTo>
                  <a:cubicBezTo>
                    <a:pt x="156" y="157"/>
                    <a:pt x="154" y="166"/>
                    <a:pt x="144" y="172"/>
                  </a:cubicBezTo>
                  <a:cubicBezTo>
                    <a:pt x="122" y="186"/>
                    <a:pt x="78" y="144"/>
                    <a:pt x="63" y="132"/>
                  </a:cubicBezTo>
                  <a:cubicBezTo>
                    <a:pt x="43" y="115"/>
                    <a:pt x="13" y="91"/>
                    <a:pt x="3" y="65"/>
                  </a:cubicBezTo>
                  <a:cubicBezTo>
                    <a:pt x="3" y="63"/>
                    <a:pt x="0" y="64"/>
                    <a:pt x="1" y="65"/>
                  </a:cubicBezTo>
                  <a:cubicBezTo>
                    <a:pt x="10" y="97"/>
                    <a:pt x="44" y="125"/>
                    <a:pt x="68" y="145"/>
                  </a:cubicBezTo>
                  <a:cubicBezTo>
                    <a:pt x="86" y="161"/>
                    <a:pt x="124" y="193"/>
                    <a:pt x="150" y="178"/>
                  </a:cubicBezTo>
                  <a:cubicBezTo>
                    <a:pt x="162" y="171"/>
                    <a:pt x="166" y="161"/>
                    <a:pt x="163" y="150"/>
                  </a:cubicBezTo>
                  <a:cubicBezTo>
                    <a:pt x="173" y="151"/>
                    <a:pt x="183" y="150"/>
                    <a:pt x="191" y="144"/>
                  </a:cubicBezTo>
                  <a:cubicBezTo>
                    <a:pt x="203" y="134"/>
                    <a:pt x="205" y="120"/>
                    <a:pt x="201" y="106"/>
                  </a:cubicBezTo>
                  <a:cubicBezTo>
                    <a:pt x="217" y="109"/>
                    <a:pt x="233" y="110"/>
                    <a:pt x="246" y="110"/>
                  </a:cubicBezTo>
                  <a:cubicBezTo>
                    <a:pt x="252" y="110"/>
                    <a:pt x="252" y="101"/>
                    <a:pt x="246" y="100"/>
                  </a:cubicBezTo>
                  <a:close/>
                  <a:moveTo>
                    <a:pt x="107" y="111"/>
                  </a:moveTo>
                  <a:cubicBezTo>
                    <a:pt x="90" y="99"/>
                    <a:pt x="62" y="78"/>
                    <a:pt x="56" y="56"/>
                  </a:cubicBezTo>
                  <a:cubicBezTo>
                    <a:pt x="79" y="66"/>
                    <a:pt x="130" y="105"/>
                    <a:pt x="148" y="136"/>
                  </a:cubicBezTo>
                  <a:cubicBezTo>
                    <a:pt x="132" y="129"/>
                    <a:pt x="116" y="118"/>
                    <a:pt x="107" y="111"/>
                  </a:cubicBezTo>
                  <a:close/>
                  <a:moveTo>
                    <a:pt x="95" y="11"/>
                  </a:moveTo>
                  <a:cubicBezTo>
                    <a:pt x="119" y="17"/>
                    <a:pt x="166" y="56"/>
                    <a:pt x="186" y="90"/>
                  </a:cubicBezTo>
                  <a:cubicBezTo>
                    <a:pt x="141" y="79"/>
                    <a:pt x="95" y="55"/>
                    <a:pt x="95" y="1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6" name="Freeform 84"/>
            <p:cNvSpPr/>
            <p:nvPr/>
          </p:nvSpPr>
          <p:spPr bwMode="auto">
            <a:xfrm>
              <a:off x="6479812" y="285114"/>
              <a:ext cx="81178" cy="228773"/>
            </a:xfrm>
            <a:custGeom>
              <a:avLst/>
              <a:gdLst>
                <a:gd name="T0" fmla="*/ 10 w 14"/>
                <a:gd name="T1" fmla="*/ 26 h 39"/>
                <a:gd name="T2" fmla="*/ 6 w 14"/>
                <a:gd name="T3" fmla="*/ 4 h 39"/>
                <a:gd name="T4" fmla="*/ 0 w 14"/>
                <a:gd name="T5" fmla="*/ 4 h 39"/>
                <a:gd name="T6" fmla="*/ 3 w 14"/>
                <a:gd name="T7" fmla="*/ 27 h 39"/>
                <a:gd name="T8" fmla="*/ 11 w 14"/>
                <a:gd name="T9" fmla="*/ 39 h 39"/>
                <a:gd name="T10" fmla="*/ 14 w 14"/>
                <a:gd name="T11" fmla="*/ 37 h 39"/>
                <a:gd name="T12" fmla="*/ 10 w 14"/>
                <a:gd name="T13" fmla="*/ 2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9">
                  <a:moveTo>
                    <a:pt x="10" y="26"/>
                  </a:moveTo>
                  <a:cubicBezTo>
                    <a:pt x="8" y="19"/>
                    <a:pt x="7" y="11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  <a:cubicBezTo>
                    <a:pt x="0" y="12"/>
                    <a:pt x="1" y="20"/>
                    <a:pt x="3" y="27"/>
                  </a:cubicBezTo>
                  <a:cubicBezTo>
                    <a:pt x="4" y="31"/>
                    <a:pt x="6" y="39"/>
                    <a:pt x="11" y="39"/>
                  </a:cubicBezTo>
                  <a:cubicBezTo>
                    <a:pt x="12" y="39"/>
                    <a:pt x="13" y="38"/>
                    <a:pt x="14" y="37"/>
                  </a:cubicBezTo>
                  <a:cubicBezTo>
                    <a:pt x="14" y="33"/>
                    <a:pt x="11" y="29"/>
                    <a:pt x="10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7" name="Freeform 85"/>
            <p:cNvSpPr/>
            <p:nvPr/>
          </p:nvSpPr>
          <p:spPr bwMode="auto">
            <a:xfrm>
              <a:off x="6194463" y="449929"/>
              <a:ext cx="250912" cy="157435"/>
            </a:xfrm>
            <a:custGeom>
              <a:avLst/>
              <a:gdLst>
                <a:gd name="T0" fmla="*/ 39 w 43"/>
                <a:gd name="T1" fmla="*/ 17 h 27"/>
                <a:gd name="T2" fmla="*/ 4 w 43"/>
                <a:gd name="T3" fmla="*/ 1 h 27"/>
                <a:gd name="T4" fmla="*/ 4 w 43"/>
                <a:gd name="T5" fmla="*/ 7 h 27"/>
                <a:gd name="T6" fmla="*/ 33 w 43"/>
                <a:gd name="T7" fmla="*/ 23 h 27"/>
                <a:gd name="T8" fmla="*/ 39 w 43"/>
                <a:gd name="T9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7">
                  <a:moveTo>
                    <a:pt x="39" y="17"/>
                  </a:moveTo>
                  <a:cubicBezTo>
                    <a:pt x="30" y="8"/>
                    <a:pt x="17" y="0"/>
                    <a:pt x="4" y="1"/>
                  </a:cubicBezTo>
                  <a:cubicBezTo>
                    <a:pt x="0" y="1"/>
                    <a:pt x="0" y="6"/>
                    <a:pt x="4" y="7"/>
                  </a:cubicBezTo>
                  <a:cubicBezTo>
                    <a:pt x="16" y="8"/>
                    <a:pt x="25" y="15"/>
                    <a:pt x="33" y="23"/>
                  </a:cubicBezTo>
                  <a:cubicBezTo>
                    <a:pt x="37" y="27"/>
                    <a:pt x="43" y="21"/>
                    <a:pt x="39" y="1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8" name="Freeform 86"/>
            <p:cNvSpPr/>
            <p:nvPr/>
          </p:nvSpPr>
          <p:spPr bwMode="auto">
            <a:xfrm>
              <a:off x="6647087" y="314633"/>
              <a:ext cx="169734" cy="169734"/>
            </a:xfrm>
            <a:custGeom>
              <a:avLst/>
              <a:gdLst>
                <a:gd name="T0" fmla="*/ 19 w 29"/>
                <a:gd name="T1" fmla="*/ 4 h 29"/>
                <a:gd name="T2" fmla="*/ 3 w 29"/>
                <a:gd name="T3" fmla="*/ 20 h 29"/>
                <a:gd name="T4" fmla="*/ 9 w 29"/>
                <a:gd name="T5" fmla="*/ 26 h 29"/>
                <a:gd name="T6" fmla="*/ 25 w 29"/>
                <a:gd name="T7" fmla="*/ 10 h 29"/>
                <a:gd name="T8" fmla="*/ 19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19" y="4"/>
                  </a:moveTo>
                  <a:cubicBezTo>
                    <a:pt x="14" y="9"/>
                    <a:pt x="8" y="15"/>
                    <a:pt x="3" y="20"/>
                  </a:cubicBezTo>
                  <a:cubicBezTo>
                    <a:pt x="0" y="24"/>
                    <a:pt x="5" y="29"/>
                    <a:pt x="9" y="26"/>
                  </a:cubicBezTo>
                  <a:cubicBezTo>
                    <a:pt x="14" y="21"/>
                    <a:pt x="20" y="15"/>
                    <a:pt x="25" y="10"/>
                  </a:cubicBezTo>
                  <a:cubicBezTo>
                    <a:pt x="29" y="6"/>
                    <a:pt x="23" y="0"/>
                    <a:pt x="19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69" name="Freeform 87"/>
            <p:cNvSpPr/>
            <p:nvPr/>
          </p:nvSpPr>
          <p:spPr bwMode="auto">
            <a:xfrm>
              <a:off x="6088687" y="700839"/>
              <a:ext cx="204174" cy="56578"/>
            </a:xfrm>
            <a:custGeom>
              <a:avLst/>
              <a:gdLst>
                <a:gd name="T0" fmla="*/ 31 w 35"/>
                <a:gd name="T1" fmla="*/ 1 h 10"/>
                <a:gd name="T2" fmla="*/ 2 w 35"/>
                <a:gd name="T3" fmla="*/ 3 h 10"/>
                <a:gd name="T4" fmla="*/ 2 w 35"/>
                <a:gd name="T5" fmla="*/ 7 h 10"/>
                <a:gd name="T6" fmla="*/ 31 w 35"/>
                <a:gd name="T7" fmla="*/ 9 h 10"/>
                <a:gd name="T8" fmla="*/ 31 w 3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0">
                  <a:moveTo>
                    <a:pt x="31" y="1"/>
                  </a:moveTo>
                  <a:cubicBezTo>
                    <a:pt x="22" y="0"/>
                    <a:pt x="11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11" y="8"/>
                    <a:pt x="22" y="10"/>
                    <a:pt x="31" y="9"/>
                  </a:cubicBezTo>
                  <a:cubicBezTo>
                    <a:pt x="35" y="8"/>
                    <a:pt x="35" y="2"/>
                    <a:pt x="31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0" name="Freeform 88"/>
            <p:cNvSpPr/>
            <p:nvPr/>
          </p:nvSpPr>
          <p:spPr bwMode="auto">
            <a:xfrm>
              <a:off x="6356817" y="791856"/>
              <a:ext cx="68878" cy="194333"/>
            </a:xfrm>
            <a:custGeom>
              <a:avLst/>
              <a:gdLst>
                <a:gd name="T0" fmla="*/ 5 w 12"/>
                <a:gd name="T1" fmla="*/ 3 h 33"/>
                <a:gd name="T2" fmla="*/ 1 w 12"/>
                <a:gd name="T3" fmla="*/ 29 h 33"/>
                <a:gd name="T4" fmla="*/ 7 w 12"/>
                <a:gd name="T5" fmla="*/ 29 h 33"/>
                <a:gd name="T6" fmla="*/ 11 w 12"/>
                <a:gd name="T7" fmla="*/ 6 h 33"/>
                <a:gd name="T8" fmla="*/ 5 w 12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3">
                  <a:moveTo>
                    <a:pt x="5" y="3"/>
                  </a:moveTo>
                  <a:cubicBezTo>
                    <a:pt x="0" y="11"/>
                    <a:pt x="0" y="20"/>
                    <a:pt x="1" y="29"/>
                  </a:cubicBezTo>
                  <a:cubicBezTo>
                    <a:pt x="1" y="33"/>
                    <a:pt x="7" y="33"/>
                    <a:pt x="7" y="29"/>
                  </a:cubicBezTo>
                  <a:cubicBezTo>
                    <a:pt x="8" y="21"/>
                    <a:pt x="9" y="14"/>
                    <a:pt x="11" y="6"/>
                  </a:cubicBezTo>
                  <a:cubicBezTo>
                    <a:pt x="12" y="2"/>
                    <a:pt x="7" y="0"/>
                    <a:pt x="5" y="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1" name="Freeform 89"/>
            <p:cNvSpPr/>
            <p:nvPr/>
          </p:nvSpPr>
          <p:spPr bwMode="auto">
            <a:xfrm>
              <a:off x="6612647" y="769717"/>
              <a:ext cx="115616" cy="268131"/>
            </a:xfrm>
            <a:custGeom>
              <a:avLst/>
              <a:gdLst>
                <a:gd name="T0" fmla="*/ 19 w 20"/>
                <a:gd name="T1" fmla="*/ 40 h 46"/>
                <a:gd name="T2" fmla="*/ 12 w 20"/>
                <a:gd name="T3" fmla="*/ 25 h 46"/>
                <a:gd name="T4" fmla="*/ 8 w 20"/>
                <a:gd name="T5" fmla="*/ 5 h 46"/>
                <a:gd name="T6" fmla="*/ 0 w 20"/>
                <a:gd name="T7" fmla="*/ 5 h 46"/>
                <a:gd name="T8" fmla="*/ 14 w 20"/>
                <a:gd name="T9" fmla="*/ 44 h 46"/>
                <a:gd name="T10" fmla="*/ 19 w 20"/>
                <a:gd name="T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6">
                  <a:moveTo>
                    <a:pt x="19" y="40"/>
                  </a:moveTo>
                  <a:cubicBezTo>
                    <a:pt x="18" y="35"/>
                    <a:pt x="15" y="30"/>
                    <a:pt x="12" y="25"/>
                  </a:cubicBezTo>
                  <a:cubicBezTo>
                    <a:pt x="9" y="19"/>
                    <a:pt x="8" y="12"/>
                    <a:pt x="8" y="5"/>
                  </a:cubicBezTo>
                  <a:cubicBezTo>
                    <a:pt x="7" y="0"/>
                    <a:pt x="1" y="0"/>
                    <a:pt x="0" y="5"/>
                  </a:cubicBezTo>
                  <a:cubicBezTo>
                    <a:pt x="0" y="18"/>
                    <a:pt x="4" y="36"/>
                    <a:pt x="14" y="44"/>
                  </a:cubicBezTo>
                  <a:cubicBezTo>
                    <a:pt x="17" y="46"/>
                    <a:pt x="20" y="43"/>
                    <a:pt x="19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2" name="Freeform 90"/>
            <p:cNvSpPr/>
            <p:nvPr/>
          </p:nvSpPr>
          <p:spPr bwMode="auto">
            <a:xfrm>
              <a:off x="6757783" y="663940"/>
              <a:ext cx="204174" cy="182034"/>
            </a:xfrm>
            <a:custGeom>
              <a:avLst/>
              <a:gdLst>
                <a:gd name="T0" fmla="*/ 34 w 35"/>
                <a:gd name="T1" fmla="*/ 26 h 31"/>
                <a:gd name="T2" fmla="*/ 24 w 35"/>
                <a:gd name="T3" fmla="*/ 15 h 31"/>
                <a:gd name="T4" fmla="*/ 10 w 35"/>
                <a:gd name="T5" fmla="*/ 4 h 31"/>
                <a:gd name="T6" fmla="*/ 4 w 35"/>
                <a:gd name="T7" fmla="*/ 10 h 31"/>
                <a:gd name="T8" fmla="*/ 17 w 35"/>
                <a:gd name="T9" fmla="*/ 21 h 31"/>
                <a:gd name="T10" fmla="*/ 30 w 35"/>
                <a:gd name="T11" fmla="*/ 30 h 31"/>
                <a:gd name="T12" fmla="*/ 34 w 35"/>
                <a:gd name="T13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1">
                  <a:moveTo>
                    <a:pt x="34" y="26"/>
                  </a:moveTo>
                  <a:cubicBezTo>
                    <a:pt x="33" y="21"/>
                    <a:pt x="28" y="18"/>
                    <a:pt x="24" y="15"/>
                  </a:cubicBezTo>
                  <a:cubicBezTo>
                    <a:pt x="19" y="11"/>
                    <a:pt x="14" y="8"/>
                    <a:pt x="10" y="4"/>
                  </a:cubicBezTo>
                  <a:cubicBezTo>
                    <a:pt x="6" y="0"/>
                    <a:pt x="0" y="6"/>
                    <a:pt x="4" y="10"/>
                  </a:cubicBezTo>
                  <a:cubicBezTo>
                    <a:pt x="8" y="14"/>
                    <a:pt x="12" y="18"/>
                    <a:pt x="17" y="21"/>
                  </a:cubicBezTo>
                  <a:cubicBezTo>
                    <a:pt x="21" y="24"/>
                    <a:pt x="25" y="29"/>
                    <a:pt x="30" y="30"/>
                  </a:cubicBezTo>
                  <a:cubicBezTo>
                    <a:pt x="33" y="31"/>
                    <a:pt x="35" y="29"/>
                    <a:pt x="34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3" name="Freeform 91"/>
            <p:cNvSpPr/>
            <p:nvPr/>
          </p:nvSpPr>
          <p:spPr bwMode="auto">
            <a:xfrm>
              <a:off x="6846340" y="489288"/>
              <a:ext cx="162354" cy="59038"/>
            </a:xfrm>
            <a:custGeom>
              <a:avLst/>
              <a:gdLst>
                <a:gd name="T0" fmla="*/ 25 w 28"/>
                <a:gd name="T1" fmla="*/ 2 h 10"/>
                <a:gd name="T2" fmla="*/ 4 w 28"/>
                <a:gd name="T3" fmla="*/ 2 h 10"/>
                <a:gd name="T4" fmla="*/ 4 w 28"/>
                <a:gd name="T5" fmla="*/ 8 h 10"/>
                <a:gd name="T6" fmla="*/ 25 w 28"/>
                <a:gd name="T7" fmla="*/ 8 h 10"/>
                <a:gd name="T8" fmla="*/ 25 w 2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18" y="0"/>
                    <a:pt x="11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11" y="9"/>
                    <a:pt x="18" y="10"/>
                    <a:pt x="25" y="8"/>
                  </a:cubicBezTo>
                  <a:cubicBezTo>
                    <a:pt x="28" y="8"/>
                    <a:pt x="28" y="2"/>
                    <a:pt x="2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4" name="Freeform 92"/>
            <p:cNvSpPr/>
            <p:nvPr/>
          </p:nvSpPr>
          <p:spPr bwMode="auto">
            <a:xfrm>
              <a:off x="3658292" y="5598526"/>
              <a:ext cx="1202898" cy="991345"/>
            </a:xfrm>
            <a:custGeom>
              <a:avLst/>
              <a:gdLst>
                <a:gd name="T0" fmla="*/ 165 w 207"/>
                <a:gd name="T1" fmla="*/ 144 h 170"/>
                <a:gd name="T2" fmla="*/ 188 w 207"/>
                <a:gd name="T3" fmla="*/ 120 h 170"/>
                <a:gd name="T4" fmla="*/ 201 w 207"/>
                <a:gd name="T5" fmla="*/ 96 h 170"/>
                <a:gd name="T6" fmla="*/ 203 w 207"/>
                <a:gd name="T7" fmla="*/ 91 h 170"/>
                <a:gd name="T8" fmla="*/ 204 w 207"/>
                <a:gd name="T9" fmla="*/ 85 h 170"/>
                <a:gd name="T10" fmla="*/ 204 w 207"/>
                <a:gd name="T11" fmla="*/ 82 h 170"/>
                <a:gd name="T12" fmla="*/ 205 w 207"/>
                <a:gd name="T13" fmla="*/ 61 h 170"/>
                <a:gd name="T14" fmla="*/ 203 w 207"/>
                <a:gd name="T15" fmla="*/ 49 h 170"/>
                <a:gd name="T16" fmla="*/ 203 w 207"/>
                <a:gd name="T17" fmla="*/ 48 h 170"/>
                <a:gd name="T18" fmla="*/ 203 w 207"/>
                <a:gd name="T19" fmla="*/ 48 h 170"/>
                <a:gd name="T20" fmla="*/ 203 w 207"/>
                <a:gd name="T21" fmla="*/ 45 h 170"/>
                <a:gd name="T22" fmla="*/ 197 w 207"/>
                <a:gd name="T23" fmla="*/ 40 h 170"/>
                <a:gd name="T24" fmla="*/ 168 w 207"/>
                <a:gd name="T25" fmla="*/ 29 h 170"/>
                <a:gd name="T26" fmla="*/ 118 w 207"/>
                <a:gd name="T27" fmla="*/ 50 h 170"/>
                <a:gd name="T28" fmla="*/ 93 w 207"/>
                <a:gd name="T29" fmla="*/ 10 h 170"/>
                <a:gd name="T30" fmla="*/ 78 w 207"/>
                <a:gd name="T31" fmla="*/ 6 h 170"/>
                <a:gd name="T32" fmla="*/ 74 w 207"/>
                <a:gd name="T33" fmla="*/ 6 h 170"/>
                <a:gd name="T34" fmla="*/ 74 w 207"/>
                <a:gd name="T35" fmla="*/ 6 h 170"/>
                <a:gd name="T36" fmla="*/ 62 w 207"/>
                <a:gd name="T37" fmla="*/ 1 h 170"/>
                <a:gd name="T38" fmla="*/ 2 w 207"/>
                <a:gd name="T39" fmla="*/ 67 h 170"/>
                <a:gd name="T40" fmla="*/ 5 w 207"/>
                <a:gd name="T41" fmla="*/ 78 h 170"/>
                <a:gd name="T42" fmla="*/ 8 w 207"/>
                <a:gd name="T43" fmla="*/ 97 h 170"/>
                <a:gd name="T44" fmla="*/ 32 w 207"/>
                <a:gd name="T45" fmla="*/ 143 h 170"/>
                <a:gd name="T46" fmla="*/ 42 w 207"/>
                <a:gd name="T47" fmla="*/ 150 h 170"/>
                <a:gd name="T48" fmla="*/ 42 w 207"/>
                <a:gd name="T49" fmla="*/ 152 h 170"/>
                <a:gd name="T50" fmla="*/ 47 w 207"/>
                <a:gd name="T51" fmla="*/ 159 h 170"/>
                <a:gd name="T52" fmla="*/ 58 w 207"/>
                <a:gd name="T53" fmla="*/ 169 h 170"/>
                <a:gd name="T54" fmla="*/ 61 w 207"/>
                <a:gd name="T55" fmla="*/ 168 h 170"/>
                <a:gd name="T56" fmla="*/ 85 w 207"/>
                <a:gd name="T57" fmla="*/ 169 h 170"/>
                <a:gd name="T58" fmla="*/ 118 w 207"/>
                <a:gd name="T59" fmla="*/ 167 h 170"/>
                <a:gd name="T60" fmla="*/ 124 w 207"/>
                <a:gd name="T61" fmla="*/ 166 h 170"/>
                <a:gd name="T62" fmla="*/ 148 w 207"/>
                <a:gd name="T63" fmla="*/ 155 h 170"/>
                <a:gd name="T64" fmla="*/ 165 w 207"/>
                <a:gd name="T65" fmla="*/ 14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0">
                  <a:moveTo>
                    <a:pt x="165" y="144"/>
                  </a:moveTo>
                  <a:cubicBezTo>
                    <a:pt x="175" y="138"/>
                    <a:pt x="183" y="130"/>
                    <a:pt x="188" y="120"/>
                  </a:cubicBezTo>
                  <a:cubicBezTo>
                    <a:pt x="193" y="112"/>
                    <a:pt x="198" y="104"/>
                    <a:pt x="201" y="96"/>
                  </a:cubicBezTo>
                  <a:cubicBezTo>
                    <a:pt x="201" y="94"/>
                    <a:pt x="202" y="92"/>
                    <a:pt x="203" y="91"/>
                  </a:cubicBezTo>
                  <a:cubicBezTo>
                    <a:pt x="204" y="89"/>
                    <a:pt x="204" y="87"/>
                    <a:pt x="204" y="85"/>
                  </a:cubicBezTo>
                  <a:cubicBezTo>
                    <a:pt x="204" y="84"/>
                    <a:pt x="204" y="83"/>
                    <a:pt x="204" y="82"/>
                  </a:cubicBezTo>
                  <a:cubicBezTo>
                    <a:pt x="206" y="75"/>
                    <a:pt x="207" y="68"/>
                    <a:pt x="205" y="61"/>
                  </a:cubicBezTo>
                  <a:cubicBezTo>
                    <a:pt x="205" y="57"/>
                    <a:pt x="204" y="53"/>
                    <a:pt x="203" y="49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8"/>
                    <a:pt x="203" y="48"/>
                    <a:pt x="203" y="48"/>
                  </a:cubicBezTo>
                  <a:cubicBezTo>
                    <a:pt x="203" y="47"/>
                    <a:pt x="203" y="46"/>
                    <a:pt x="203" y="45"/>
                  </a:cubicBezTo>
                  <a:cubicBezTo>
                    <a:pt x="202" y="42"/>
                    <a:pt x="200" y="40"/>
                    <a:pt x="197" y="40"/>
                  </a:cubicBezTo>
                  <a:cubicBezTo>
                    <a:pt x="189" y="30"/>
                    <a:pt x="179" y="27"/>
                    <a:pt x="168" y="29"/>
                  </a:cubicBezTo>
                  <a:cubicBezTo>
                    <a:pt x="149" y="22"/>
                    <a:pt x="130" y="34"/>
                    <a:pt x="118" y="50"/>
                  </a:cubicBezTo>
                  <a:cubicBezTo>
                    <a:pt x="118" y="33"/>
                    <a:pt x="110" y="18"/>
                    <a:pt x="93" y="10"/>
                  </a:cubicBezTo>
                  <a:cubicBezTo>
                    <a:pt x="88" y="8"/>
                    <a:pt x="83" y="6"/>
                    <a:pt x="78" y="6"/>
                  </a:cubicBezTo>
                  <a:cubicBezTo>
                    <a:pt x="77" y="6"/>
                    <a:pt x="75" y="6"/>
                    <a:pt x="74" y="6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2" y="2"/>
                    <a:pt x="67" y="0"/>
                    <a:pt x="62" y="1"/>
                  </a:cubicBezTo>
                  <a:cubicBezTo>
                    <a:pt x="33" y="14"/>
                    <a:pt x="13" y="38"/>
                    <a:pt x="2" y="67"/>
                  </a:cubicBezTo>
                  <a:cubicBezTo>
                    <a:pt x="0" y="71"/>
                    <a:pt x="2" y="75"/>
                    <a:pt x="5" y="78"/>
                  </a:cubicBezTo>
                  <a:cubicBezTo>
                    <a:pt x="5" y="84"/>
                    <a:pt x="6" y="90"/>
                    <a:pt x="8" y="97"/>
                  </a:cubicBezTo>
                  <a:cubicBezTo>
                    <a:pt x="9" y="116"/>
                    <a:pt x="18" y="132"/>
                    <a:pt x="32" y="143"/>
                  </a:cubicBezTo>
                  <a:cubicBezTo>
                    <a:pt x="33" y="148"/>
                    <a:pt x="37" y="150"/>
                    <a:pt x="42" y="150"/>
                  </a:cubicBezTo>
                  <a:cubicBezTo>
                    <a:pt x="42" y="151"/>
                    <a:pt x="42" y="151"/>
                    <a:pt x="42" y="152"/>
                  </a:cubicBezTo>
                  <a:cubicBezTo>
                    <a:pt x="44" y="154"/>
                    <a:pt x="46" y="157"/>
                    <a:pt x="47" y="159"/>
                  </a:cubicBezTo>
                  <a:cubicBezTo>
                    <a:pt x="47" y="164"/>
                    <a:pt x="52" y="170"/>
                    <a:pt x="58" y="169"/>
                  </a:cubicBezTo>
                  <a:cubicBezTo>
                    <a:pt x="59" y="168"/>
                    <a:pt x="60" y="168"/>
                    <a:pt x="61" y="168"/>
                  </a:cubicBezTo>
                  <a:cubicBezTo>
                    <a:pt x="69" y="170"/>
                    <a:pt x="77" y="170"/>
                    <a:pt x="85" y="169"/>
                  </a:cubicBezTo>
                  <a:cubicBezTo>
                    <a:pt x="96" y="170"/>
                    <a:pt x="107" y="169"/>
                    <a:pt x="118" y="167"/>
                  </a:cubicBezTo>
                  <a:cubicBezTo>
                    <a:pt x="120" y="167"/>
                    <a:pt x="122" y="167"/>
                    <a:pt x="124" y="166"/>
                  </a:cubicBezTo>
                  <a:cubicBezTo>
                    <a:pt x="133" y="164"/>
                    <a:pt x="141" y="160"/>
                    <a:pt x="148" y="155"/>
                  </a:cubicBezTo>
                  <a:cubicBezTo>
                    <a:pt x="154" y="152"/>
                    <a:pt x="160" y="148"/>
                    <a:pt x="165" y="144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5" name="Freeform 93"/>
            <p:cNvSpPr/>
            <p:nvPr/>
          </p:nvSpPr>
          <p:spPr bwMode="auto">
            <a:xfrm>
              <a:off x="4366747" y="5406652"/>
              <a:ext cx="413266" cy="204174"/>
            </a:xfrm>
            <a:custGeom>
              <a:avLst/>
              <a:gdLst>
                <a:gd name="T0" fmla="*/ 67 w 71"/>
                <a:gd name="T1" fmla="*/ 22 h 35"/>
                <a:gd name="T2" fmla="*/ 64 w 71"/>
                <a:gd name="T3" fmla="*/ 11 h 35"/>
                <a:gd name="T4" fmla="*/ 60 w 71"/>
                <a:gd name="T5" fmla="*/ 10 h 35"/>
                <a:gd name="T6" fmla="*/ 56 w 71"/>
                <a:gd name="T7" fmla="*/ 6 h 35"/>
                <a:gd name="T8" fmla="*/ 52 w 71"/>
                <a:gd name="T9" fmla="*/ 5 h 35"/>
                <a:gd name="T10" fmla="*/ 50 w 71"/>
                <a:gd name="T11" fmla="*/ 4 h 35"/>
                <a:gd name="T12" fmla="*/ 22 w 71"/>
                <a:gd name="T13" fmla="*/ 7 h 35"/>
                <a:gd name="T14" fmla="*/ 18 w 71"/>
                <a:gd name="T15" fmla="*/ 9 h 35"/>
                <a:gd name="T16" fmla="*/ 17 w 71"/>
                <a:gd name="T17" fmla="*/ 10 h 35"/>
                <a:gd name="T18" fmla="*/ 3 w 71"/>
                <a:gd name="T19" fmla="*/ 15 h 35"/>
                <a:gd name="T20" fmla="*/ 3 w 71"/>
                <a:gd name="T21" fmla="*/ 23 h 35"/>
                <a:gd name="T22" fmla="*/ 28 w 71"/>
                <a:gd name="T23" fmla="*/ 30 h 35"/>
                <a:gd name="T24" fmla="*/ 67 w 71"/>
                <a:gd name="T2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35">
                  <a:moveTo>
                    <a:pt x="67" y="22"/>
                  </a:moveTo>
                  <a:cubicBezTo>
                    <a:pt x="71" y="19"/>
                    <a:pt x="70" y="11"/>
                    <a:pt x="64" y="11"/>
                  </a:cubicBezTo>
                  <a:cubicBezTo>
                    <a:pt x="63" y="10"/>
                    <a:pt x="61" y="10"/>
                    <a:pt x="60" y="10"/>
                  </a:cubicBezTo>
                  <a:cubicBezTo>
                    <a:pt x="59" y="8"/>
                    <a:pt x="58" y="7"/>
                    <a:pt x="56" y="6"/>
                  </a:cubicBezTo>
                  <a:cubicBezTo>
                    <a:pt x="55" y="6"/>
                    <a:pt x="54" y="5"/>
                    <a:pt x="52" y="5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9" y="0"/>
                    <a:pt x="30" y="2"/>
                    <a:pt x="22" y="7"/>
                  </a:cubicBezTo>
                  <a:cubicBezTo>
                    <a:pt x="21" y="8"/>
                    <a:pt x="20" y="9"/>
                    <a:pt x="18" y="9"/>
                  </a:cubicBezTo>
                  <a:cubicBezTo>
                    <a:pt x="18" y="9"/>
                    <a:pt x="17" y="10"/>
                    <a:pt x="17" y="10"/>
                  </a:cubicBezTo>
                  <a:cubicBezTo>
                    <a:pt x="12" y="11"/>
                    <a:pt x="8" y="13"/>
                    <a:pt x="3" y="15"/>
                  </a:cubicBezTo>
                  <a:cubicBezTo>
                    <a:pt x="0" y="17"/>
                    <a:pt x="0" y="21"/>
                    <a:pt x="3" y="23"/>
                  </a:cubicBezTo>
                  <a:cubicBezTo>
                    <a:pt x="11" y="29"/>
                    <a:pt x="20" y="31"/>
                    <a:pt x="28" y="30"/>
                  </a:cubicBezTo>
                  <a:cubicBezTo>
                    <a:pt x="40" y="35"/>
                    <a:pt x="55" y="30"/>
                    <a:pt x="67" y="22"/>
                  </a:cubicBezTo>
                  <a:close/>
                </a:path>
              </a:pathLst>
            </a:custGeom>
            <a:solidFill>
              <a:srgbClr val="BBC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6" name="Freeform 94"/>
            <p:cNvSpPr/>
            <p:nvPr/>
          </p:nvSpPr>
          <p:spPr bwMode="auto">
            <a:xfrm>
              <a:off x="3709950" y="5593607"/>
              <a:ext cx="1227497" cy="1111881"/>
            </a:xfrm>
            <a:custGeom>
              <a:avLst/>
              <a:gdLst>
                <a:gd name="T0" fmla="*/ 204 w 211"/>
                <a:gd name="T1" fmla="*/ 62 h 191"/>
                <a:gd name="T2" fmla="*/ 118 w 211"/>
                <a:gd name="T3" fmla="*/ 44 h 191"/>
                <a:gd name="T4" fmla="*/ 191 w 211"/>
                <a:gd name="T5" fmla="*/ 60 h 191"/>
                <a:gd name="T6" fmla="*/ 81 w 211"/>
                <a:gd name="T7" fmla="*/ 162 h 191"/>
                <a:gd name="T8" fmla="*/ 91 w 211"/>
                <a:gd name="T9" fmla="*/ 152 h 191"/>
                <a:gd name="T10" fmla="*/ 55 w 211"/>
                <a:gd name="T11" fmla="*/ 154 h 191"/>
                <a:gd name="T12" fmla="*/ 67 w 211"/>
                <a:gd name="T13" fmla="*/ 143 h 191"/>
                <a:gd name="T14" fmla="*/ 51 w 211"/>
                <a:gd name="T15" fmla="*/ 151 h 191"/>
                <a:gd name="T16" fmla="*/ 56 w 211"/>
                <a:gd name="T17" fmla="*/ 128 h 191"/>
                <a:gd name="T18" fmla="*/ 40 w 211"/>
                <a:gd name="T19" fmla="*/ 130 h 191"/>
                <a:gd name="T20" fmla="*/ 27 w 211"/>
                <a:gd name="T21" fmla="*/ 127 h 191"/>
                <a:gd name="T22" fmla="*/ 41 w 211"/>
                <a:gd name="T23" fmla="*/ 108 h 191"/>
                <a:gd name="T24" fmla="*/ 19 w 211"/>
                <a:gd name="T25" fmla="*/ 110 h 191"/>
                <a:gd name="T26" fmla="*/ 20 w 211"/>
                <a:gd name="T27" fmla="*/ 92 h 191"/>
                <a:gd name="T28" fmla="*/ 39 w 211"/>
                <a:gd name="T29" fmla="*/ 83 h 191"/>
                <a:gd name="T30" fmla="*/ 17 w 211"/>
                <a:gd name="T31" fmla="*/ 87 h 191"/>
                <a:gd name="T32" fmla="*/ 24 w 211"/>
                <a:gd name="T33" fmla="*/ 74 h 191"/>
                <a:gd name="T34" fmla="*/ 44 w 211"/>
                <a:gd name="T35" fmla="*/ 72 h 191"/>
                <a:gd name="T36" fmla="*/ 27 w 211"/>
                <a:gd name="T37" fmla="*/ 49 h 191"/>
                <a:gd name="T38" fmla="*/ 43 w 211"/>
                <a:gd name="T39" fmla="*/ 45 h 191"/>
                <a:gd name="T40" fmla="*/ 38 w 211"/>
                <a:gd name="T41" fmla="*/ 32 h 191"/>
                <a:gd name="T42" fmla="*/ 58 w 211"/>
                <a:gd name="T43" fmla="*/ 34 h 191"/>
                <a:gd name="T44" fmla="*/ 46 w 211"/>
                <a:gd name="T45" fmla="*/ 24 h 191"/>
                <a:gd name="T46" fmla="*/ 104 w 211"/>
                <a:gd name="T47" fmla="*/ 59 h 191"/>
                <a:gd name="T48" fmla="*/ 78 w 211"/>
                <a:gd name="T49" fmla="*/ 6 h 191"/>
                <a:gd name="T50" fmla="*/ 32 w 211"/>
                <a:gd name="T51" fmla="*/ 21 h 191"/>
                <a:gd name="T52" fmla="*/ 22 w 211"/>
                <a:gd name="T53" fmla="*/ 23 h 191"/>
                <a:gd name="T54" fmla="*/ 15 w 211"/>
                <a:gd name="T55" fmla="*/ 46 h 191"/>
                <a:gd name="T56" fmla="*/ 9 w 211"/>
                <a:gd name="T57" fmla="*/ 51 h 191"/>
                <a:gd name="T58" fmla="*/ 7 w 211"/>
                <a:gd name="T59" fmla="*/ 70 h 191"/>
                <a:gd name="T60" fmla="*/ 2 w 211"/>
                <a:gd name="T61" fmla="*/ 73 h 191"/>
                <a:gd name="T62" fmla="*/ 5 w 211"/>
                <a:gd name="T63" fmla="*/ 89 h 191"/>
                <a:gd name="T64" fmla="*/ 8 w 211"/>
                <a:gd name="T65" fmla="*/ 110 h 191"/>
                <a:gd name="T66" fmla="*/ 9 w 211"/>
                <a:gd name="T67" fmla="*/ 113 h 191"/>
                <a:gd name="T68" fmla="*/ 177 w 211"/>
                <a:gd name="T69" fmla="*/ 14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1" h="191">
                  <a:moveTo>
                    <a:pt x="177" y="141"/>
                  </a:moveTo>
                  <a:cubicBezTo>
                    <a:pt x="198" y="121"/>
                    <a:pt x="211" y="91"/>
                    <a:pt x="204" y="62"/>
                  </a:cubicBezTo>
                  <a:cubicBezTo>
                    <a:pt x="198" y="37"/>
                    <a:pt x="173" y="23"/>
                    <a:pt x="148" y="28"/>
                  </a:cubicBezTo>
                  <a:cubicBezTo>
                    <a:pt x="137" y="30"/>
                    <a:pt x="126" y="36"/>
                    <a:pt x="118" y="44"/>
                  </a:cubicBezTo>
                  <a:cubicBezTo>
                    <a:pt x="113" y="49"/>
                    <a:pt x="120" y="55"/>
                    <a:pt x="125" y="52"/>
                  </a:cubicBezTo>
                  <a:cubicBezTo>
                    <a:pt x="148" y="38"/>
                    <a:pt x="176" y="30"/>
                    <a:pt x="191" y="60"/>
                  </a:cubicBezTo>
                  <a:cubicBezTo>
                    <a:pt x="203" y="85"/>
                    <a:pt x="186" y="117"/>
                    <a:pt x="168" y="135"/>
                  </a:cubicBezTo>
                  <a:cubicBezTo>
                    <a:pt x="144" y="156"/>
                    <a:pt x="111" y="167"/>
                    <a:pt x="81" y="162"/>
                  </a:cubicBezTo>
                  <a:cubicBezTo>
                    <a:pt x="85" y="160"/>
                    <a:pt x="89" y="158"/>
                    <a:pt x="93" y="155"/>
                  </a:cubicBezTo>
                  <a:cubicBezTo>
                    <a:pt x="94" y="154"/>
                    <a:pt x="93" y="151"/>
                    <a:pt x="91" y="152"/>
                  </a:cubicBezTo>
                  <a:cubicBezTo>
                    <a:pt x="86" y="156"/>
                    <a:pt x="82" y="159"/>
                    <a:pt x="76" y="161"/>
                  </a:cubicBezTo>
                  <a:cubicBezTo>
                    <a:pt x="69" y="160"/>
                    <a:pt x="62" y="157"/>
                    <a:pt x="55" y="154"/>
                  </a:cubicBezTo>
                  <a:cubicBezTo>
                    <a:pt x="61" y="152"/>
                    <a:pt x="66" y="149"/>
                    <a:pt x="69" y="145"/>
                  </a:cubicBezTo>
                  <a:cubicBezTo>
                    <a:pt x="70" y="144"/>
                    <a:pt x="68" y="143"/>
                    <a:pt x="67" y="143"/>
                  </a:cubicBezTo>
                  <a:cubicBezTo>
                    <a:pt x="62" y="144"/>
                    <a:pt x="58" y="148"/>
                    <a:pt x="54" y="150"/>
                  </a:cubicBezTo>
                  <a:cubicBezTo>
                    <a:pt x="53" y="150"/>
                    <a:pt x="52" y="150"/>
                    <a:pt x="51" y="151"/>
                  </a:cubicBezTo>
                  <a:cubicBezTo>
                    <a:pt x="44" y="147"/>
                    <a:pt x="38" y="141"/>
                    <a:pt x="32" y="135"/>
                  </a:cubicBezTo>
                  <a:cubicBezTo>
                    <a:pt x="41" y="135"/>
                    <a:pt x="50" y="134"/>
                    <a:pt x="56" y="128"/>
                  </a:cubicBezTo>
                  <a:cubicBezTo>
                    <a:pt x="57" y="127"/>
                    <a:pt x="56" y="125"/>
                    <a:pt x="54" y="126"/>
                  </a:cubicBezTo>
                  <a:cubicBezTo>
                    <a:pt x="50" y="127"/>
                    <a:pt x="46" y="130"/>
                    <a:pt x="40" y="130"/>
                  </a:cubicBezTo>
                  <a:cubicBezTo>
                    <a:pt x="37" y="131"/>
                    <a:pt x="33" y="131"/>
                    <a:pt x="29" y="131"/>
                  </a:cubicBezTo>
                  <a:cubicBezTo>
                    <a:pt x="28" y="130"/>
                    <a:pt x="28" y="129"/>
                    <a:pt x="27" y="127"/>
                  </a:cubicBezTo>
                  <a:cubicBezTo>
                    <a:pt x="24" y="123"/>
                    <a:pt x="22" y="118"/>
                    <a:pt x="20" y="113"/>
                  </a:cubicBezTo>
                  <a:cubicBezTo>
                    <a:pt x="27" y="113"/>
                    <a:pt x="35" y="111"/>
                    <a:pt x="41" y="108"/>
                  </a:cubicBezTo>
                  <a:cubicBezTo>
                    <a:pt x="42" y="107"/>
                    <a:pt x="42" y="104"/>
                    <a:pt x="40" y="105"/>
                  </a:cubicBezTo>
                  <a:cubicBezTo>
                    <a:pt x="33" y="106"/>
                    <a:pt x="26" y="109"/>
                    <a:pt x="19" y="110"/>
                  </a:cubicBezTo>
                  <a:cubicBezTo>
                    <a:pt x="17" y="104"/>
                    <a:pt x="17" y="98"/>
                    <a:pt x="17" y="92"/>
                  </a:cubicBezTo>
                  <a:cubicBezTo>
                    <a:pt x="18" y="92"/>
                    <a:pt x="19" y="92"/>
                    <a:pt x="20" y="92"/>
                  </a:cubicBezTo>
                  <a:cubicBezTo>
                    <a:pt x="26" y="91"/>
                    <a:pt x="35" y="91"/>
                    <a:pt x="40" y="87"/>
                  </a:cubicBezTo>
                  <a:cubicBezTo>
                    <a:pt x="41" y="86"/>
                    <a:pt x="41" y="84"/>
                    <a:pt x="39" y="83"/>
                  </a:cubicBezTo>
                  <a:cubicBezTo>
                    <a:pt x="33" y="83"/>
                    <a:pt x="26" y="86"/>
                    <a:pt x="20" y="87"/>
                  </a:cubicBezTo>
                  <a:cubicBezTo>
                    <a:pt x="19" y="87"/>
                    <a:pt x="18" y="87"/>
                    <a:pt x="17" y="87"/>
                  </a:cubicBezTo>
                  <a:cubicBezTo>
                    <a:pt x="17" y="83"/>
                    <a:pt x="17" y="78"/>
                    <a:pt x="18" y="74"/>
                  </a:cubicBezTo>
                  <a:cubicBezTo>
                    <a:pt x="20" y="74"/>
                    <a:pt x="22" y="74"/>
                    <a:pt x="24" y="74"/>
                  </a:cubicBezTo>
                  <a:cubicBezTo>
                    <a:pt x="30" y="74"/>
                    <a:pt x="37" y="75"/>
                    <a:pt x="43" y="75"/>
                  </a:cubicBezTo>
                  <a:cubicBezTo>
                    <a:pt x="45" y="75"/>
                    <a:pt x="45" y="72"/>
                    <a:pt x="44" y="72"/>
                  </a:cubicBezTo>
                  <a:cubicBezTo>
                    <a:pt x="36" y="69"/>
                    <a:pt x="28" y="68"/>
                    <a:pt x="20" y="69"/>
                  </a:cubicBezTo>
                  <a:cubicBezTo>
                    <a:pt x="21" y="62"/>
                    <a:pt x="24" y="55"/>
                    <a:pt x="27" y="49"/>
                  </a:cubicBezTo>
                  <a:cubicBezTo>
                    <a:pt x="32" y="49"/>
                    <a:pt x="37" y="50"/>
                    <a:pt x="42" y="50"/>
                  </a:cubicBezTo>
                  <a:cubicBezTo>
                    <a:pt x="45" y="49"/>
                    <a:pt x="45" y="46"/>
                    <a:pt x="43" y="45"/>
                  </a:cubicBezTo>
                  <a:cubicBezTo>
                    <a:pt x="39" y="44"/>
                    <a:pt x="35" y="43"/>
                    <a:pt x="30" y="43"/>
                  </a:cubicBezTo>
                  <a:cubicBezTo>
                    <a:pt x="33" y="39"/>
                    <a:pt x="35" y="36"/>
                    <a:pt x="38" y="32"/>
                  </a:cubicBezTo>
                  <a:cubicBezTo>
                    <a:pt x="39" y="32"/>
                    <a:pt x="40" y="31"/>
                    <a:pt x="40" y="30"/>
                  </a:cubicBezTo>
                  <a:cubicBezTo>
                    <a:pt x="46" y="32"/>
                    <a:pt x="52" y="34"/>
                    <a:pt x="58" y="34"/>
                  </a:cubicBezTo>
                  <a:cubicBezTo>
                    <a:pt x="60" y="34"/>
                    <a:pt x="60" y="31"/>
                    <a:pt x="59" y="30"/>
                  </a:cubicBezTo>
                  <a:cubicBezTo>
                    <a:pt x="56" y="27"/>
                    <a:pt x="51" y="25"/>
                    <a:pt x="46" y="24"/>
                  </a:cubicBezTo>
                  <a:cubicBezTo>
                    <a:pt x="53" y="19"/>
                    <a:pt x="62" y="15"/>
                    <a:pt x="71" y="17"/>
                  </a:cubicBezTo>
                  <a:cubicBezTo>
                    <a:pt x="89" y="20"/>
                    <a:pt x="98" y="45"/>
                    <a:pt x="104" y="59"/>
                  </a:cubicBezTo>
                  <a:cubicBezTo>
                    <a:pt x="106" y="62"/>
                    <a:pt x="112" y="62"/>
                    <a:pt x="111" y="58"/>
                  </a:cubicBezTo>
                  <a:cubicBezTo>
                    <a:pt x="108" y="37"/>
                    <a:pt x="99" y="14"/>
                    <a:pt x="78" y="6"/>
                  </a:cubicBezTo>
                  <a:cubicBezTo>
                    <a:pt x="62" y="0"/>
                    <a:pt x="46" y="7"/>
                    <a:pt x="34" y="18"/>
                  </a:cubicBezTo>
                  <a:cubicBezTo>
                    <a:pt x="34" y="19"/>
                    <a:pt x="33" y="20"/>
                    <a:pt x="32" y="21"/>
                  </a:cubicBezTo>
                  <a:cubicBezTo>
                    <a:pt x="29" y="20"/>
                    <a:pt x="26" y="19"/>
                    <a:pt x="24" y="19"/>
                  </a:cubicBezTo>
                  <a:cubicBezTo>
                    <a:pt x="21" y="18"/>
                    <a:pt x="20" y="22"/>
                    <a:pt x="22" y="23"/>
                  </a:cubicBezTo>
                  <a:cubicBezTo>
                    <a:pt x="24" y="24"/>
                    <a:pt x="26" y="25"/>
                    <a:pt x="28" y="25"/>
                  </a:cubicBezTo>
                  <a:cubicBezTo>
                    <a:pt x="22" y="32"/>
                    <a:pt x="18" y="38"/>
                    <a:pt x="15" y="46"/>
                  </a:cubicBezTo>
                  <a:cubicBezTo>
                    <a:pt x="12" y="47"/>
                    <a:pt x="10" y="47"/>
                    <a:pt x="8" y="48"/>
                  </a:cubicBezTo>
                  <a:cubicBezTo>
                    <a:pt x="6" y="49"/>
                    <a:pt x="7" y="51"/>
                    <a:pt x="9" y="51"/>
                  </a:cubicBezTo>
                  <a:cubicBezTo>
                    <a:pt x="10" y="51"/>
                    <a:pt x="11" y="50"/>
                    <a:pt x="13" y="50"/>
                  </a:cubicBezTo>
                  <a:cubicBezTo>
                    <a:pt x="10" y="56"/>
                    <a:pt x="8" y="63"/>
                    <a:pt x="7" y="70"/>
                  </a:cubicBezTo>
                  <a:cubicBezTo>
                    <a:pt x="5" y="70"/>
                    <a:pt x="3" y="70"/>
                    <a:pt x="2" y="70"/>
                  </a:cubicBezTo>
                  <a:cubicBezTo>
                    <a:pt x="0" y="70"/>
                    <a:pt x="0" y="73"/>
                    <a:pt x="2" y="73"/>
                  </a:cubicBezTo>
                  <a:cubicBezTo>
                    <a:pt x="4" y="73"/>
                    <a:pt x="5" y="73"/>
                    <a:pt x="6" y="73"/>
                  </a:cubicBezTo>
                  <a:cubicBezTo>
                    <a:pt x="6" y="78"/>
                    <a:pt x="5" y="84"/>
                    <a:pt x="5" y="89"/>
                  </a:cubicBezTo>
                  <a:cubicBezTo>
                    <a:pt x="4" y="90"/>
                    <a:pt x="4" y="91"/>
                    <a:pt x="5" y="92"/>
                  </a:cubicBezTo>
                  <a:cubicBezTo>
                    <a:pt x="6" y="98"/>
                    <a:pt x="7" y="104"/>
                    <a:pt x="8" y="110"/>
                  </a:cubicBezTo>
                  <a:cubicBezTo>
                    <a:pt x="6" y="110"/>
                    <a:pt x="6" y="113"/>
                    <a:pt x="8" y="113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11" y="121"/>
                    <a:pt x="14" y="128"/>
                    <a:pt x="18" y="134"/>
                  </a:cubicBezTo>
                  <a:cubicBezTo>
                    <a:pt x="53" y="191"/>
                    <a:pt x="134" y="181"/>
                    <a:pt x="177" y="14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7" name="Freeform 95"/>
            <p:cNvSpPr>
              <a:spLocks noEditPoints="1"/>
            </p:cNvSpPr>
            <p:nvPr/>
          </p:nvSpPr>
          <p:spPr bwMode="auto">
            <a:xfrm>
              <a:off x="4310169" y="5256599"/>
              <a:ext cx="460004" cy="464925"/>
            </a:xfrm>
            <a:custGeom>
              <a:avLst/>
              <a:gdLst>
                <a:gd name="T0" fmla="*/ 17 w 79"/>
                <a:gd name="T1" fmla="*/ 61 h 80"/>
                <a:gd name="T2" fmla="*/ 78 w 79"/>
                <a:gd name="T3" fmla="*/ 41 h 80"/>
                <a:gd name="T4" fmla="*/ 76 w 79"/>
                <a:gd name="T5" fmla="*/ 35 h 80"/>
                <a:gd name="T6" fmla="*/ 24 w 79"/>
                <a:gd name="T7" fmla="*/ 51 h 80"/>
                <a:gd name="T8" fmla="*/ 23 w 79"/>
                <a:gd name="T9" fmla="*/ 52 h 80"/>
                <a:gd name="T10" fmla="*/ 22 w 79"/>
                <a:gd name="T11" fmla="*/ 51 h 80"/>
                <a:gd name="T12" fmla="*/ 16 w 79"/>
                <a:gd name="T13" fmla="*/ 52 h 80"/>
                <a:gd name="T14" fmla="*/ 19 w 79"/>
                <a:gd name="T15" fmla="*/ 43 h 80"/>
                <a:gd name="T16" fmla="*/ 21 w 79"/>
                <a:gd name="T17" fmla="*/ 3 h 80"/>
                <a:gd name="T18" fmla="*/ 15 w 79"/>
                <a:gd name="T19" fmla="*/ 3 h 80"/>
                <a:gd name="T20" fmla="*/ 11 w 79"/>
                <a:gd name="T21" fmla="*/ 38 h 80"/>
                <a:gd name="T22" fmla="*/ 1 w 79"/>
                <a:gd name="T23" fmla="*/ 76 h 80"/>
                <a:gd name="T24" fmla="*/ 5 w 79"/>
                <a:gd name="T25" fmla="*/ 78 h 80"/>
                <a:gd name="T26" fmla="*/ 14 w 79"/>
                <a:gd name="T27" fmla="*/ 57 h 80"/>
                <a:gd name="T28" fmla="*/ 17 w 79"/>
                <a:gd name="T29" fmla="*/ 61 h 80"/>
                <a:gd name="T30" fmla="*/ 68 w 79"/>
                <a:gd name="T31" fmla="*/ 42 h 80"/>
                <a:gd name="T32" fmla="*/ 27 w 79"/>
                <a:gd name="T33" fmla="*/ 53 h 80"/>
                <a:gd name="T34" fmla="*/ 68 w 79"/>
                <a:gd name="T35" fmla="*/ 4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80">
                  <a:moveTo>
                    <a:pt x="17" y="61"/>
                  </a:moveTo>
                  <a:cubicBezTo>
                    <a:pt x="40" y="75"/>
                    <a:pt x="68" y="66"/>
                    <a:pt x="78" y="41"/>
                  </a:cubicBezTo>
                  <a:cubicBezTo>
                    <a:pt x="79" y="39"/>
                    <a:pt x="78" y="36"/>
                    <a:pt x="76" y="35"/>
                  </a:cubicBezTo>
                  <a:cubicBezTo>
                    <a:pt x="54" y="27"/>
                    <a:pt x="38" y="34"/>
                    <a:pt x="24" y="51"/>
                  </a:cubicBezTo>
                  <a:cubicBezTo>
                    <a:pt x="23" y="51"/>
                    <a:pt x="23" y="52"/>
                    <a:pt x="23" y="52"/>
                  </a:cubicBezTo>
                  <a:cubicBezTo>
                    <a:pt x="23" y="52"/>
                    <a:pt x="22" y="52"/>
                    <a:pt x="22" y="51"/>
                  </a:cubicBezTo>
                  <a:cubicBezTo>
                    <a:pt x="19" y="51"/>
                    <a:pt x="18" y="51"/>
                    <a:pt x="16" y="52"/>
                  </a:cubicBezTo>
                  <a:cubicBezTo>
                    <a:pt x="17" y="49"/>
                    <a:pt x="18" y="46"/>
                    <a:pt x="19" y="43"/>
                  </a:cubicBezTo>
                  <a:cubicBezTo>
                    <a:pt x="22" y="32"/>
                    <a:pt x="26" y="14"/>
                    <a:pt x="21" y="3"/>
                  </a:cubicBezTo>
                  <a:cubicBezTo>
                    <a:pt x="19" y="1"/>
                    <a:pt x="16" y="0"/>
                    <a:pt x="15" y="3"/>
                  </a:cubicBezTo>
                  <a:cubicBezTo>
                    <a:pt x="10" y="13"/>
                    <a:pt x="13" y="27"/>
                    <a:pt x="11" y="38"/>
                  </a:cubicBezTo>
                  <a:cubicBezTo>
                    <a:pt x="10" y="51"/>
                    <a:pt x="7" y="64"/>
                    <a:pt x="1" y="76"/>
                  </a:cubicBezTo>
                  <a:cubicBezTo>
                    <a:pt x="0" y="78"/>
                    <a:pt x="4" y="80"/>
                    <a:pt x="5" y="78"/>
                  </a:cubicBezTo>
                  <a:cubicBezTo>
                    <a:pt x="9" y="71"/>
                    <a:pt x="12" y="64"/>
                    <a:pt x="14" y="57"/>
                  </a:cubicBezTo>
                  <a:cubicBezTo>
                    <a:pt x="15" y="59"/>
                    <a:pt x="16" y="60"/>
                    <a:pt x="17" y="61"/>
                  </a:cubicBezTo>
                  <a:close/>
                  <a:moveTo>
                    <a:pt x="68" y="42"/>
                  </a:moveTo>
                  <a:cubicBezTo>
                    <a:pt x="59" y="58"/>
                    <a:pt x="43" y="59"/>
                    <a:pt x="27" y="53"/>
                  </a:cubicBezTo>
                  <a:cubicBezTo>
                    <a:pt x="40" y="43"/>
                    <a:pt x="52" y="37"/>
                    <a:pt x="68" y="4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8" name="Freeform 96"/>
            <p:cNvSpPr>
              <a:spLocks noEditPoints="1"/>
            </p:cNvSpPr>
            <p:nvPr/>
          </p:nvSpPr>
          <p:spPr bwMode="auto">
            <a:xfrm>
              <a:off x="2669407" y="6105268"/>
              <a:ext cx="797012" cy="705996"/>
            </a:xfrm>
            <a:custGeom>
              <a:avLst/>
              <a:gdLst>
                <a:gd name="T0" fmla="*/ 125 w 137"/>
                <a:gd name="T1" fmla="*/ 22 h 121"/>
                <a:gd name="T2" fmla="*/ 123 w 137"/>
                <a:gd name="T3" fmla="*/ 19 h 121"/>
                <a:gd name="T4" fmla="*/ 121 w 137"/>
                <a:gd name="T5" fmla="*/ 18 h 121"/>
                <a:gd name="T6" fmla="*/ 80 w 137"/>
                <a:gd name="T7" fmla="*/ 3 h 121"/>
                <a:gd name="T8" fmla="*/ 76 w 137"/>
                <a:gd name="T9" fmla="*/ 10 h 121"/>
                <a:gd name="T10" fmla="*/ 23 w 137"/>
                <a:gd name="T11" fmla="*/ 37 h 121"/>
                <a:gd name="T12" fmla="*/ 74 w 137"/>
                <a:gd name="T13" fmla="*/ 118 h 121"/>
                <a:gd name="T14" fmla="*/ 134 w 137"/>
                <a:gd name="T15" fmla="*/ 63 h 121"/>
                <a:gd name="T16" fmla="*/ 125 w 137"/>
                <a:gd name="T17" fmla="*/ 22 h 121"/>
                <a:gd name="T18" fmla="*/ 120 w 137"/>
                <a:gd name="T19" fmla="*/ 59 h 121"/>
                <a:gd name="T20" fmla="*/ 79 w 137"/>
                <a:gd name="T21" fmla="*/ 103 h 121"/>
                <a:gd name="T22" fmla="*/ 36 w 137"/>
                <a:gd name="T23" fmla="*/ 41 h 121"/>
                <a:gd name="T24" fmla="*/ 93 w 137"/>
                <a:gd name="T25" fmla="*/ 19 h 121"/>
                <a:gd name="T26" fmla="*/ 113 w 137"/>
                <a:gd name="T27" fmla="*/ 30 h 121"/>
                <a:gd name="T28" fmla="*/ 120 w 137"/>
                <a:gd name="T29" fmla="*/ 5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21">
                  <a:moveTo>
                    <a:pt x="125" y="22"/>
                  </a:moveTo>
                  <a:cubicBezTo>
                    <a:pt x="125" y="21"/>
                    <a:pt x="125" y="19"/>
                    <a:pt x="123" y="19"/>
                  </a:cubicBezTo>
                  <a:cubicBezTo>
                    <a:pt x="123" y="18"/>
                    <a:pt x="122" y="18"/>
                    <a:pt x="121" y="18"/>
                  </a:cubicBezTo>
                  <a:cubicBezTo>
                    <a:pt x="111" y="7"/>
                    <a:pt x="97" y="0"/>
                    <a:pt x="80" y="3"/>
                  </a:cubicBezTo>
                  <a:cubicBezTo>
                    <a:pt x="77" y="4"/>
                    <a:pt x="76" y="7"/>
                    <a:pt x="76" y="10"/>
                  </a:cubicBezTo>
                  <a:cubicBezTo>
                    <a:pt x="55" y="11"/>
                    <a:pt x="35" y="20"/>
                    <a:pt x="23" y="37"/>
                  </a:cubicBezTo>
                  <a:cubicBezTo>
                    <a:pt x="0" y="70"/>
                    <a:pt x="42" y="114"/>
                    <a:pt x="74" y="118"/>
                  </a:cubicBezTo>
                  <a:cubicBezTo>
                    <a:pt x="105" y="121"/>
                    <a:pt x="129" y="90"/>
                    <a:pt x="134" y="63"/>
                  </a:cubicBezTo>
                  <a:cubicBezTo>
                    <a:pt x="137" y="48"/>
                    <a:pt x="133" y="33"/>
                    <a:pt x="125" y="22"/>
                  </a:cubicBezTo>
                  <a:close/>
                  <a:moveTo>
                    <a:pt x="120" y="59"/>
                  </a:moveTo>
                  <a:cubicBezTo>
                    <a:pt x="117" y="79"/>
                    <a:pt x="101" y="101"/>
                    <a:pt x="79" y="103"/>
                  </a:cubicBezTo>
                  <a:cubicBezTo>
                    <a:pt x="51" y="106"/>
                    <a:pt x="20" y="66"/>
                    <a:pt x="36" y="41"/>
                  </a:cubicBezTo>
                  <a:cubicBezTo>
                    <a:pt x="47" y="25"/>
                    <a:pt x="71" y="19"/>
                    <a:pt x="93" y="19"/>
                  </a:cubicBezTo>
                  <a:cubicBezTo>
                    <a:pt x="100" y="21"/>
                    <a:pt x="107" y="24"/>
                    <a:pt x="113" y="30"/>
                  </a:cubicBezTo>
                  <a:cubicBezTo>
                    <a:pt x="120" y="37"/>
                    <a:pt x="121" y="49"/>
                    <a:pt x="120" y="5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79" name="Freeform 97"/>
            <p:cNvSpPr>
              <a:spLocks noEditPoints="1"/>
            </p:cNvSpPr>
            <p:nvPr/>
          </p:nvSpPr>
          <p:spPr bwMode="auto">
            <a:xfrm>
              <a:off x="5508147" y="5669865"/>
              <a:ext cx="1923653" cy="1070064"/>
            </a:xfrm>
            <a:custGeom>
              <a:avLst/>
              <a:gdLst>
                <a:gd name="T0" fmla="*/ 305 w 331"/>
                <a:gd name="T1" fmla="*/ 87 h 184"/>
                <a:gd name="T2" fmla="*/ 244 w 331"/>
                <a:gd name="T3" fmla="*/ 32 h 184"/>
                <a:gd name="T4" fmla="*/ 215 w 331"/>
                <a:gd name="T5" fmla="*/ 21 h 184"/>
                <a:gd name="T6" fmla="*/ 105 w 331"/>
                <a:gd name="T7" fmla="*/ 24 h 184"/>
                <a:gd name="T8" fmla="*/ 86 w 331"/>
                <a:gd name="T9" fmla="*/ 40 h 184"/>
                <a:gd name="T10" fmla="*/ 52 w 331"/>
                <a:gd name="T11" fmla="*/ 81 h 184"/>
                <a:gd name="T12" fmla="*/ 24 w 331"/>
                <a:gd name="T13" fmla="*/ 135 h 184"/>
                <a:gd name="T14" fmla="*/ 23 w 331"/>
                <a:gd name="T15" fmla="*/ 142 h 184"/>
                <a:gd name="T16" fmla="*/ 13 w 331"/>
                <a:gd name="T17" fmla="*/ 162 h 184"/>
                <a:gd name="T18" fmla="*/ 34 w 331"/>
                <a:gd name="T19" fmla="*/ 173 h 184"/>
                <a:gd name="T20" fmla="*/ 37 w 331"/>
                <a:gd name="T21" fmla="*/ 173 h 184"/>
                <a:gd name="T22" fmla="*/ 91 w 331"/>
                <a:gd name="T23" fmla="*/ 174 h 184"/>
                <a:gd name="T24" fmla="*/ 274 w 331"/>
                <a:gd name="T25" fmla="*/ 176 h 184"/>
                <a:gd name="T26" fmla="*/ 316 w 331"/>
                <a:gd name="T27" fmla="*/ 174 h 184"/>
                <a:gd name="T28" fmla="*/ 328 w 331"/>
                <a:gd name="T29" fmla="*/ 152 h 184"/>
                <a:gd name="T30" fmla="*/ 298 w 331"/>
                <a:gd name="T31" fmla="*/ 134 h 184"/>
                <a:gd name="T32" fmla="*/ 299 w 331"/>
                <a:gd name="T33" fmla="*/ 130 h 184"/>
                <a:gd name="T34" fmla="*/ 68 w 331"/>
                <a:gd name="T35" fmla="*/ 113 h 184"/>
                <a:gd name="T36" fmla="*/ 49 w 331"/>
                <a:gd name="T37" fmla="*/ 128 h 184"/>
                <a:gd name="T38" fmla="*/ 202 w 331"/>
                <a:gd name="T39" fmla="*/ 62 h 184"/>
                <a:gd name="T40" fmla="*/ 202 w 331"/>
                <a:gd name="T41" fmla="*/ 83 h 184"/>
                <a:gd name="T42" fmla="*/ 225 w 331"/>
                <a:gd name="T43" fmla="*/ 101 h 184"/>
                <a:gd name="T44" fmla="*/ 237 w 331"/>
                <a:gd name="T45" fmla="*/ 111 h 184"/>
                <a:gd name="T46" fmla="*/ 236 w 331"/>
                <a:gd name="T47" fmla="*/ 117 h 184"/>
                <a:gd name="T48" fmla="*/ 233 w 331"/>
                <a:gd name="T49" fmla="*/ 123 h 184"/>
                <a:gd name="T50" fmla="*/ 199 w 331"/>
                <a:gd name="T51" fmla="*/ 124 h 184"/>
                <a:gd name="T52" fmla="*/ 160 w 331"/>
                <a:gd name="T53" fmla="*/ 127 h 184"/>
                <a:gd name="T54" fmla="*/ 99 w 331"/>
                <a:gd name="T55" fmla="*/ 124 h 184"/>
                <a:gd name="T56" fmla="*/ 92 w 331"/>
                <a:gd name="T57" fmla="*/ 116 h 184"/>
                <a:gd name="T58" fmla="*/ 98 w 331"/>
                <a:gd name="T59" fmla="*/ 97 h 184"/>
                <a:gd name="T60" fmla="*/ 99 w 331"/>
                <a:gd name="T61" fmla="*/ 94 h 184"/>
                <a:gd name="T62" fmla="*/ 136 w 331"/>
                <a:gd name="T63" fmla="*/ 68 h 184"/>
                <a:gd name="T64" fmla="*/ 141 w 331"/>
                <a:gd name="T65" fmla="*/ 60 h 184"/>
                <a:gd name="T66" fmla="*/ 169 w 331"/>
                <a:gd name="T67" fmla="*/ 51 h 184"/>
                <a:gd name="T68" fmla="*/ 193 w 331"/>
                <a:gd name="T69" fmla="*/ 5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1" h="184">
                  <a:moveTo>
                    <a:pt x="328" y="152"/>
                  </a:moveTo>
                  <a:cubicBezTo>
                    <a:pt x="317" y="131"/>
                    <a:pt x="315" y="108"/>
                    <a:pt x="305" y="87"/>
                  </a:cubicBezTo>
                  <a:cubicBezTo>
                    <a:pt x="294" y="65"/>
                    <a:pt x="277" y="49"/>
                    <a:pt x="262" y="30"/>
                  </a:cubicBezTo>
                  <a:cubicBezTo>
                    <a:pt x="257" y="23"/>
                    <a:pt x="247" y="26"/>
                    <a:pt x="244" y="32"/>
                  </a:cubicBezTo>
                  <a:cubicBezTo>
                    <a:pt x="237" y="28"/>
                    <a:pt x="228" y="25"/>
                    <a:pt x="219" y="23"/>
                  </a:cubicBezTo>
                  <a:cubicBezTo>
                    <a:pt x="218" y="22"/>
                    <a:pt x="217" y="21"/>
                    <a:pt x="215" y="21"/>
                  </a:cubicBezTo>
                  <a:cubicBezTo>
                    <a:pt x="197" y="4"/>
                    <a:pt x="164" y="0"/>
                    <a:pt x="142" y="12"/>
                  </a:cubicBezTo>
                  <a:cubicBezTo>
                    <a:pt x="128" y="12"/>
                    <a:pt x="116" y="16"/>
                    <a:pt x="105" y="24"/>
                  </a:cubicBezTo>
                  <a:cubicBezTo>
                    <a:pt x="103" y="26"/>
                    <a:pt x="103" y="28"/>
                    <a:pt x="103" y="29"/>
                  </a:cubicBezTo>
                  <a:cubicBezTo>
                    <a:pt x="97" y="32"/>
                    <a:pt x="91" y="36"/>
                    <a:pt x="86" y="40"/>
                  </a:cubicBezTo>
                  <a:cubicBezTo>
                    <a:pt x="84" y="41"/>
                    <a:pt x="83" y="43"/>
                    <a:pt x="83" y="45"/>
                  </a:cubicBezTo>
                  <a:cubicBezTo>
                    <a:pt x="69" y="53"/>
                    <a:pt x="60" y="67"/>
                    <a:pt x="52" y="81"/>
                  </a:cubicBezTo>
                  <a:cubicBezTo>
                    <a:pt x="49" y="84"/>
                    <a:pt x="47" y="87"/>
                    <a:pt x="44" y="90"/>
                  </a:cubicBezTo>
                  <a:cubicBezTo>
                    <a:pt x="34" y="101"/>
                    <a:pt x="19" y="118"/>
                    <a:pt x="24" y="135"/>
                  </a:cubicBezTo>
                  <a:cubicBezTo>
                    <a:pt x="25" y="135"/>
                    <a:pt x="25" y="136"/>
                    <a:pt x="25" y="136"/>
                  </a:cubicBezTo>
                  <a:cubicBezTo>
                    <a:pt x="24" y="138"/>
                    <a:pt x="23" y="140"/>
                    <a:pt x="23" y="142"/>
                  </a:cubicBezTo>
                  <a:cubicBezTo>
                    <a:pt x="21" y="142"/>
                    <a:pt x="19" y="142"/>
                    <a:pt x="18" y="141"/>
                  </a:cubicBezTo>
                  <a:cubicBezTo>
                    <a:pt x="4" y="138"/>
                    <a:pt x="0" y="158"/>
                    <a:pt x="13" y="162"/>
                  </a:cubicBezTo>
                  <a:cubicBezTo>
                    <a:pt x="18" y="163"/>
                    <a:pt x="22" y="164"/>
                    <a:pt x="27" y="165"/>
                  </a:cubicBezTo>
                  <a:cubicBezTo>
                    <a:pt x="27" y="169"/>
                    <a:pt x="30" y="172"/>
                    <a:pt x="34" y="173"/>
                  </a:cubicBezTo>
                  <a:cubicBezTo>
                    <a:pt x="35" y="173"/>
                    <a:pt x="36" y="173"/>
                    <a:pt x="37" y="173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55" y="174"/>
                    <a:pt x="73" y="175"/>
                    <a:pt x="91" y="174"/>
                  </a:cubicBezTo>
                  <a:cubicBezTo>
                    <a:pt x="93" y="177"/>
                    <a:pt x="96" y="179"/>
                    <a:pt x="100" y="179"/>
                  </a:cubicBezTo>
                  <a:cubicBezTo>
                    <a:pt x="158" y="180"/>
                    <a:pt x="217" y="184"/>
                    <a:pt x="274" y="176"/>
                  </a:cubicBezTo>
                  <a:cubicBezTo>
                    <a:pt x="277" y="176"/>
                    <a:pt x="281" y="176"/>
                    <a:pt x="284" y="176"/>
                  </a:cubicBezTo>
                  <a:cubicBezTo>
                    <a:pt x="295" y="177"/>
                    <a:pt x="305" y="176"/>
                    <a:pt x="316" y="174"/>
                  </a:cubicBezTo>
                  <a:cubicBezTo>
                    <a:pt x="321" y="174"/>
                    <a:pt x="324" y="170"/>
                    <a:pt x="325" y="166"/>
                  </a:cubicBezTo>
                  <a:cubicBezTo>
                    <a:pt x="329" y="163"/>
                    <a:pt x="331" y="157"/>
                    <a:pt x="328" y="152"/>
                  </a:cubicBezTo>
                  <a:close/>
                  <a:moveTo>
                    <a:pt x="300" y="134"/>
                  </a:moveTo>
                  <a:cubicBezTo>
                    <a:pt x="299" y="134"/>
                    <a:pt x="299" y="134"/>
                    <a:pt x="298" y="134"/>
                  </a:cubicBezTo>
                  <a:cubicBezTo>
                    <a:pt x="298" y="133"/>
                    <a:pt x="298" y="132"/>
                    <a:pt x="297" y="131"/>
                  </a:cubicBezTo>
                  <a:cubicBezTo>
                    <a:pt x="298" y="131"/>
                    <a:pt x="298" y="130"/>
                    <a:pt x="299" y="130"/>
                  </a:cubicBezTo>
                  <a:cubicBezTo>
                    <a:pt x="299" y="131"/>
                    <a:pt x="299" y="133"/>
                    <a:pt x="300" y="134"/>
                  </a:cubicBezTo>
                  <a:close/>
                  <a:moveTo>
                    <a:pt x="68" y="113"/>
                  </a:moveTo>
                  <a:cubicBezTo>
                    <a:pt x="66" y="115"/>
                    <a:pt x="64" y="117"/>
                    <a:pt x="62" y="119"/>
                  </a:cubicBezTo>
                  <a:cubicBezTo>
                    <a:pt x="59" y="122"/>
                    <a:pt x="54" y="126"/>
                    <a:pt x="49" y="128"/>
                  </a:cubicBezTo>
                  <a:cubicBezTo>
                    <a:pt x="55" y="122"/>
                    <a:pt x="61" y="116"/>
                    <a:pt x="68" y="113"/>
                  </a:cubicBezTo>
                  <a:close/>
                  <a:moveTo>
                    <a:pt x="202" y="62"/>
                  </a:moveTo>
                  <a:cubicBezTo>
                    <a:pt x="201" y="64"/>
                    <a:pt x="199" y="67"/>
                    <a:pt x="198" y="69"/>
                  </a:cubicBezTo>
                  <a:cubicBezTo>
                    <a:pt x="195" y="74"/>
                    <a:pt x="197" y="80"/>
                    <a:pt x="202" y="83"/>
                  </a:cubicBezTo>
                  <a:cubicBezTo>
                    <a:pt x="209" y="87"/>
                    <a:pt x="218" y="88"/>
                    <a:pt x="226" y="86"/>
                  </a:cubicBezTo>
                  <a:cubicBezTo>
                    <a:pt x="225" y="91"/>
                    <a:pt x="225" y="97"/>
                    <a:pt x="225" y="101"/>
                  </a:cubicBezTo>
                  <a:cubicBezTo>
                    <a:pt x="225" y="105"/>
                    <a:pt x="228" y="110"/>
                    <a:pt x="232" y="110"/>
                  </a:cubicBezTo>
                  <a:cubicBezTo>
                    <a:pt x="234" y="111"/>
                    <a:pt x="236" y="111"/>
                    <a:pt x="237" y="111"/>
                  </a:cubicBezTo>
                  <a:cubicBezTo>
                    <a:pt x="238" y="112"/>
                    <a:pt x="239" y="113"/>
                    <a:pt x="240" y="114"/>
                  </a:cubicBezTo>
                  <a:cubicBezTo>
                    <a:pt x="239" y="115"/>
                    <a:pt x="237" y="116"/>
                    <a:pt x="236" y="117"/>
                  </a:cubicBezTo>
                  <a:cubicBezTo>
                    <a:pt x="234" y="119"/>
                    <a:pt x="234" y="121"/>
                    <a:pt x="234" y="123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31" y="122"/>
                    <a:pt x="230" y="121"/>
                    <a:pt x="228" y="120"/>
                  </a:cubicBezTo>
                  <a:cubicBezTo>
                    <a:pt x="217" y="119"/>
                    <a:pt x="208" y="120"/>
                    <a:pt x="199" y="124"/>
                  </a:cubicBezTo>
                  <a:cubicBezTo>
                    <a:pt x="197" y="122"/>
                    <a:pt x="195" y="121"/>
                    <a:pt x="192" y="121"/>
                  </a:cubicBezTo>
                  <a:cubicBezTo>
                    <a:pt x="181" y="121"/>
                    <a:pt x="170" y="123"/>
                    <a:pt x="160" y="127"/>
                  </a:cubicBezTo>
                  <a:cubicBezTo>
                    <a:pt x="147" y="122"/>
                    <a:pt x="135" y="123"/>
                    <a:pt x="124" y="127"/>
                  </a:cubicBezTo>
                  <a:cubicBezTo>
                    <a:pt x="115" y="124"/>
                    <a:pt x="107" y="123"/>
                    <a:pt x="99" y="124"/>
                  </a:cubicBezTo>
                  <a:cubicBezTo>
                    <a:pt x="98" y="124"/>
                    <a:pt x="97" y="124"/>
                    <a:pt x="96" y="123"/>
                  </a:cubicBezTo>
                  <a:cubicBezTo>
                    <a:pt x="96" y="120"/>
                    <a:pt x="95" y="117"/>
                    <a:pt x="92" y="116"/>
                  </a:cubicBezTo>
                  <a:cubicBezTo>
                    <a:pt x="94" y="112"/>
                    <a:pt x="96" y="108"/>
                    <a:pt x="98" y="104"/>
                  </a:cubicBezTo>
                  <a:cubicBezTo>
                    <a:pt x="99" y="102"/>
                    <a:pt x="99" y="100"/>
                    <a:pt x="98" y="97"/>
                  </a:cubicBezTo>
                  <a:cubicBezTo>
                    <a:pt x="98" y="97"/>
                    <a:pt x="99" y="97"/>
                    <a:pt x="99" y="96"/>
                  </a:cubicBezTo>
                  <a:cubicBezTo>
                    <a:pt x="99" y="95"/>
                    <a:pt x="99" y="95"/>
                    <a:pt x="99" y="94"/>
                  </a:cubicBezTo>
                  <a:cubicBezTo>
                    <a:pt x="110" y="90"/>
                    <a:pt x="121" y="83"/>
                    <a:pt x="128" y="72"/>
                  </a:cubicBezTo>
                  <a:cubicBezTo>
                    <a:pt x="131" y="71"/>
                    <a:pt x="133" y="70"/>
                    <a:pt x="136" y="68"/>
                  </a:cubicBezTo>
                  <a:cubicBezTo>
                    <a:pt x="138" y="67"/>
                    <a:pt x="139" y="64"/>
                    <a:pt x="139" y="61"/>
                  </a:cubicBezTo>
                  <a:cubicBezTo>
                    <a:pt x="140" y="61"/>
                    <a:pt x="140" y="61"/>
                    <a:pt x="141" y="60"/>
                  </a:cubicBezTo>
                  <a:cubicBezTo>
                    <a:pt x="142" y="60"/>
                    <a:pt x="143" y="59"/>
                    <a:pt x="143" y="59"/>
                  </a:cubicBezTo>
                  <a:cubicBezTo>
                    <a:pt x="152" y="59"/>
                    <a:pt x="162" y="56"/>
                    <a:pt x="169" y="51"/>
                  </a:cubicBezTo>
                  <a:cubicBezTo>
                    <a:pt x="171" y="50"/>
                    <a:pt x="172" y="50"/>
                    <a:pt x="174" y="49"/>
                  </a:cubicBezTo>
                  <a:cubicBezTo>
                    <a:pt x="180" y="53"/>
                    <a:pt x="187" y="54"/>
                    <a:pt x="193" y="54"/>
                  </a:cubicBezTo>
                  <a:cubicBezTo>
                    <a:pt x="195" y="57"/>
                    <a:pt x="198" y="60"/>
                    <a:pt x="202" y="62"/>
                  </a:cubicBezTo>
                  <a:close/>
                </a:path>
              </a:pathLst>
            </a:custGeom>
            <a:solidFill>
              <a:srgbClr val="AD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0" name="Freeform 98"/>
            <p:cNvSpPr/>
            <p:nvPr/>
          </p:nvSpPr>
          <p:spPr bwMode="auto">
            <a:xfrm>
              <a:off x="5611464" y="5610826"/>
              <a:ext cx="1908893" cy="1158620"/>
            </a:xfrm>
            <a:custGeom>
              <a:avLst/>
              <a:gdLst>
                <a:gd name="T0" fmla="*/ 287 w 328"/>
                <a:gd name="T1" fmla="*/ 187 h 199"/>
                <a:gd name="T2" fmla="*/ 283 w 328"/>
                <a:gd name="T3" fmla="*/ 168 h 199"/>
                <a:gd name="T4" fmla="*/ 281 w 328"/>
                <a:gd name="T5" fmla="*/ 179 h 199"/>
                <a:gd name="T6" fmla="*/ 263 w 328"/>
                <a:gd name="T7" fmla="*/ 184 h 199"/>
                <a:gd name="T8" fmla="*/ 263 w 328"/>
                <a:gd name="T9" fmla="*/ 164 h 199"/>
                <a:gd name="T10" fmla="*/ 257 w 328"/>
                <a:gd name="T11" fmla="*/ 176 h 199"/>
                <a:gd name="T12" fmla="*/ 245 w 328"/>
                <a:gd name="T13" fmla="*/ 182 h 199"/>
                <a:gd name="T14" fmla="*/ 243 w 328"/>
                <a:gd name="T15" fmla="*/ 153 h 199"/>
                <a:gd name="T16" fmla="*/ 236 w 328"/>
                <a:gd name="T17" fmla="*/ 170 h 199"/>
                <a:gd name="T18" fmla="*/ 214 w 328"/>
                <a:gd name="T19" fmla="*/ 178 h 199"/>
                <a:gd name="T20" fmla="*/ 213 w 328"/>
                <a:gd name="T21" fmla="*/ 170 h 199"/>
                <a:gd name="T22" fmla="*/ 206 w 328"/>
                <a:gd name="T23" fmla="*/ 161 h 199"/>
                <a:gd name="T24" fmla="*/ 209 w 328"/>
                <a:gd name="T25" fmla="*/ 177 h 199"/>
                <a:gd name="T26" fmla="*/ 193 w 328"/>
                <a:gd name="T27" fmla="*/ 174 h 199"/>
                <a:gd name="T28" fmla="*/ 189 w 328"/>
                <a:gd name="T29" fmla="*/ 155 h 199"/>
                <a:gd name="T30" fmla="*/ 185 w 328"/>
                <a:gd name="T31" fmla="*/ 166 h 199"/>
                <a:gd name="T32" fmla="*/ 165 w 328"/>
                <a:gd name="T33" fmla="*/ 173 h 199"/>
                <a:gd name="T34" fmla="*/ 164 w 328"/>
                <a:gd name="T35" fmla="*/ 150 h 199"/>
                <a:gd name="T36" fmla="*/ 159 w 328"/>
                <a:gd name="T37" fmla="*/ 162 h 199"/>
                <a:gd name="T38" fmla="*/ 142 w 328"/>
                <a:gd name="T39" fmla="*/ 170 h 199"/>
                <a:gd name="T40" fmla="*/ 135 w 328"/>
                <a:gd name="T41" fmla="*/ 158 h 199"/>
                <a:gd name="T42" fmla="*/ 121 w 328"/>
                <a:gd name="T43" fmla="*/ 168 h 199"/>
                <a:gd name="T44" fmla="*/ 121 w 328"/>
                <a:gd name="T45" fmla="*/ 155 h 199"/>
                <a:gd name="T46" fmla="*/ 115 w 328"/>
                <a:gd name="T47" fmla="*/ 164 h 199"/>
                <a:gd name="T48" fmla="*/ 101 w 328"/>
                <a:gd name="T49" fmla="*/ 167 h 199"/>
                <a:gd name="T50" fmla="*/ 101 w 328"/>
                <a:gd name="T51" fmla="*/ 151 h 199"/>
                <a:gd name="T52" fmla="*/ 97 w 328"/>
                <a:gd name="T53" fmla="*/ 160 h 199"/>
                <a:gd name="T54" fmla="*/ 85 w 328"/>
                <a:gd name="T55" fmla="*/ 165 h 199"/>
                <a:gd name="T56" fmla="*/ 85 w 328"/>
                <a:gd name="T57" fmla="*/ 144 h 199"/>
                <a:gd name="T58" fmla="*/ 80 w 328"/>
                <a:gd name="T59" fmla="*/ 157 h 199"/>
                <a:gd name="T60" fmla="*/ 70 w 328"/>
                <a:gd name="T61" fmla="*/ 164 h 199"/>
                <a:gd name="T62" fmla="*/ 65 w 328"/>
                <a:gd name="T63" fmla="*/ 150 h 199"/>
                <a:gd name="T64" fmla="*/ 50 w 328"/>
                <a:gd name="T65" fmla="*/ 163 h 199"/>
                <a:gd name="T66" fmla="*/ 50 w 328"/>
                <a:gd name="T67" fmla="*/ 150 h 199"/>
                <a:gd name="T68" fmla="*/ 43 w 328"/>
                <a:gd name="T69" fmla="*/ 150 h 199"/>
                <a:gd name="T70" fmla="*/ 42 w 328"/>
                <a:gd name="T71" fmla="*/ 162 h 199"/>
                <a:gd name="T72" fmla="*/ 12 w 328"/>
                <a:gd name="T73" fmla="*/ 159 h 199"/>
                <a:gd name="T74" fmla="*/ 44 w 328"/>
                <a:gd name="T75" fmla="*/ 86 h 199"/>
                <a:gd name="T76" fmla="*/ 256 w 328"/>
                <a:gd name="T77" fmla="*/ 66 h 199"/>
                <a:gd name="T78" fmla="*/ 307 w 328"/>
                <a:gd name="T79" fmla="*/ 183 h 199"/>
                <a:gd name="T80" fmla="*/ 305 w 328"/>
                <a:gd name="T81" fmla="*/ 137 h 199"/>
                <a:gd name="T82" fmla="*/ 251 w 328"/>
                <a:gd name="T83" fmla="*/ 46 h 199"/>
                <a:gd name="T84" fmla="*/ 31 w 328"/>
                <a:gd name="T85" fmla="*/ 85 h 199"/>
                <a:gd name="T86" fmla="*/ 5 w 328"/>
                <a:gd name="T87" fmla="*/ 161 h 199"/>
                <a:gd name="T88" fmla="*/ 324 w 328"/>
                <a:gd name="T8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8" h="199">
                  <a:moveTo>
                    <a:pt x="325" y="193"/>
                  </a:moveTo>
                  <a:cubicBezTo>
                    <a:pt x="312" y="191"/>
                    <a:pt x="299" y="189"/>
                    <a:pt x="287" y="187"/>
                  </a:cubicBezTo>
                  <a:cubicBezTo>
                    <a:pt x="287" y="184"/>
                    <a:pt x="286" y="181"/>
                    <a:pt x="285" y="178"/>
                  </a:cubicBezTo>
                  <a:cubicBezTo>
                    <a:pt x="285" y="175"/>
                    <a:pt x="284" y="171"/>
                    <a:pt x="283" y="168"/>
                  </a:cubicBezTo>
                  <a:cubicBezTo>
                    <a:pt x="282" y="166"/>
                    <a:pt x="279" y="167"/>
                    <a:pt x="279" y="169"/>
                  </a:cubicBezTo>
                  <a:cubicBezTo>
                    <a:pt x="280" y="172"/>
                    <a:pt x="281" y="176"/>
                    <a:pt x="281" y="179"/>
                  </a:cubicBezTo>
                  <a:cubicBezTo>
                    <a:pt x="282" y="181"/>
                    <a:pt x="282" y="184"/>
                    <a:pt x="283" y="187"/>
                  </a:cubicBezTo>
                  <a:cubicBezTo>
                    <a:pt x="276" y="186"/>
                    <a:pt x="270" y="185"/>
                    <a:pt x="263" y="184"/>
                  </a:cubicBezTo>
                  <a:cubicBezTo>
                    <a:pt x="263" y="182"/>
                    <a:pt x="263" y="179"/>
                    <a:pt x="262" y="177"/>
                  </a:cubicBezTo>
                  <a:cubicBezTo>
                    <a:pt x="262" y="173"/>
                    <a:pt x="262" y="168"/>
                    <a:pt x="263" y="164"/>
                  </a:cubicBezTo>
                  <a:cubicBezTo>
                    <a:pt x="263" y="160"/>
                    <a:pt x="257" y="159"/>
                    <a:pt x="257" y="163"/>
                  </a:cubicBezTo>
                  <a:cubicBezTo>
                    <a:pt x="256" y="167"/>
                    <a:pt x="256" y="172"/>
                    <a:pt x="257" y="176"/>
                  </a:cubicBezTo>
                  <a:cubicBezTo>
                    <a:pt x="257" y="178"/>
                    <a:pt x="257" y="181"/>
                    <a:pt x="257" y="183"/>
                  </a:cubicBezTo>
                  <a:cubicBezTo>
                    <a:pt x="253" y="183"/>
                    <a:pt x="249" y="182"/>
                    <a:pt x="245" y="182"/>
                  </a:cubicBezTo>
                  <a:cubicBezTo>
                    <a:pt x="244" y="178"/>
                    <a:pt x="243" y="174"/>
                    <a:pt x="243" y="170"/>
                  </a:cubicBezTo>
                  <a:cubicBezTo>
                    <a:pt x="242" y="164"/>
                    <a:pt x="242" y="158"/>
                    <a:pt x="243" y="153"/>
                  </a:cubicBezTo>
                  <a:cubicBezTo>
                    <a:pt x="243" y="150"/>
                    <a:pt x="237" y="149"/>
                    <a:pt x="237" y="152"/>
                  </a:cubicBezTo>
                  <a:cubicBezTo>
                    <a:pt x="236" y="158"/>
                    <a:pt x="236" y="164"/>
                    <a:pt x="236" y="170"/>
                  </a:cubicBezTo>
                  <a:cubicBezTo>
                    <a:pt x="236" y="173"/>
                    <a:pt x="237" y="177"/>
                    <a:pt x="238" y="181"/>
                  </a:cubicBezTo>
                  <a:cubicBezTo>
                    <a:pt x="230" y="180"/>
                    <a:pt x="222" y="179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5"/>
                    <a:pt x="213" y="172"/>
                    <a:pt x="213" y="170"/>
                  </a:cubicBezTo>
                  <a:cubicBezTo>
                    <a:pt x="212" y="167"/>
                    <a:pt x="211" y="164"/>
                    <a:pt x="211" y="161"/>
                  </a:cubicBezTo>
                  <a:cubicBezTo>
                    <a:pt x="211" y="157"/>
                    <a:pt x="206" y="157"/>
                    <a:pt x="206" y="161"/>
                  </a:cubicBezTo>
                  <a:cubicBezTo>
                    <a:pt x="206" y="164"/>
                    <a:pt x="206" y="167"/>
                    <a:pt x="207" y="171"/>
                  </a:cubicBezTo>
                  <a:cubicBezTo>
                    <a:pt x="207" y="173"/>
                    <a:pt x="208" y="175"/>
                    <a:pt x="209" y="177"/>
                  </a:cubicBezTo>
                  <a:cubicBezTo>
                    <a:pt x="203" y="177"/>
                    <a:pt x="198" y="176"/>
                    <a:pt x="192" y="176"/>
                  </a:cubicBezTo>
                  <a:cubicBezTo>
                    <a:pt x="193" y="175"/>
                    <a:pt x="193" y="175"/>
                    <a:pt x="193" y="174"/>
                  </a:cubicBezTo>
                  <a:cubicBezTo>
                    <a:pt x="193" y="171"/>
                    <a:pt x="192" y="168"/>
                    <a:pt x="191" y="165"/>
                  </a:cubicBezTo>
                  <a:cubicBezTo>
                    <a:pt x="190" y="161"/>
                    <a:pt x="189" y="158"/>
                    <a:pt x="189" y="155"/>
                  </a:cubicBezTo>
                  <a:cubicBezTo>
                    <a:pt x="188" y="151"/>
                    <a:pt x="182" y="151"/>
                    <a:pt x="183" y="155"/>
                  </a:cubicBezTo>
                  <a:cubicBezTo>
                    <a:pt x="183" y="159"/>
                    <a:pt x="184" y="162"/>
                    <a:pt x="185" y="166"/>
                  </a:cubicBezTo>
                  <a:cubicBezTo>
                    <a:pt x="186" y="169"/>
                    <a:pt x="186" y="173"/>
                    <a:pt x="189" y="175"/>
                  </a:cubicBezTo>
                  <a:cubicBezTo>
                    <a:pt x="181" y="174"/>
                    <a:pt x="173" y="173"/>
                    <a:pt x="165" y="173"/>
                  </a:cubicBezTo>
                  <a:cubicBezTo>
                    <a:pt x="165" y="170"/>
                    <a:pt x="164" y="166"/>
                    <a:pt x="164" y="163"/>
                  </a:cubicBezTo>
                  <a:cubicBezTo>
                    <a:pt x="163" y="159"/>
                    <a:pt x="163" y="154"/>
                    <a:pt x="164" y="150"/>
                  </a:cubicBezTo>
                  <a:cubicBezTo>
                    <a:pt x="164" y="147"/>
                    <a:pt x="160" y="146"/>
                    <a:pt x="159" y="149"/>
                  </a:cubicBezTo>
                  <a:cubicBezTo>
                    <a:pt x="159" y="153"/>
                    <a:pt x="159" y="157"/>
                    <a:pt x="159" y="162"/>
                  </a:cubicBezTo>
                  <a:cubicBezTo>
                    <a:pt x="159" y="165"/>
                    <a:pt x="159" y="169"/>
                    <a:pt x="160" y="172"/>
                  </a:cubicBezTo>
                  <a:cubicBezTo>
                    <a:pt x="154" y="172"/>
                    <a:pt x="148" y="171"/>
                    <a:pt x="142" y="170"/>
                  </a:cubicBezTo>
                  <a:cubicBezTo>
                    <a:pt x="142" y="165"/>
                    <a:pt x="142" y="159"/>
                    <a:pt x="139" y="155"/>
                  </a:cubicBezTo>
                  <a:cubicBezTo>
                    <a:pt x="138" y="152"/>
                    <a:pt x="133" y="155"/>
                    <a:pt x="135" y="158"/>
                  </a:cubicBezTo>
                  <a:cubicBezTo>
                    <a:pt x="137" y="162"/>
                    <a:pt x="136" y="166"/>
                    <a:pt x="137" y="170"/>
                  </a:cubicBezTo>
                  <a:cubicBezTo>
                    <a:pt x="132" y="169"/>
                    <a:pt x="126" y="169"/>
                    <a:pt x="121" y="168"/>
                  </a:cubicBezTo>
                  <a:cubicBezTo>
                    <a:pt x="121" y="167"/>
                    <a:pt x="121" y="166"/>
                    <a:pt x="121" y="164"/>
                  </a:cubicBezTo>
                  <a:cubicBezTo>
                    <a:pt x="120" y="161"/>
                    <a:pt x="121" y="158"/>
                    <a:pt x="121" y="155"/>
                  </a:cubicBezTo>
                  <a:cubicBezTo>
                    <a:pt x="122" y="151"/>
                    <a:pt x="116" y="150"/>
                    <a:pt x="116" y="154"/>
                  </a:cubicBezTo>
                  <a:cubicBezTo>
                    <a:pt x="115" y="157"/>
                    <a:pt x="114" y="160"/>
                    <a:pt x="115" y="164"/>
                  </a:cubicBezTo>
                  <a:cubicBezTo>
                    <a:pt x="115" y="165"/>
                    <a:pt x="115" y="166"/>
                    <a:pt x="115" y="168"/>
                  </a:cubicBezTo>
                  <a:cubicBezTo>
                    <a:pt x="110" y="168"/>
                    <a:pt x="106" y="167"/>
                    <a:pt x="101" y="167"/>
                  </a:cubicBezTo>
                  <a:cubicBezTo>
                    <a:pt x="101" y="165"/>
                    <a:pt x="101" y="163"/>
                    <a:pt x="101" y="161"/>
                  </a:cubicBezTo>
                  <a:cubicBezTo>
                    <a:pt x="100" y="158"/>
                    <a:pt x="100" y="154"/>
                    <a:pt x="101" y="151"/>
                  </a:cubicBezTo>
                  <a:cubicBezTo>
                    <a:pt x="102" y="148"/>
                    <a:pt x="98" y="148"/>
                    <a:pt x="98" y="150"/>
                  </a:cubicBezTo>
                  <a:cubicBezTo>
                    <a:pt x="97" y="153"/>
                    <a:pt x="97" y="157"/>
                    <a:pt x="97" y="160"/>
                  </a:cubicBezTo>
                  <a:cubicBezTo>
                    <a:pt x="97" y="162"/>
                    <a:pt x="97" y="164"/>
                    <a:pt x="97" y="166"/>
                  </a:cubicBezTo>
                  <a:cubicBezTo>
                    <a:pt x="93" y="166"/>
                    <a:pt x="89" y="166"/>
                    <a:pt x="85" y="165"/>
                  </a:cubicBezTo>
                  <a:cubicBezTo>
                    <a:pt x="85" y="163"/>
                    <a:pt x="85" y="160"/>
                    <a:pt x="85" y="158"/>
                  </a:cubicBezTo>
                  <a:cubicBezTo>
                    <a:pt x="85" y="153"/>
                    <a:pt x="85" y="149"/>
                    <a:pt x="85" y="144"/>
                  </a:cubicBezTo>
                  <a:cubicBezTo>
                    <a:pt x="85" y="142"/>
                    <a:pt x="81" y="142"/>
                    <a:pt x="81" y="145"/>
                  </a:cubicBezTo>
                  <a:cubicBezTo>
                    <a:pt x="81" y="149"/>
                    <a:pt x="81" y="153"/>
                    <a:pt x="80" y="157"/>
                  </a:cubicBezTo>
                  <a:cubicBezTo>
                    <a:pt x="80" y="160"/>
                    <a:pt x="80" y="163"/>
                    <a:pt x="80" y="165"/>
                  </a:cubicBezTo>
                  <a:cubicBezTo>
                    <a:pt x="77" y="165"/>
                    <a:pt x="73" y="165"/>
                    <a:pt x="70" y="164"/>
                  </a:cubicBezTo>
                  <a:cubicBezTo>
                    <a:pt x="70" y="159"/>
                    <a:pt x="69" y="154"/>
                    <a:pt x="68" y="150"/>
                  </a:cubicBezTo>
                  <a:cubicBezTo>
                    <a:pt x="68" y="147"/>
                    <a:pt x="65" y="148"/>
                    <a:pt x="65" y="150"/>
                  </a:cubicBezTo>
                  <a:cubicBezTo>
                    <a:pt x="65" y="154"/>
                    <a:pt x="65" y="159"/>
                    <a:pt x="65" y="164"/>
                  </a:cubicBezTo>
                  <a:cubicBezTo>
                    <a:pt x="60" y="164"/>
                    <a:pt x="55" y="163"/>
                    <a:pt x="50" y="163"/>
                  </a:cubicBezTo>
                  <a:cubicBezTo>
                    <a:pt x="50" y="161"/>
                    <a:pt x="50" y="160"/>
                    <a:pt x="50" y="159"/>
                  </a:cubicBezTo>
                  <a:cubicBezTo>
                    <a:pt x="50" y="156"/>
                    <a:pt x="50" y="153"/>
                    <a:pt x="50" y="150"/>
                  </a:cubicBezTo>
                  <a:cubicBezTo>
                    <a:pt x="49" y="148"/>
                    <a:pt x="48" y="146"/>
                    <a:pt x="45" y="147"/>
                  </a:cubicBezTo>
                  <a:cubicBezTo>
                    <a:pt x="44" y="147"/>
                    <a:pt x="43" y="149"/>
                    <a:pt x="43" y="150"/>
                  </a:cubicBezTo>
                  <a:cubicBezTo>
                    <a:pt x="43" y="153"/>
                    <a:pt x="43" y="156"/>
                    <a:pt x="43" y="159"/>
                  </a:cubicBezTo>
                  <a:cubicBezTo>
                    <a:pt x="43" y="160"/>
                    <a:pt x="42" y="161"/>
                    <a:pt x="42" y="162"/>
                  </a:cubicBezTo>
                  <a:cubicBezTo>
                    <a:pt x="32" y="162"/>
                    <a:pt x="22" y="161"/>
                    <a:pt x="13" y="160"/>
                  </a:cubicBezTo>
                  <a:cubicBezTo>
                    <a:pt x="13" y="160"/>
                    <a:pt x="13" y="159"/>
                    <a:pt x="12" y="159"/>
                  </a:cubicBezTo>
                  <a:cubicBezTo>
                    <a:pt x="9" y="150"/>
                    <a:pt x="21" y="131"/>
                    <a:pt x="25" y="123"/>
                  </a:cubicBezTo>
                  <a:cubicBezTo>
                    <a:pt x="30" y="110"/>
                    <a:pt x="36" y="98"/>
                    <a:pt x="44" y="86"/>
                  </a:cubicBezTo>
                  <a:cubicBezTo>
                    <a:pt x="65" y="51"/>
                    <a:pt x="98" y="22"/>
                    <a:pt x="139" y="18"/>
                  </a:cubicBezTo>
                  <a:cubicBezTo>
                    <a:pt x="185" y="14"/>
                    <a:pt x="227" y="32"/>
                    <a:pt x="256" y="66"/>
                  </a:cubicBezTo>
                  <a:cubicBezTo>
                    <a:pt x="272" y="83"/>
                    <a:pt x="283" y="106"/>
                    <a:pt x="291" y="128"/>
                  </a:cubicBezTo>
                  <a:cubicBezTo>
                    <a:pt x="298" y="145"/>
                    <a:pt x="299" y="165"/>
                    <a:pt x="307" y="183"/>
                  </a:cubicBezTo>
                  <a:cubicBezTo>
                    <a:pt x="310" y="189"/>
                    <a:pt x="318" y="183"/>
                    <a:pt x="316" y="177"/>
                  </a:cubicBezTo>
                  <a:cubicBezTo>
                    <a:pt x="310" y="165"/>
                    <a:pt x="309" y="150"/>
                    <a:pt x="305" y="137"/>
                  </a:cubicBezTo>
                  <a:cubicBezTo>
                    <a:pt x="302" y="126"/>
                    <a:pt x="298" y="116"/>
                    <a:pt x="293" y="106"/>
                  </a:cubicBezTo>
                  <a:cubicBezTo>
                    <a:pt x="283" y="83"/>
                    <a:pt x="269" y="63"/>
                    <a:pt x="251" y="46"/>
                  </a:cubicBezTo>
                  <a:cubicBezTo>
                    <a:pt x="219" y="15"/>
                    <a:pt x="169" y="0"/>
                    <a:pt x="125" y="10"/>
                  </a:cubicBezTo>
                  <a:cubicBezTo>
                    <a:pt x="84" y="19"/>
                    <a:pt x="52" y="50"/>
                    <a:pt x="31" y="85"/>
                  </a:cubicBezTo>
                  <a:cubicBezTo>
                    <a:pt x="22" y="101"/>
                    <a:pt x="15" y="118"/>
                    <a:pt x="9" y="135"/>
                  </a:cubicBezTo>
                  <a:cubicBezTo>
                    <a:pt x="6" y="142"/>
                    <a:pt x="0" y="153"/>
                    <a:pt x="5" y="161"/>
                  </a:cubicBezTo>
                  <a:cubicBezTo>
                    <a:pt x="3" y="162"/>
                    <a:pt x="4" y="166"/>
                    <a:pt x="7" y="167"/>
                  </a:cubicBezTo>
                  <a:cubicBezTo>
                    <a:pt x="113" y="173"/>
                    <a:pt x="218" y="194"/>
                    <a:pt x="324" y="199"/>
                  </a:cubicBezTo>
                  <a:cubicBezTo>
                    <a:pt x="328" y="199"/>
                    <a:pt x="328" y="193"/>
                    <a:pt x="325" y="19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1" name="Freeform 99"/>
            <p:cNvSpPr>
              <a:spLocks noEditPoints="1"/>
            </p:cNvSpPr>
            <p:nvPr/>
          </p:nvSpPr>
          <p:spPr bwMode="auto">
            <a:xfrm>
              <a:off x="6059168" y="5930615"/>
              <a:ext cx="932308" cy="531341"/>
            </a:xfrm>
            <a:custGeom>
              <a:avLst/>
              <a:gdLst>
                <a:gd name="T0" fmla="*/ 157 w 160"/>
                <a:gd name="T1" fmla="*/ 84 h 91"/>
                <a:gd name="T2" fmla="*/ 148 w 160"/>
                <a:gd name="T3" fmla="*/ 82 h 91"/>
                <a:gd name="T4" fmla="*/ 150 w 160"/>
                <a:gd name="T5" fmla="*/ 77 h 91"/>
                <a:gd name="T6" fmla="*/ 70 w 160"/>
                <a:gd name="T7" fmla="*/ 8 h 91"/>
                <a:gd name="T8" fmla="*/ 1 w 160"/>
                <a:gd name="T9" fmla="*/ 76 h 91"/>
                <a:gd name="T10" fmla="*/ 6 w 160"/>
                <a:gd name="T11" fmla="*/ 78 h 91"/>
                <a:gd name="T12" fmla="*/ 6 w 160"/>
                <a:gd name="T13" fmla="*/ 78 h 91"/>
                <a:gd name="T14" fmla="*/ 76 w 160"/>
                <a:gd name="T15" fmla="*/ 83 h 91"/>
                <a:gd name="T16" fmla="*/ 156 w 160"/>
                <a:gd name="T17" fmla="*/ 90 h 91"/>
                <a:gd name="T18" fmla="*/ 157 w 160"/>
                <a:gd name="T19" fmla="*/ 84 h 91"/>
                <a:gd name="T20" fmla="*/ 9 w 160"/>
                <a:gd name="T21" fmla="*/ 74 h 91"/>
                <a:gd name="T22" fmla="*/ 62 w 160"/>
                <a:gd name="T23" fmla="*/ 19 h 91"/>
                <a:gd name="T24" fmla="*/ 142 w 160"/>
                <a:gd name="T25" fmla="*/ 80 h 91"/>
                <a:gd name="T26" fmla="*/ 142 w 160"/>
                <a:gd name="T27" fmla="*/ 81 h 91"/>
                <a:gd name="T28" fmla="*/ 83 w 160"/>
                <a:gd name="T29" fmla="*/ 76 h 91"/>
                <a:gd name="T30" fmla="*/ 9 w 160"/>
                <a:gd name="T31" fmla="*/ 7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0" h="91">
                  <a:moveTo>
                    <a:pt x="157" y="84"/>
                  </a:moveTo>
                  <a:cubicBezTo>
                    <a:pt x="154" y="83"/>
                    <a:pt x="151" y="83"/>
                    <a:pt x="148" y="82"/>
                  </a:cubicBezTo>
                  <a:cubicBezTo>
                    <a:pt x="150" y="81"/>
                    <a:pt x="151" y="80"/>
                    <a:pt x="150" y="77"/>
                  </a:cubicBezTo>
                  <a:cubicBezTo>
                    <a:pt x="136" y="39"/>
                    <a:pt x="117" y="2"/>
                    <a:pt x="70" y="8"/>
                  </a:cubicBezTo>
                  <a:cubicBezTo>
                    <a:pt x="39" y="12"/>
                    <a:pt x="9" y="46"/>
                    <a:pt x="1" y="76"/>
                  </a:cubicBezTo>
                  <a:cubicBezTo>
                    <a:pt x="0" y="78"/>
                    <a:pt x="4" y="81"/>
                    <a:pt x="6" y="78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29" y="81"/>
                    <a:pt x="53" y="81"/>
                    <a:pt x="76" y="83"/>
                  </a:cubicBezTo>
                  <a:cubicBezTo>
                    <a:pt x="103" y="85"/>
                    <a:pt x="130" y="88"/>
                    <a:pt x="156" y="90"/>
                  </a:cubicBezTo>
                  <a:cubicBezTo>
                    <a:pt x="160" y="91"/>
                    <a:pt x="160" y="85"/>
                    <a:pt x="157" y="84"/>
                  </a:cubicBezTo>
                  <a:close/>
                  <a:moveTo>
                    <a:pt x="9" y="74"/>
                  </a:moveTo>
                  <a:cubicBezTo>
                    <a:pt x="24" y="53"/>
                    <a:pt x="36" y="30"/>
                    <a:pt x="62" y="19"/>
                  </a:cubicBezTo>
                  <a:cubicBezTo>
                    <a:pt x="108" y="0"/>
                    <a:pt x="129" y="46"/>
                    <a:pt x="142" y="80"/>
                  </a:cubicBezTo>
                  <a:cubicBezTo>
                    <a:pt x="142" y="80"/>
                    <a:pt x="142" y="81"/>
                    <a:pt x="142" y="81"/>
                  </a:cubicBezTo>
                  <a:cubicBezTo>
                    <a:pt x="123" y="78"/>
                    <a:pt x="103" y="77"/>
                    <a:pt x="83" y="76"/>
                  </a:cubicBezTo>
                  <a:cubicBezTo>
                    <a:pt x="59" y="74"/>
                    <a:pt x="34" y="73"/>
                    <a:pt x="9" y="7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7166128" y="5559167"/>
              <a:ext cx="260751" cy="174655"/>
            </a:xfrm>
            <a:custGeom>
              <a:avLst/>
              <a:gdLst>
                <a:gd name="T0" fmla="*/ 12 w 45"/>
                <a:gd name="T1" fmla="*/ 27 h 30"/>
                <a:gd name="T2" fmla="*/ 14 w 45"/>
                <a:gd name="T3" fmla="*/ 26 h 30"/>
                <a:gd name="T4" fmla="*/ 22 w 45"/>
                <a:gd name="T5" fmla="*/ 23 h 30"/>
                <a:gd name="T6" fmla="*/ 23 w 45"/>
                <a:gd name="T7" fmla="*/ 22 h 30"/>
                <a:gd name="T8" fmla="*/ 40 w 45"/>
                <a:gd name="T9" fmla="*/ 13 h 30"/>
                <a:gd name="T10" fmla="*/ 36 w 45"/>
                <a:gd name="T11" fmla="*/ 1 h 30"/>
                <a:gd name="T12" fmla="*/ 36 w 45"/>
                <a:gd name="T13" fmla="*/ 2 h 30"/>
                <a:gd name="T14" fmla="*/ 32 w 45"/>
                <a:gd name="T15" fmla="*/ 1 h 30"/>
                <a:gd name="T16" fmla="*/ 6 w 45"/>
                <a:gd name="T17" fmla="*/ 16 h 30"/>
                <a:gd name="T18" fmla="*/ 12 w 45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30">
                  <a:moveTo>
                    <a:pt x="12" y="27"/>
                  </a:moveTo>
                  <a:cubicBezTo>
                    <a:pt x="12" y="27"/>
                    <a:pt x="13" y="27"/>
                    <a:pt x="14" y="26"/>
                  </a:cubicBezTo>
                  <a:cubicBezTo>
                    <a:pt x="17" y="27"/>
                    <a:pt x="20" y="25"/>
                    <a:pt x="22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9" y="19"/>
                    <a:pt x="35" y="16"/>
                    <a:pt x="40" y="13"/>
                  </a:cubicBezTo>
                  <a:cubicBezTo>
                    <a:pt x="45" y="10"/>
                    <a:pt x="43" y="0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1"/>
                    <a:pt x="32" y="1"/>
                  </a:cubicBezTo>
                  <a:cubicBezTo>
                    <a:pt x="22" y="4"/>
                    <a:pt x="15" y="10"/>
                    <a:pt x="6" y="16"/>
                  </a:cubicBezTo>
                  <a:cubicBezTo>
                    <a:pt x="0" y="20"/>
                    <a:pt x="5" y="30"/>
                    <a:pt x="12" y="2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7340782" y="5743661"/>
              <a:ext cx="393586" cy="169734"/>
            </a:xfrm>
            <a:custGeom>
              <a:avLst/>
              <a:gdLst>
                <a:gd name="T0" fmla="*/ 6 w 68"/>
                <a:gd name="T1" fmla="*/ 28 h 29"/>
                <a:gd name="T2" fmla="*/ 64 w 68"/>
                <a:gd name="T3" fmla="*/ 10 h 29"/>
                <a:gd name="T4" fmla="*/ 60 w 68"/>
                <a:gd name="T5" fmla="*/ 0 h 29"/>
                <a:gd name="T6" fmla="*/ 38 w 68"/>
                <a:gd name="T7" fmla="*/ 4 h 29"/>
                <a:gd name="T8" fmla="*/ 22 w 68"/>
                <a:gd name="T9" fmla="*/ 8 h 29"/>
                <a:gd name="T10" fmla="*/ 5 w 68"/>
                <a:gd name="T11" fmla="*/ 14 h 29"/>
                <a:gd name="T12" fmla="*/ 2 w 68"/>
                <a:gd name="T13" fmla="*/ 22 h 29"/>
                <a:gd name="T14" fmla="*/ 6 w 68"/>
                <a:gd name="T15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9">
                  <a:moveTo>
                    <a:pt x="6" y="28"/>
                  </a:moveTo>
                  <a:cubicBezTo>
                    <a:pt x="27" y="29"/>
                    <a:pt x="46" y="22"/>
                    <a:pt x="64" y="10"/>
                  </a:cubicBezTo>
                  <a:cubicBezTo>
                    <a:pt x="68" y="7"/>
                    <a:pt x="66" y="0"/>
                    <a:pt x="60" y="0"/>
                  </a:cubicBezTo>
                  <a:cubicBezTo>
                    <a:pt x="53" y="1"/>
                    <a:pt x="45" y="2"/>
                    <a:pt x="38" y="4"/>
                  </a:cubicBezTo>
                  <a:cubicBezTo>
                    <a:pt x="32" y="4"/>
                    <a:pt x="27" y="6"/>
                    <a:pt x="22" y="8"/>
                  </a:cubicBezTo>
                  <a:cubicBezTo>
                    <a:pt x="16" y="10"/>
                    <a:pt x="10" y="12"/>
                    <a:pt x="5" y="14"/>
                  </a:cubicBezTo>
                  <a:cubicBezTo>
                    <a:pt x="1" y="15"/>
                    <a:pt x="0" y="20"/>
                    <a:pt x="2" y="22"/>
                  </a:cubicBezTo>
                  <a:cubicBezTo>
                    <a:pt x="0" y="25"/>
                    <a:pt x="2" y="28"/>
                    <a:pt x="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4" name="Freeform 102"/>
            <p:cNvSpPr/>
            <p:nvPr/>
          </p:nvSpPr>
          <p:spPr bwMode="auto">
            <a:xfrm>
              <a:off x="7461319" y="5989652"/>
              <a:ext cx="226313" cy="93476"/>
            </a:xfrm>
            <a:custGeom>
              <a:avLst/>
              <a:gdLst>
                <a:gd name="T0" fmla="*/ 6 w 39"/>
                <a:gd name="T1" fmla="*/ 15 h 16"/>
                <a:gd name="T2" fmla="*/ 9 w 39"/>
                <a:gd name="T3" fmla="*/ 15 h 16"/>
                <a:gd name="T4" fmla="*/ 10 w 39"/>
                <a:gd name="T5" fmla="*/ 16 h 16"/>
                <a:gd name="T6" fmla="*/ 18 w 39"/>
                <a:gd name="T7" fmla="*/ 14 h 16"/>
                <a:gd name="T8" fmla="*/ 32 w 39"/>
                <a:gd name="T9" fmla="*/ 11 h 16"/>
                <a:gd name="T10" fmla="*/ 35 w 39"/>
                <a:gd name="T11" fmla="*/ 12 h 16"/>
                <a:gd name="T12" fmla="*/ 38 w 39"/>
                <a:gd name="T13" fmla="*/ 7 h 16"/>
                <a:gd name="T14" fmla="*/ 35 w 39"/>
                <a:gd name="T15" fmla="*/ 1 h 16"/>
                <a:gd name="T16" fmla="*/ 17 w 39"/>
                <a:gd name="T17" fmla="*/ 3 h 16"/>
                <a:gd name="T18" fmla="*/ 3 w 39"/>
                <a:gd name="T19" fmla="*/ 8 h 16"/>
                <a:gd name="T20" fmla="*/ 6 w 39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16">
                  <a:moveTo>
                    <a:pt x="6" y="15"/>
                  </a:moveTo>
                  <a:cubicBezTo>
                    <a:pt x="7" y="15"/>
                    <a:pt x="8" y="15"/>
                    <a:pt x="9" y="15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3" y="16"/>
                    <a:pt x="15" y="15"/>
                    <a:pt x="18" y="14"/>
                  </a:cubicBezTo>
                  <a:cubicBezTo>
                    <a:pt x="23" y="14"/>
                    <a:pt x="27" y="13"/>
                    <a:pt x="32" y="11"/>
                  </a:cubicBezTo>
                  <a:cubicBezTo>
                    <a:pt x="33" y="11"/>
                    <a:pt x="34" y="12"/>
                    <a:pt x="35" y="12"/>
                  </a:cubicBezTo>
                  <a:cubicBezTo>
                    <a:pt x="38" y="12"/>
                    <a:pt x="39" y="9"/>
                    <a:pt x="38" y="7"/>
                  </a:cubicBezTo>
                  <a:cubicBezTo>
                    <a:pt x="39" y="5"/>
                    <a:pt x="38" y="2"/>
                    <a:pt x="35" y="1"/>
                  </a:cubicBezTo>
                  <a:cubicBezTo>
                    <a:pt x="29" y="0"/>
                    <a:pt x="22" y="1"/>
                    <a:pt x="17" y="3"/>
                  </a:cubicBezTo>
                  <a:cubicBezTo>
                    <a:pt x="12" y="4"/>
                    <a:pt x="8" y="5"/>
                    <a:pt x="3" y="8"/>
                  </a:cubicBezTo>
                  <a:cubicBezTo>
                    <a:pt x="0" y="10"/>
                    <a:pt x="2" y="15"/>
                    <a:pt x="6" y="1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5" name="Freeform 103"/>
            <p:cNvSpPr>
              <a:spLocks noEditPoints="1"/>
            </p:cNvSpPr>
            <p:nvPr/>
          </p:nvSpPr>
          <p:spPr bwMode="auto">
            <a:xfrm>
              <a:off x="8782291" y="5411573"/>
              <a:ext cx="2292639" cy="1340654"/>
            </a:xfrm>
            <a:custGeom>
              <a:avLst/>
              <a:gdLst>
                <a:gd name="T0" fmla="*/ 357 w 394"/>
                <a:gd name="T1" fmla="*/ 126 h 230"/>
                <a:gd name="T2" fmla="*/ 344 w 394"/>
                <a:gd name="T3" fmla="*/ 69 h 230"/>
                <a:gd name="T4" fmla="*/ 301 w 394"/>
                <a:gd name="T5" fmla="*/ 88 h 230"/>
                <a:gd name="T6" fmla="*/ 295 w 394"/>
                <a:gd name="T7" fmla="*/ 9 h 230"/>
                <a:gd name="T8" fmla="*/ 279 w 394"/>
                <a:gd name="T9" fmla="*/ 97 h 230"/>
                <a:gd name="T10" fmla="*/ 235 w 394"/>
                <a:gd name="T11" fmla="*/ 87 h 230"/>
                <a:gd name="T12" fmla="*/ 237 w 394"/>
                <a:gd name="T13" fmla="*/ 75 h 230"/>
                <a:gd name="T14" fmla="*/ 174 w 394"/>
                <a:gd name="T15" fmla="*/ 141 h 230"/>
                <a:gd name="T16" fmla="*/ 132 w 394"/>
                <a:gd name="T17" fmla="*/ 129 h 230"/>
                <a:gd name="T18" fmla="*/ 156 w 394"/>
                <a:gd name="T19" fmla="*/ 56 h 230"/>
                <a:gd name="T20" fmla="*/ 89 w 394"/>
                <a:gd name="T21" fmla="*/ 142 h 230"/>
                <a:gd name="T22" fmla="*/ 94 w 394"/>
                <a:gd name="T23" fmla="*/ 51 h 230"/>
                <a:gd name="T24" fmla="*/ 39 w 394"/>
                <a:gd name="T25" fmla="*/ 118 h 230"/>
                <a:gd name="T26" fmla="*/ 42 w 394"/>
                <a:gd name="T27" fmla="*/ 63 h 230"/>
                <a:gd name="T28" fmla="*/ 41 w 394"/>
                <a:gd name="T29" fmla="*/ 132 h 230"/>
                <a:gd name="T30" fmla="*/ 74 w 394"/>
                <a:gd name="T31" fmla="*/ 139 h 230"/>
                <a:gd name="T32" fmla="*/ 24 w 394"/>
                <a:gd name="T33" fmla="*/ 224 h 230"/>
                <a:gd name="T34" fmla="*/ 84 w 394"/>
                <a:gd name="T35" fmla="*/ 163 h 230"/>
                <a:gd name="T36" fmla="*/ 121 w 394"/>
                <a:gd name="T37" fmla="*/ 139 h 230"/>
                <a:gd name="T38" fmla="*/ 184 w 394"/>
                <a:gd name="T39" fmla="*/ 153 h 230"/>
                <a:gd name="T40" fmla="*/ 226 w 394"/>
                <a:gd name="T41" fmla="*/ 124 h 230"/>
                <a:gd name="T42" fmla="*/ 278 w 394"/>
                <a:gd name="T43" fmla="*/ 128 h 230"/>
                <a:gd name="T44" fmla="*/ 278 w 394"/>
                <a:gd name="T45" fmla="*/ 129 h 230"/>
                <a:gd name="T46" fmla="*/ 331 w 394"/>
                <a:gd name="T47" fmla="*/ 82 h 230"/>
                <a:gd name="T48" fmla="*/ 386 w 394"/>
                <a:gd name="T49" fmla="*/ 130 h 230"/>
                <a:gd name="T50" fmla="*/ 38 w 394"/>
                <a:gd name="T51" fmla="*/ 210 h 230"/>
                <a:gd name="T52" fmla="*/ 38 w 394"/>
                <a:gd name="T53" fmla="*/ 210 h 230"/>
                <a:gd name="T54" fmla="*/ 153 w 394"/>
                <a:gd name="T55" fmla="*/ 72 h 230"/>
                <a:gd name="T56" fmla="*/ 150 w 394"/>
                <a:gd name="T57" fmla="*/ 84 h 230"/>
                <a:gd name="T58" fmla="*/ 138 w 394"/>
                <a:gd name="T59" fmla="*/ 78 h 230"/>
                <a:gd name="T60" fmla="*/ 191 w 394"/>
                <a:gd name="T61" fmla="*/ 108 h 230"/>
                <a:gd name="T62" fmla="*/ 194 w 394"/>
                <a:gd name="T63" fmla="*/ 128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4" h="230">
                  <a:moveTo>
                    <a:pt x="375" y="119"/>
                  </a:moveTo>
                  <a:cubicBezTo>
                    <a:pt x="371" y="121"/>
                    <a:pt x="362" y="130"/>
                    <a:pt x="357" y="126"/>
                  </a:cubicBezTo>
                  <a:cubicBezTo>
                    <a:pt x="353" y="122"/>
                    <a:pt x="352" y="114"/>
                    <a:pt x="351" y="108"/>
                  </a:cubicBezTo>
                  <a:cubicBezTo>
                    <a:pt x="348" y="95"/>
                    <a:pt x="348" y="82"/>
                    <a:pt x="344" y="69"/>
                  </a:cubicBezTo>
                  <a:cubicBezTo>
                    <a:pt x="343" y="65"/>
                    <a:pt x="339" y="62"/>
                    <a:pt x="334" y="64"/>
                  </a:cubicBezTo>
                  <a:cubicBezTo>
                    <a:pt x="320" y="67"/>
                    <a:pt x="310" y="77"/>
                    <a:pt x="301" y="88"/>
                  </a:cubicBezTo>
                  <a:cubicBezTo>
                    <a:pt x="309" y="62"/>
                    <a:pt x="311" y="33"/>
                    <a:pt x="309" y="11"/>
                  </a:cubicBezTo>
                  <a:cubicBezTo>
                    <a:pt x="309" y="3"/>
                    <a:pt x="297" y="0"/>
                    <a:pt x="295" y="9"/>
                  </a:cubicBezTo>
                  <a:cubicBezTo>
                    <a:pt x="288" y="37"/>
                    <a:pt x="284" y="65"/>
                    <a:pt x="281" y="94"/>
                  </a:cubicBezTo>
                  <a:cubicBezTo>
                    <a:pt x="280" y="95"/>
                    <a:pt x="280" y="96"/>
                    <a:pt x="279" y="97"/>
                  </a:cubicBezTo>
                  <a:cubicBezTo>
                    <a:pt x="275" y="108"/>
                    <a:pt x="263" y="128"/>
                    <a:pt x="248" y="126"/>
                  </a:cubicBezTo>
                  <a:cubicBezTo>
                    <a:pt x="235" y="123"/>
                    <a:pt x="234" y="101"/>
                    <a:pt x="235" y="87"/>
                  </a:cubicBezTo>
                  <a:cubicBezTo>
                    <a:pt x="235" y="86"/>
                    <a:pt x="235" y="85"/>
                    <a:pt x="235" y="84"/>
                  </a:cubicBezTo>
                  <a:cubicBezTo>
                    <a:pt x="236" y="81"/>
                    <a:pt x="237" y="78"/>
                    <a:pt x="237" y="75"/>
                  </a:cubicBezTo>
                  <a:cubicBezTo>
                    <a:pt x="238" y="71"/>
                    <a:pt x="235" y="66"/>
                    <a:pt x="230" y="66"/>
                  </a:cubicBezTo>
                  <a:cubicBezTo>
                    <a:pt x="197" y="65"/>
                    <a:pt x="158" y="111"/>
                    <a:pt x="174" y="141"/>
                  </a:cubicBezTo>
                  <a:cubicBezTo>
                    <a:pt x="159" y="147"/>
                    <a:pt x="142" y="146"/>
                    <a:pt x="133" y="130"/>
                  </a:cubicBezTo>
                  <a:cubicBezTo>
                    <a:pt x="132" y="130"/>
                    <a:pt x="132" y="129"/>
                    <a:pt x="132" y="129"/>
                  </a:cubicBezTo>
                  <a:cubicBezTo>
                    <a:pt x="133" y="128"/>
                    <a:pt x="133" y="128"/>
                    <a:pt x="134" y="127"/>
                  </a:cubicBezTo>
                  <a:cubicBezTo>
                    <a:pt x="141" y="119"/>
                    <a:pt x="199" y="52"/>
                    <a:pt x="156" y="56"/>
                  </a:cubicBezTo>
                  <a:cubicBezTo>
                    <a:pt x="121" y="59"/>
                    <a:pt x="106" y="95"/>
                    <a:pt x="114" y="125"/>
                  </a:cubicBezTo>
                  <a:cubicBezTo>
                    <a:pt x="107" y="131"/>
                    <a:pt x="98" y="137"/>
                    <a:pt x="89" y="142"/>
                  </a:cubicBezTo>
                  <a:cubicBezTo>
                    <a:pt x="95" y="114"/>
                    <a:pt x="97" y="84"/>
                    <a:pt x="108" y="57"/>
                  </a:cubicBezTo>
                  <a:cubicBezTo>
                    <a:pt x="111" y="49"/>
                    <a:pt x="99" y="44"/>
                    <a:pt x="94" y="51"/>
                  </a:cubicBezTo>
                  <a:cubicBezTo>
                    <a:pt x="81" y="71"/>
                    <a:pt x="70" y="92"/>
                    <a:pt x="53" y="109"/>
                  </a:cubicBezTo>
                  <a:cubicBezTo>
                    <a:pt x="49" y="113"/>
                    <a:pt x="45" y="117"/>
                    <a:pt x="39" y="118"/>
                  </a:cubicBezTo>
                  <a:cubicBezTo>
                    <a:pt x="28" y="121"/>
                    <a:pt x="31" y="103"/>
                    <a:pt x="32" y="98"/>
                  </a:cubicBezTo>
                  <a:cubicBezTo>
                    <a:pt x="34" y="86"/>
                    <a:pt x="38" y="74"/>
                    <a:pt x="42" y="63"/>
                  </a:cubicBezTo>
                  <a:cubicBezTo>
                    <a:pt x="44" y="59"/>
                    <a:pt x="37" y="56"/>
                    <a:pt x="35" y="60"/>
                  </a:cubicBezTo>
                  <a:cubicBezTo>
                    <a:pt x="27" y="77"/>
                    <a:pt x="0" y="137"/>
                    <a:pt x="41" y="132"/>
                  </a:cubicBezTo>
                  <a:cubicBezTo>
                    <a:pt x="57" y="131"/>
                    <a:pt x="70" y="118"/>
                    <a:pt x="81" y="102"/>
                  </a:cubicBezTo>
                  <a:cubicBezTo>
                    <a:pt x="79" y="114"/>
                    <a:pt x="77" y="127"/>
                    <a:pt x="74" y="139"/>
                  </a:cubicBezTo>
                  <a:cubicBezTo>
                    <a:pt x="73" y="143"/>
                    <a:pt x="72" y="148"/>
                    <a:pt x="71" y="152"/>
                  </a:cubicBezTo>
                  <a:cubicBezTo>
                    <a:pt x="43" y="168"/>
                    <a:pt x="14" y="188"/>
                    <a:pt x="24" y="224"/>
                  </a:cubicBezTo>
                  <a:cubicBezTo>
                    <a:pt x="25" y="228"/>
                    <a:pt x="29" y="230"/>
                    <a:pt x="33" y="229"/>
                  </a:cubicBezTo>
                  <a:cubicBezTo>
                    <a:pt x="64" y="221"/>
                    <a:pt x="76" y="190"/>
                    <a:pt x="84" y="163"/>
                  </a:cubicBezTo>
                  <a:cubicBezTo>
                    <a:pt x="86" y="162"/>
                    <a:pt x="87" y="161"/>
                    <a:pt x="89" y="161"/>
                  </a:cubicBezTo>
                  <a:cubicBezTo>
                    <a:pt x="101" y="154"/>
                    <a:pt x="111" y="147"/>
                    <a:pt x="121" y="139"/>
                  </a:cubicBezTo>
                  <a:cubicBezTo>
                    <a:pt x="124" y="143"/>
                    <a:pt x="127" y="147"/>
                    <a:pt x="131" y="151"/>
                  </a:cubicBezTo>
                  <a:cubicBezTo>
                    <a:pt x="146" y="163"/>
                    <a:pt x="167" y="161"/>
                    <a:pt x="184" y="153"/>
                  </a:cubicBezTo>
                  <a:cubicBezTo>
                    <a:pt x="185" y="154"/>
                    <a:pt x="186" y="154"/>
                    <a:pt x="187" y="155"/>
                  </a:cubicBezTo>
                  <a:cubicBezTo>
                    <a:pt x="205" y="167"/>
                    <a:pt x="218" y="147"/>
                    <a:pt x="226" y="124"/>
                  </a:cubicBezTo>
                  <a:cubicBezTo>
                    <a:pt x="228" y="127"/>
                    <a:pt x="230" y="131"/>
                    <a:pt x="233" y="134"/>
                  </a:cubicBezTo>
                  <a:cubicBezTo>
                    <a:pt x="246" y="149"/>
                    <a:pt x="266" y="138"/>
                    <a:pt x="278" y="128"/>
                  </a:cubicBezTo>
                  <a:cubicBezTo>
                    <a:pt x="278" y="128"/>
                    <a:pt x="278" y="128"/>
                    <a:pt x="278" y="128"/>
                  </a:cubicBezTo>
                  <a:cubicBezTo>
                    <a:pt x="278" y="128"/>
                    <a:pt x="278" y="129"/>
                    <a:pt x="278" y="129"/>
                  </a:cubicBezTo>
                  <a:cubicBezTo>
                    <a:pt x="277" y="137"/>
                    <a:pt x="288" y="139"/>
                    <a:pt x="292" y="133"/>
                  </a:cubicBezTo>
                  <a:cubicBezTo>
                    <a:pt x="303" y="116"/>
                    <a:pt x="312" y="91"/>
                    <a:pt x="331" y="82"/>
                  </a:cubicBezTo>
                  <a:cubicBezTo>
                    <a:pt x="334" y="98"/>
                    <a:pt x="334" y="115"/>
                    <a:pt x="341" y="130"/>
                  </a:cubicBezTo>
                  <a:cubicBezTo>
                    <a:pt x="351" y="152"/>
                    <a:pt x="373" y="141"/>
                    <a:pt x="386" y="130"/>
                  </a:cubicBezTo>
                  <a:cubicBezTo>
                    <a:pt x="394" y="123"/>
                    <a:pt x="383" y="112"/>
                    <a:pt x="375" y="119"/>
                  </a:cubicBezTo>
                  <a:close/>
                  <a:moveTo>
                    <a:pt x="38" y="210"/>
                  </a:moveTo>
                  <a:cubicBezTo>
                    <a:pt x="38" y="194"/>
                    <a:pt x="50" y="183"/>
                    <a:pt x="64" y="174"/>
                  </a:cubicBezTo>
                  <a:cubicBezTo>
                    <a:pt x="59" y="189"/>
                    <a:pt x="51" y="203"/>
                    <a:pt x="38" y="210"/>
                  </a:cubicBezTo>
                  <a:close/>
                  <a:moveTo>
                    <a:pt x="138" y="78"/>
                  </a:moveTo>
                  <a:cubicBezTo>
                    <a:pt x="142" y="75"/>
                    <a:pt x="148" y="73"/>
                    <a:pt x="153" y="72"/>
                  </a:cubicBezTo>
                  <a:cubicBezTo>
                    <a:pt x="155" y="71"/>
                    <a:pt x="157" y="71"/>
                    <a:pt x="157" y="71"/>
                  </a:cubicBezTo>
                  <a:cubicBezTo>
                    <a:pt x="156" y="75"/>
                    <a:pt x="152" y="81"/>
                    <a:pt x="150" y="84"/>
                  </a:cubicBezTo>
                  <a:cubicBezTo>
                    <a:pt x="143" y="94"/>
                    <a:pt x="135" y="104"/>
                    <a:pt x="127" y="113"/>
                  </a:cubicBezTo>
                  <a:cubicBezTo>
                    <a:pt x="125" y="100"/>
                    <a:pt x="129" y="87"/>
                    <a:pt x="138" y="78"/>
                  </a:cubicBezTo>
                  <a:close/>
                  <a:moveTo>
                    <a:pt x="186" y="134"/>
                  </a:moveTo>
                  <a:cubicBezTo>
                    <a:pt x="181" y="126"/>
                    <a:pt x="187" y="115"/>
                    <a:pt x="191" y="108"/>
                  </a:cubicBezTo>
                  <a:cubicBezTo>
                    <a:pt x="197" y="98"/>
                    <a:pt x="208" y="87"/>
                    <a:pt x="220" y="83"/>
                  </a:cubicBezTo>
                  <a:cubicBezTo>
                    <a:pt x="215" y="99"/>
                    <a:pt x="206" y="115"/>
                    <a:pt x="194" y="128"/>
                  </a:cubicBezTo>
                  <a:cubicBezTo>
                    <a:pt x="191" y="130"/>
                    <a:pt x="189" y="133"/>
                    <a:pt x="186" y="13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6" name="Freeform 104"/>
            <p:cNvSpPr/>
            <p:nvPr/>
          </p:nvSpPr>
          <p:spPr bwMode="auto">
            <a:xfrm>
              <a:off x="11247124" y="5423873"/>
              <a:ext cx="211553" cy="519043"/>
            </a:xfrm>
            <a:custGeom>
              <a:avLst/>
              <a:gdLst>
                <a:gd name="T0" fmla="*/ 27 w 36"/>
                <a:gd name="T1" fmla="*/ 5 h 89"/>
                <a:gd name="T2" fmla="*/ 12 w 36"/>
                <a:gd name="T3" fmla="*/ 39 h 89"/>
                <a:gd name="T4" fmla="*/ 1 w 36"/>
                <a:gd name="T5" fmla="*/ 81 h 89"/>
                <a:gd name="T6" fmla="*/ 13 w 36"/>
                <a:gd name="T7" fmla="*/ 84 h 89"/>
                <a:gd name="T8" fmla="*/ 24 w 36"/>
                <a:gd name="T9" fmla="*/ 48 h 89"/>
                <a:gd name="T10" fmla="*/ 35 w 36"/>
                <a:gd name="T11" fmla="*/ 8 h 89"/>
                <a:gd name="T12" fmla="*/ 27 w 36"/>
                <a:gd name="T13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89">
                  <a:moveTo>
                    <a:pt x="27" y="5"/>
                  </a:moveTo>
                  <a:cubicBezTo>
                    <a:pt x="21" y="16"/>
                    <a:pt x="16" y="27"/>
                    <a:pt x="12" y="39"/>
                  </a:cubicBezTo>
                  <a:cubicBezTo>
                    <a:pt x="7" y="52"/>
                    <a:pt x="0" y="67"/>
                    <a:pt x="1" y="81"/>
                  </a:cubicBezTo>
                  <a:cubicBezTo>
                    <a:pt x="1" y="88"/>
                    <a:pt x="9" y="89"/>
                    <a:pt x="13" y="84"/>
                  </a:cubicBezTo>
                  <a:cubicBezTo>
                    <a:pt x="20" y="74"/>
                    <a:pt x="21" y="60"/>
                    <a:pt x="24" y="48"/>
                  </a:cubicBezTo>
                  <a:cubicBezTo>
                    <a:pt x="28" y="35"/>
                    <a:pt x="31" y="21"/>
                    <a:pt x="35" y="8"/>
                  </a:cubicBezTo>
                  <a:cubicBezTo>
                    <a:pt x="36" y="3"/>
                    <a:pt x="29" y="0"/>
                    <a:pt x="2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7" name="Freeform 105"/>
            <p:cNvSpPr/>
            <p:nvPr/>
          </p:nvSpPr>
          <p:spPr bwMode="auto">
            <a:xfrm>
              <a:off x="11165948" y="6024092"/>
              <a:ext cx="127916" cy="157435"/>
            </a:xfrm>
            <a:custGeom>
              <a:avLst/>
              <a:gdLst>
                <a:gd name="T0" fmla="*/ 22 w 22"/>
                <a:gd name="T1" fmla="*/ 11 h 27"/>
                <a:gd name="T2" fmla="*/ 20 w 22"/>
                <a:gd name="T3" fmla="*/ 5 h 27"/>
                <a:gd name="T4" fmla="*/ 19 w 22"/>
                <a:gd name="T5" fmla="*/ 4 h 27"/>
                <a:gd name="T6" fmla="*/ 16 w 22"/>
                <a:gd name="T7" fmla="*/ 1 h 27"/>
                <a:gd name="T8" fmla="*/ 10 w 22"/>
                <a:gd name="T9" fmla="*/ 3 h 27"/>
                <a:gd name="T10" fmla="*/ 6 w 22"/>
                <a:gd name="T11" fmla="*/ 5 h 27"/>
                <a:gd name="T12" fmla="*/ 1 w 22"/>
                <a:gd name="T13" fmla="*/ 13 h 27"/>
                <a:gd name="T14" fmla="*/ 3 w 22"/>
                <a:gd name="T15" fmla="*/ 24 h 27"/>
                <a:gd name="T16" fmla="*/ 17 w 22"/>
                <a:gd name="T17" fmla="*/ 21 h 27"/>
                <a:gd name="T18" fmla="*/ 21 w 22"/>
                <a:gd name="T19" fmla="*/ 15 h 27"/>
                <a:gd name="T20" fmla="*/ 21 w 22"/>
                <a:gd name="T21" fmla="*/ 13 h 27"/>
                <a:gd name="T22" fmla="*/ 21 w 22"/>
                <a:gd name="T23" fmla="*/ 12 h 27"/>
                <a:gd name="T24" fmla="*/ 22 w 22"/>
                <a:gd name="T2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7">
                  <a:moveTo>
                    <a:pt x="22" y="11"/>
                  </a:moveTo>
                  <a:cubicBezTo>
                    <a:pt x="22" y="9"/>
                    <a:pt x="21" y="6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8" y="1"/>
                    <a:pt x="16" y="1"/>
                  </a:cubicBezTo>
                  <a:cubicBezTo>
                    <a:pt x="14" y="0"/>
                    <a:pt x="11" y="1"/>
                    <a:pt x="10" y="3"/>
                  </a:cubicBezTo>
                  <a:cubicBezTo>
                    <a:pt x="9" y="3"/>
                    <a:pt x="7" y="4"/>
                    <a:pt x="6" y="5"/>
                  </a:cubicBezTo>
                  <a:cubicBezTo>
                    <a:pt x="4" y="7"/>
                    <a:pt x="3" y="10"/>
                    <a:pt x="1" y="13"/>
                  </a:cubicBezTo>
                  <a:cubicBezTo>
                    <a:pt x="0" y="16"/>
                    <a:pt x="0" y="21"/>
                    <a:pt x="3" y="24"/>
                  </a:cubicBezTo>
                  <a:cubicBezTo>
                    <a:pt x="7" y="27"/>
                    <a:pt x="14" y="26"/>
                    <a:pt x="17" y="21"/>
                  </a:cubicBezTo>
                  <a:cubicBezTo>
                    <a:pt x="19" y="20"/>
                    <a:pt x="21" y="17"/>
                    <a:pt x="21" y="15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2"/>
                    <a:pt x="22" y="11"/>
                    <a:pt x="22" y="1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8" name="Freeform 106"/>
            <p:cNvSpPr/>
            <p:nvPr/>
          </p:nvSpPr>
          <p:spPr bwMode="auto">
            <a:xfrm>
              <a:off x="8091056" y="5925695"/>
              <a:ext cx="341929" cy="366528"/>
            </a:xfrm>
            <a:custGeom>
              <a:avLst/>
              <a:gdLst>
                <a:gd name="T0" fmla="*/ 57 w 59"/>
                <a:gd name="T1" fmla="*/ 49 h 63"/>
                <a:gd name="T2" fmla="*/ 36 w 59"/>
                <a:gd name="T3" fmla="*/ 30 h 63"/>
                <a:gd name="T4" fmla="*/ 36 w 59"/>
                <a:gd name="T5" fmla="*/ 29 h 63"/>
                <a:gd name="T6" fmla="*/ 47 w 59"/>
                <a:gd name="T7" fmla="*/ 6 h 63"/>
                <a:gd name="T8" fmla="*/ 41 w 59"/>
                <a:gd name="T9" fmla="*/ 3 h 63"/>
                <a:gd name="T10" fmla="*/ 27 w 59"/>
                <a:gd name="T11" fmla="*/ 21 h 63"/>
                <a:gd name="T12" fmla="*/ 6 w 59"/>
                <a:gd name="T13" fmla="*/ 2 h 63"/>
                <a:gd name="T14" fmla="*/ 2 w 59"/>
                <a:gd name="T15" fmla="*/ 6 h 63"/>
                <a:gd name="T16" fmla="*/ 21 w 59"/>
                <a:gd name="T17" fmla="*/ 28 h 63"/>
                <a:gd name="T18" fmla="*/ 6 w 59"/>
                <a:gd name="T19" fmla="*/ 49 h 63"/>
                <a:gd name="T20" fmla="*/ 16 w 59"/>
                <a:gd name="T21" fmla="*/ 56 h 63"/>
                <a:gd name="T22" fmla="*/ 30 w 59"/>
                <a:gd name="T23" fmla="*/ 37 h 63"/>
                <a:gd name="T24" fmla="*/ 54 w 59"/>
                <a:gd name="T25" fmla="*/ 54 h 63"/>
                <a:gd name="T26" fmla="*/ 57 w 59"/>
                <a:gd name="T27" fmla="*/ 4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63">
                  <a:moveTo>
                    <a:pt x="57" y="49"/>
                  </a:moveTo>
                  <a:cubicBezTo>
                    <a:pt x="54" y="41"/>
                    <a:pt x="43" y="35"/>
                    <a:pt x="36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1"/>
                    <a:pt x="44" y="14"/>
                    <a:pt x="47" y="6"/>
                  </a:cubicBezTo>
                  <a:cubicBezTo>
                    <a:pt x="48" y="2"/>
                    <a:pt x="43" y="0"/>
                    <a:pt x="41" y="3"/>
                  </a:cubicBezTo>
                  <a:cubicBezTo>
                    <a:pt x="37" y="9"/>
                    <a:pt x="32" y="15"/>
                    <a:pt x="27" y="21"/>
                  </a:cubicBezTo>
                  <a:cubicBezTo>
                    <a:pt x="20" y="15"/>
                    <a:pt x="13" y="9"/>
                    <a:pt x="6" y="2"/>
                  </a:cubicBezTo>
                  <a:cubicBezTo>
                    <a:pt x="4" y="0"/>
                    <a:pt x="0" y="3"/>
                    <a:pt x="2" y="6"/>
                  </a:cubicBezTo>
                  <a:cubicBezTo>
                    <a:pt x="8" y="13"/>
                    <a:pt x="15" y="20"/>
                    <a:pt x="21" y="28"/>
                  </a:cubicBezTo>
                  <a:cubicBezTo>
                    <a:pt x="15" y="34"/>
                    <a:pt x="10" y="41"/>
                    <a:pt x="6" y="49"/>
                  </a:cubicBezTo>
                  <a:cubicBezTo>
                    <a:pt x="2" y="56"/>
                    <a:pt x="11" y="63"/>
                    <a:pt x="16" y="56"/>
                  </a:cubicBezTo>
                  <a:cubicBezTo>
                    <a:pt x="21" y="50"/>
                    <a:pt x="25" y="44"/>
                    <a:pt x="30" y="37"/>
                  </a:cubicBezTo>
                  <a:cubicBezTo>
                    <a:pt x="36" y="44"/>
                    <a:pt x="45" y="54"/>
                    <a:pt x="54" y="54"/>
                  </a:cubicBezTo>
                  <a:cubicBezTo>
                    <a:pt x="57" y="55"/>
                    <a:pt x="59" y="51"/>
                    <a:pt x="57" y="4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89" name="Freeform 107"/>
            <p:cNvSpPr>
              <a:spLocks noEditPoints="1"/>
            </p:cNvSpPr>
            <p:nvPr/>
          </p:nvSpPr>
          <p:spPr bwMode="auto">
            <a:xfrm>
              <a:off x="10125404" y="2073471"/>
              <a:ext cx="268131" cy="314869"/>
            </a:xfrm>
            <a:custGeom>
              <a:avLst/>
              <a:gdLst>
                <a:gd name="T0" fmla="*/ 42 w 46"/>
                <a:gd name="T1" fmla="*/ 21 h 54"/>
                <a:gd name="T2" fmla="*/ 10 w 46"/>
                <a:gd name="T3" fmla="*/ 8 h 54"/>
                <a:gd name="T4" fmla="*/ 8 w 46"/>
                <a:gd name="T5" fmla="*/ 15 h 54"/>
                <a:gd name="T6" fmla="*/ 0 w 46"/>
                <a:gd name="T7" fmla="*/ 34 h 54"/>
                <a:gd name="T8" fmla="*/ 30 w 46"/>
                <a:gd name="T9" fmla="*/ 49 h 54"/>
                <a:gd name="T10" fmla="*/ 42 w 46"/>
                <a:gd name="T11" fmla="*/ 21 h 54"/>
                <a:gd name="T12" fmla="*/ 26 w 46"/>
                <a:gd name="T13" fmla="*/ 37 h 54"/>
                <a:gd name="T14" fmla="*/ 11 w 46"/>
                <a:gd name="T15" fmla="*/ 33 h 54"/>
                <a:gd name="T16" fmla="*/ 18 w 46"/>
                <a:gd name="T17" fmla="*/ 18 h 54"/>
                <a:gd name="T18" fmla="*/ 30 w 46"/>
                <a:gd name="T19" fmla="*/ 23 h 54"/>
                <a:gd name="T20" fmla="*/ 26 w 46"/>
                <a:gd name="T21" fmla="*/ 3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54">
                  <a:moveTo>
                    <a:pt x="42" y="21"/>
                  </a:moveTo>
                  <a:cubicBezTo>
                    <a:pt x="37" y="9"/>
                    <a:pt x="22" y="0"/>
                    <a:pt x="10" y="8"/>
                  </a:cubicBezTo>
                  <a:cubicBezTo>
                    <a:pt x="7" y="10"/>
                    <a:pt x="7" y="13"/>
                    <a:pt x="8" y="15"/>
                  </a:cubicBezTo>
                  <a:cubicBezTo>
                    <a:pt x="3" y="20"/>
                    <a:pt x="0" y="27"/>
                    <a:pt x="0" y="34"/>
                  </a:cubicBezTo>
                  <a:cubicBezTo>
                    <a:pt x="1" y="49"/>
                    <a:pt x="17" y="54"/>
                    <a:pt x="30" y="49"/>
                  </a:cubicBezTo>
                  <a:cubicBezTo>
                    <a:pt x="41" y="44"/>
                    <a:pt x="46" y="32"/>
                    <a:pt x="42" y="21"/>
                  </a:cubicBezTo>
                  <a:close/>
                  <a:moveTo>
                    <a:pt x="26" y="37"/>
                  </a:moveTo>
                  <a:cubicBezTo>
                    <a:pt x="21" y="40"/>
                    <a:pt x="12" y="40"/>
                    <a:pt x="11" y="33"/>
                  </a:cubicBezTo>
                  <a:cubicBezTo>
                    <a:pt x="11" y="27"/>
                    <a:pt x="14" y="22"/>
                    <a:pt x="18" y="18"/>
                  </a:cubicBezTo>
                  <a:cubicBezTo>
                    <a:pt x="23" y="18"/>
                    <a:pt x="27" y="19"/>
                    <a:pt x="30" y="23"/>
                  </a:cubicBezTo>
                  <a:cubicBezTo>
                    <a:pt x="33" y="28"/>
                    <a:pt x="31" y="34"/>
                    <a:pt x="26" y="3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0" name="Freeform 108"/>
            <p:cNvSpPr/>
            <p:nvPr/>
          </p:nvSpPr>
          <p:spPr bwMode="auto">
            <a:xfrm>
              <a:off x="10735463" y="4002043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1" name="Freeform 109"/>
            <p:cNvSpPr>
              <a:spLocks noEditPoints="1"/>
            </p:cNvSpPr>
            <p:nvPr/>
          </p:nvSpPr>
          <p:spPr bwMode="auto">
            <a:xfrm>
              <a:off x="10752683" y="4002043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2" name="Freeform 110"/>
            <p:cNvSpPr/>
            <p:nvPr/>
          </p:nvSpPr>
          <p:spPr bwMode="auto">
            <a:xfrm>
              <a:off x="10735463" y="3881507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3" name="Freeform 111"/>
            <p:cNvSpPr/>
            <p:nvPr/>
          </p:nvSpPr>
          <p:spPr bwMode="auto">
            <a:xfrm>
              <a:off x="10910118" y="3733911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4" name="Freeform 112"/>
            <p:cNvSpPr/>
            <p:nvPr/>
          </p:nvSpPr>
          <p:spPr bwMode="auto">
            <a:xfrm>
              <a:off x="11084770" y="3733911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5" name="Freeform 113"/>
            <p:cNvSpPr/>
            <p:nvPr/>
          </p:nvSpPr>
          <p:spPr bwMode="auto">
            <a:xfrm>
              <a:off x="11566913" y="4474347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6" name="Freeform 114"/>
            <p:cNvSpPr>
              <a:spLocks noEditPoints="1"/>
            </p:cNvSpPr>
            <p:nvPr/>
          </p:nvSpPr>
          <p:spPr bwMode="auto">
            <a:xfrm>
              <a:off x="11382420" y="6287302"/>
              <a:ext cx="337009" cy="290270"/>
            </a:xfrm>
            <a:custGeom>
              <a:avLst/>
              <a:gdLst>
                <a:gd name="T0" fmla="*/ 55 w 58"/>
                <a:gd name="T1" fmla="*/ 12 h 50"/>
                <a:gd name="T2" fmla="*/ 35 w 58"/>
                <a:gd name="T3" fmla="*/ 2 h 50"/>
                <a:gd name="T4" fmla="*/ 32 w 58"/>
                <a:gd name="T5" fmla="*/ 8 h 50"/>
                <a:gd name="T6" fmla="*/ 12 w 58"/>
                <a:gd name="T7" fmla="*/ 12 h 50"/>
                <a:gd name="T8" fmla="*/ 24 w 58"/>
                <a:gd name="T9" fmla="*/ 47 h 50"/>
                <a:gd name="T10" fmla="*/ 55 w 58"/>
                <a:gd name="T11" fmla="*/ 30 h 50"/>
                <a:gd name="T12" fmla="*/ 55 w 58"/>
                <a:gd name="T13" fmla="*/ 12 h 50"/>
                <a:gd name="T14" fmla="*/ 29 w 58"/>
                <a:gd name="T15" fmla="*/ 37 h 50"/>
                <a:gd name="T16" fmla="*/ 19 w 58"/>
                <a:gd name="T17" fmla="*/ 19 h 50"/>
                <a:gd name="T18" fmla="*/ 44 w 58"/>
                <a:gd name="T19" fmla="*/ 22 h 50"/>
                <a:gd name="T20" fmla="*/ 46 w 58"/>
                <a:gd name="T21" fmla="*/ 22 h 50"/>
                <a:gd name="T22" fmla="*/ 45 w 58"/>
                <a:gd name="T23" fmla="*/ 25 h 50"/>
                <a:gd name="T24" fmla="*/ 29 w 58"/>
                <a:gd name="T25" fmla="*/ 3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0">
                  <a:moveTo>
                    <a:pt x="55" y="12"/>
                  </a:moveTo>
                  <a:cubicBezTo>
                    <a:pt x="51" y="6"/>
                    <a:pt x="42" y="0"/>
                    <a:pt x="35" y="2"/>
                  </a:cubicBezTo>
                  <a:cubicBezTo>
                    <a:pt x="33" y="3"/>
                    <a:pt x="31" y="5"/>
                    <a:pt x="32" y="8"/>
                  </a:cubicBezTo>
                  <a:cubicBezTo>
                    <a:pt x="25" y="6"/>
                    <a:pt x="18" y="7"/>
                    <a:pt x="12" y="12"/>
                  </a:cubicBezTo>
                  <a:cubicBezTo>
                    <a:pt x="0" y="23"/>
                    <a:pt x="10" y="44"/>
                    <a:pt x="24" y="47"/>
                  </a:cubicBezTo>
                  <a:cubicBezTo>
                    <a:pt x="36" y="50"/>
                    <a:pt x="50" y="41"/>
                    <a:pt x="55" y="30"/>
                  </a:cubicBezTo>
                  <a:cubicBezTo>
                    <a:pt x="58" y="24"/>
                    <a:pt x="58" y="18"/>
                    <a:pt x="55" y="12"/>
                  </a:cubicBezTo>
                  <a:close/>
                  <a:moveTo>
                    <a:pt x="29" y="37"/>
                  </a:moveTo>
                  <a:cubicBezTo>
                    <a:pt x="21" y="37"/>
                    <a:pt x="14" y="26"/>
                    <a:pt x="19" y="19"/>
                  </a:cubicBezTo>
                  <a:cubicBezTo>
                    <a:pt x="25" y="11"/>
                    <a:pt x="39" y="15"/>
                    <a:pt x="44" y="22"/>
                  </a:cubicBezTo>
                  <a:cubicBezTo>
                    <a:pt x="45" y="22"/>
                    <a:pt x="45" y="22"/>
                    <a:pt x="46" y="22"/>
                  </a:cubicBezTo>
                  <a:cubicBezTo>
                    <a:pt x="46" y="23"/>
                    <a:pt x="46" y="24"/>
                    <a:pt x="45" y="25"/>
                  </a:cubicBezTo>
                  <a:cubicBezTo>
                    <a:pt x="43" y="32"/>
                    <a:pt x="35" y="37"/>
                    <a:pt x="29" y="3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7" name="Freeform 115"/>
            <p:cNvSpPr>
              <a:spLocks noEditPoints="1"/>
            </p:cNvSpPr>
            <p:nvPr/>
          </p:nvSpPr>
          <p:spPr bwMode="auto">
            <a:xfrm>
              <a:off x="11702209" y="6134787"/>
              <a:ext cx="140215" cy="157435"/>
            </a:xfrm>
            <a:custGeom>
              <a:avLst/>
              <a:gdLst>
                <a:gd name="T0" fmla="*/ 22 w 24"/>
                <a:gd name="T1" fmla="*/ 11 h 27"/>
                <a:gd name="T2" fmla="*/ 18 w 24"/>
                <a:gd name="T3" fmla="*/ 4 h 27"/>
                <a:gd name="T4" fmla="*/ 14 w 24"/>
                <a:gd name="T5" fmla="*/ 1 h 27"/>
                <a:gd name="T6" fmla="*/ 14 w 24"/>
                <a:gd name="T7" fmla="*/ 1 h 27"/>
                <a:gd name="T8" fmla="*/ 10 w 24"/>
                <a:gd name="T9" fmla="*/ 3 h 27"/>
                <a:gd name="T10" fmla="*/ 1 w 24"/>
                <a:gd name="T11" fmla="*/ 12 h 27"/>
                <a:gd name="T12" fmla="*/ 7 w 24"/>
                <a:gd name="T13" fmla="*/ 24 h 27"/>
                <a:gd name="T14" fmla="*/ 19 w 24"/>
                <a:gd name="T15" fmla="*/ 25 h 27"/>
                <a:gd name="T16" fmla="*/ 22 w 24"/>
                <a:gd name="T17" fmla="*/ 11 h 27"/>
                <a:gd name="T18" fmla="*/ 11 w 24"/>
                <a:gd name="T19" fmla="*/ 15 h 27"/>
                <a:gd name="T20" fmla="*/ 11 w 24"/>
                <a:gd name="T21" fmla="*/ 15 h 27"/>
                <a:gd name="T22" fmla="*/ 11 w 24"/>
                <a:gd name="T23" fmla="*/ 15 h 27"/>
                <a:gd name="T24" fmla="*/ 10 w 24"/>
                <a:gd name="T25" fmla="*/ 14 h 27"/>
                <a:gd name="T26" fmla="*/ 10 w 24"/>
                <a:gd name="T27" fmla="*/ 14 h 27"/>
                <a:gd name="T28" fmla="*/ 10 w 24"/>
                <a:gd name="T29" fmla="*/ 14 h 27"/>
                <a:gd name="T30" fmla="*/ 10 w 24"/>
                <a:gd name="T31" fmla="*/ 13 h 27"/>
                <a:gd name="T32" fmla="*/ 11 w 24"/>
                <a:gd name="T33" fmla="*/ 13 h 27"/>
                <a:gd name="T34" fmla="*/ 11 w 24"/>
                <a:gd name="T35" fmla="*/ 11 h 27"/>
                <a:gd name="T36" fmla="*/ 11 w 24"/>
                <a:gd name="T37" fmla="*/ 11 h 27"/>
                <a:gd name="T38" fmla="*/ 12 w 24"/>
                <a:gd name="T39" fmla="*/ 11 h 27"/>
                <a:gd name="T40" fmla="*/ 12 w 24"/>
                <a:gd name="T41" fmla="*/ 11 h 27"/>
                <a:gd name="T42" fmla="*/ 12 w 24"/>
                <a:gd name="T43" fmla="*/ 12 h 27"/>
                <a:gd name="T44" fmla="*/ 13 w 24"/>
                <a:gd name="T45" fmla="*/ 14 h 27"/>
                <a:gd name="T46" fmla="*/ 13 w 24"/>
                <a:gd name="T47" fmla="*/ 15 h 27"/>
                <a:gd name="T48" fmla="*/ 13 w 24"/>
                <a:gd name="T49" fmla="*/ 16 h 27"/>
                <a:gd name="T50" fmla="*/ 13 w 24"/>
                <a:gd name="T51" fmla="*/ 16 h 27"/>
                <a:gd name="T52" fmla="*/ 12 w 24"/>
                <a:gd name="T53" fmla="*/ 16 h 27"/>
                <a:gd name="T54" fmla="*/ 12 w 24"/>
                <a:gd name="T55" fmla="*/ 16 h 27"/>
                <a:gd name="T56" fmla="*/ 12 w 24"/>
                <a:gd name="T57" fmla="*/ 15 h 27"/>
                <a:gd name="T58" fmla="*/ 11 w 24"/>
                <a:gd name="T5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27">
                  <a:moveTo>
                    <a:pt x="22" y="11"/>
                  </a:moveTo>
                  <a:cubicBezTo>
                    <a:pt x="22" y="9"/>
                    <a:pt x="20" y="6"/>
                    <a:pt x="18" y="4"/>
                  </a:cubicBezTo>
                  <a:cubicBezTo>
                    <a:pt x="18" y="2"/>
                    <a:pt x="16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1"/>
                    <a:pt x="10" y="3"/>
                  </a:cubicBezTo>
                  <a:cubicBezTo>
                    <a:pt x="6" y="5"/>
                    <a:pt x="2" y="8"/>
                    <a:pt x="1" y="12"/>
                  </a:cubicBezTo>
                  <a:cubicBezTo>
                    <a:pt x="0" y="17"/>
                    <a:pt x="3" y="21"/>
                    <a:pt x="7" y="24"/>
                  </a:cubicBezTo>
                  <a:cubicBezTo>
                    <a:pt x="10" y="26"/>
                    <a:pt x="15" y="27"/>
                    <a:pt x="19" y="25"/>
                  </a:cubicBezTo>
                  <a:cubicBezTo>
                    <a:pt x="24" y="22"/>
                    <a:pt x="24" y="16"/>
                    <a:pt x="22" y="11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3"/>
                    <a:pt x="13" y="14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lnTo>
                    <a:pt x="11" y="15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8" name="Freeform 116"/>
            <p:cNvSpPr/>
            <p:nvPr/>
          </p:nvSpPr>
          <p:spPr bwMode="auto">
            <a:xfrm>
              <a:off x="11237285" y="536025"/>
              <a:ext cx="265671" cy="245991"/>
            </a:xfrm>
            <a:custGeom>
              <a:avLst/>
              <a:gdLst>
                <a:gd name="T0" fmla="*/ 39 w 46"/>
                <a:gd name="T1" fmla="*/ 16 h 42"/>
                <a:gd name="T2" fmla="*/ 26 w 46"/>
                <a:gd name="T3" fmla="*/ 15 h 42"/>
                <a:gd name="T4" fmla="*/ 23 w 46"/>
                <a:gd name="T5" fmla="*/ 2 h 42"/>
                <a:gd name="T6" fmla="*/ 19 w 46"/>
                <a:gd name="T7" fmla="*/ 3 h 42"/>
                <a:gd name="T8" fmla="*/ 19 w 46"/>
                <a:gd name="T9" fmla="*/ 16 h 42"/>
                <a:gd name="T10" fmla="*/ 5 w 46"/>
                <a:gd name="T11" fmla="*/ 16 h 42"/>
                <a:gd name="T12" fmla="*/ 4 w 46"/>
                <a:gd name="T13" fmla="*/ 22 h 42"/>
                <a:gd name="T14" fmla="*/ 19 w 46"/>
                <a:gd name="T15" fmla="*/ 26 h 42"/>
                <a:gd name="T16" fmla="*/ 23 w 46"/>
                <a:gd name="T17" fmla="*/ 41 h 42"/>
                <a:gd name="T18" fmla="*/ 28 w 46"/>
                <a:gd name="T19" fmla="*/ 41 h 42"/>
                <a:gd name="T20" fmla="*/ 28 w 46"/>
                <a:gd name="T21" fmla="*/ 27 h 42"/>
                <a:gd name="T22" fmla="*/ 39 w 46"/>
                <a:gd name="T23" fmla="*/ 26 h 42"/>
                <a:gd name="T24" fmla="*/ 39 w 46"/>
                <a:gd name="T25" fmla="*/ 1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2">
                  <a:moveTo>
                    <a:pt x="39" y="16"/>
                  </a:moveTo>
                  <a:cubicBezTo>
                    <a:pt x="35" y="15"/>
                    <a:pt x="30" y="15"/>
                    <a:pt x="26" y="15"/>
                  </a:cubicBezTo>
                  <a:cubicBezTo>
                    <a:pt x="25" y="11"/>
                    <a:pt x="24" y="7"/>
                    <a:pt x="23" y="2"/>
                  </a:cubicBezTo>
                  <a:cubicBezTo>
                    <a:pt x="22" y="0"/>
                    <a:pt x="19" y="1"/>
                    <a:pt x="19" y="3"/>
                  </a:cubicBezTo>
                  <a:cubicBezTo>
                    <a:pt x="19" y="7"/>
                    <a:pt x="19" y="11"/>
                    <a:pt x="19" y="16"/>
                  </a:cubicBezTo>
                  <a:cubicBezTo>
                    <a:pt x="14" y="16"/>
                    <a:pt x="10" y="16"/>
                    <a:pt x="5" y="16"/>
                  </a:cubicBezTo>
                  <a:cubicBezTo>
                    <a:pt x="1" y="15"/>
                    <a:pt x="0" y="21"/>
                    <a:pt x="4" y="22"/>
                  </a:cubicBezTo>
                  <a:cubicBezTo>
                    <a:pt x="9" y="24"/>
                    <a:pt x="14" y="25"/>
                    <a:pt x="19" y="26"/>
                  </a:cubicBezTo>
                  <a:cubicBezTo>
                    <a:pt x="19" y="31"/>
                    <a:pt x="19" y="37"/>
                    <a:pt x="23" y="41"/>
                  </a:cubicBezTo>
                  <a:cubicBezTo>
                    <a:pt x="24" y="42"/>
                    <a:pt x="27" y="42"/>
                    <a:pt x="28" y="41"/>
                  </a:cubicBezTo>
                  <a:cubicBezTo>
                    <a:pt x="30" y="36"/>
                    <a:pt x="29" y="31"/>
                    <a:pt x="28" y="27"/>
                  </a:cubicBezTo>
                  <a:cubicBezTo>
                    <a:pt x="32" y="27"/>
                    <a:pt x="35" y="27"/>
                    <a:pt x="39" y="26"/>
                  </a:cubicBezTo>
                  <a:cubicBezTo>
                    <a:pt x="46" y="26"/>
                    <a:pt x="46" y="16"/>
                    <a:pt x="39" y="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99" name="Freeform 117"/>
            <p:cNvSpPr>
              <a:spLocks noEditPoints="1"/>
            </p:cNvSpPr>
            <p:nvPr/>
          </p:nvSpPr>
          <p:spPr bwMode="auto">
            <a:xfrm>
              <a:off x="10167224" y="373670"/>
              <a:ext cx="162354" cy="174655"/>
            </a:xfrm>
            <a:custGeom>
              <a:avLst/>
              <a:gdLst>
                <a:gd name="T0" fmla="*/ 27 w 28"/>
                <a:gd name="T1" fmla="*/ 9 h 30"/>
                <a:gd name="T2" fmla="*/ 22 w 28"/>
                <a:gd name="T3" fmla="*/ 3 h 30"/>
                <a:gd name="T4" fmla="*/ 9 w 28"/>
                <a:gd name="T5" fmla="*/ 2 h 30"/>
                <a:gd name="T6" fmla="*/ 6 w 28"/>
                <a:gd name="T7" fmla="*/ 8 h 30"/>
                <a:gd name="T8" fmla="*/ 6 w 28"/>
                <a:gd name="T9" fmla="*/ 24 h 30"/>
                <a:gd name="T10" fmla="*/ 21 w 28"/>
                <a:gd name="T11" fmla="*/ 29 h 30"/>
                <a:gd name="T12" fmla="*/ 25 w 28"/>
                <a:gd name="T13" fmla="*/ 25 h 30"/>
                <a:gd name="T14" fmla="*/ 27 w 28"/>
                <a:gd name="T15" fmla="*/ 9 h 30"/>
                <a:gd name="T16" fmla="*/ 10 w 28"/>
                <a:gd name="T17" fmla="*/ 16 h 30"/>
                <a:gd name="T18" fmla="*/ 10 w 28"/>
                <a:gd name="T19" fmla="*/ 12 h 30"/>
                <a:gd name="T20" fmla="*/ 15 w 28"/>
                <a:gd name="T21" fmla="*/ 13 h 30"/>
                <a:gd name="T22" fmla="*/ 17 w 28"/>
                <a:gd name="T23" fmla="*/ 13 h 30"/>
                <a:gd name="T24" fmla="*/ 16 w 28"/>
                <a:gd name="T25" fmla="*/ 17 h 30"/>
                <a:gd name="T26" fmla="*/ 16 w 28"/>
                <a:gd name="T27" fmla="*/ 20 h 30"/>
                <a:gd name="T28" fmla="*/ 13 w 28"/>
                <a:gd name="T29" fmla="*/ 19 h 30"/>
                <a:gd name="T30" fmla="*/ 10 w 28"/>
                <a:gd name="T3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30">
                  <a:moveTo>
                    <a:pt x="27" y="9"/>
                  </a:moveTo>
                  <a:cubicBezTo>
                    <a:pt x="26" y="7"/>
                    <a:pt x="24" y="4"/>
                    <a:pt x="22" y="3"/>
                  </a:cubicBezTo>
                  <a:cubicBezTo>
                    <a:pt x="19" y="2"/>
                    <a:pt x="12" y="0"/>
                    <a:pt x="9" y="2"/>
                  </a:cubicBezTo>
                  <a:cubicBezTo>
                    <a:pt x="6" y="4"/>
                    <a:pt x="5" y="6"/>
                    <a:pt x="6" y="8"/>
                  </a:cubicBezTo>
                  <a:cubicBezTo>
                    <a:pt x="2" y="13"/>
                    <a:pt x="0" y="19"/>
                    <a:pt x="6" y="24"/>
                  </a:cubicBezTo>
                  <a:cubicBezTo>
                    <a:pt x="10" y="28"/>
                    <a:pt x="16" y="29"/>
                    <a:pt x="21" y="29"/>
                  </a:cubicBezTo>
                  <a:cubicBezTo>
                    <a:pt x="23" y="30"/>
                    <a:pt x="26" y="27"/>
                    <a:pt x="25" y="25"/>
                  </a:cubicBezTo>
                  <a:cubicBezTo>
                    <a:pt x="25" y="20"/>
                    <a:pt x="28" y="15"/>
                    <a:pt x="27" y="9"/>
                  </a:cubicBezTo>
                  <a:close/>
                  <a:moveTo>
                    <a:pt x="10" y="16"/>
                  </a:moveTo>
                  <a:cubicBezTo>
                    <a:pt x="9" y="15"/>
                    <a:pt x="10" y="14"/>
                    <a:pt x="10" y="12"/>
                  </a:cubicBezTo>
                  <a:cubicBezTo>
                    <a:pt x="12" y="13"/>
                    <a:pt x="13" y="13"/>
                    <a:pt x="15" y="13"/>
                  </a:cubicBezTo>
                  <a:cubicBezTo>
                    <a:pt x="15" y="13"/>
                    <a:pt x="16" y="13"/>
                    <a:pt x="17" y="13"/>
                  </a:cubicBezTo>
                  <a:cubicBezTo>
                    <a:pt x="17" y="14"/>
                    <a:pt x="16" y="15"/>
                    <a:pt x="16" y="17"/>
                  </a:cubicBezTo>
                  <a:cubicBezTo>
                    <a:pt x="16" y="18"/>
                    <a:pt x="16" y="19"/>
                    <a:pt x="16" y="20"/>
                  </a:cubicBezTo>
                  <a:cubicBezTo>
                    <a:pt x="15" y="20"/>
                    <a:pt x="14" y="19"/>
                    <a:pt x="13" y="19"/>
                  </a:cubicBezTo>
                  <a:cubicBezTo>
                    <a:pt x="11" y="18"/>
                    <a:pt x="10" y="17"/>
                    <a:pt x="10" y="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0" name="Freeform 118"/>
            <p:cNvSpPr>
              <a:spLocks noEditPoints="1"/>
            </p:cNvSpPr>
            <p:nvPr/>
          </p:nvSpPr>
          <p:spPr bwMode="auto">
            <a:xfrm>
              <a:off x="8892989" y="110460"/>
              <a:ext cx="447704" cy="442785"/>
            </a:xfrm>
            <a:custGeom>
              <a:avLst/>
              <a:gdLst>
                <a:gd name="T0" fmla="*/ 34 w 77"/>
                <a:gd name="T1" fmla="*/ 17 h 76"/>
                <a:gd name="T2" fmla="*/ 32 w 77"/>
                <a:gd name="T3" fmla="*/ 18 h 76"/>
                <a:gd name="T4" fmla="*/ 8 w 77"/>
                <a:gd name="T5" fmla="*/ 39 h 76"/>
                <a:gd name="T6" fmla="*/ 38 w 77"/>
                <a:gd name="T7" fmla="*/ 75 h 76"/>
                <a:gd name="T8" fmla="*/ 34 w 77"/>
                <a:gd name="T9" fmla="*/ 17 h 76"/>
                <a:gd name="T10" fmla="*/ 41 w 77"/>
                <a:gd name="T11" fmla="*/ 64 h 76"/>
                <a:gd name="T12" fmla="*/ 17 w 77"/>
                <a:gd name="T13" fmla="*/ 43 h 76"/>
                <a:gd name="T14" fmla="*/ 40 w 77"/>
                <a:gd name="T15" fmla="*/ 25 h 76"/>
                <a:gd name="T16" fmla="*/ 53 w 77"/>
                <a:gd name="T17" fmla="*/ 41 h 76"/>
                <a:gd name="T18" fmla="*/ 41 w 77"/>
                <a:gd name="T1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6">
                  <a:moveTo>
                    <a:pt x="34" y="17"/>
                  </a:moveTo>
                  <a:cubicBezTo>
                    <a:pt x="33" y="17"/>
                    <a:pt x="33" y="17"/>
                    <a:pt x="32" y="18"/>
                  </a:cubicBezTo>
                  <a:cubicBezTo>
                    <a:pt x="22" y="20"/>
                    <a:pt x="12" y="27"/>
                    <a:pt x="8" y="39"/>
                  </a:cubicBezTo>
                  <a:cubicBezTo>
                    <a:pt x="0" y="59"/>
                    <a:pt x="18" y="75"/>
                    <a:pt x="38" y="75"/>
                  </a:cubicBezTo>
                  <a:cubicBezTo>
                    <a:pt x="77" y="76"/>
                    <a:pt x="67" y="0"/>
                    <a:pt x="34" y="17"/>
                  </a:cubicBezTo>
                  <a:close/>
                  <a:moveTo>
                    <a:pt x="41" y="64"/>
                  </a:moveTo>
                  <a:cubicBezTo>
                    <a:pt x="28" y="68"/>
                    <a:pt x="13" y="56"/>
                    <a:pt x="17" y="43"/>
                  </a:cubicBezTo>
                  <a:cubicBezTo>
                    <a:pt x="20" y="32"/>
                    <a:pt x="30" y="26"/>
                    <a:pt x="40" y="25"/>
                  </a:cubicBezTo>
                  <a:cubicBezTo>
                    <a:pt x="47" y="27"/>
                    <a:pt x="52" y="31"/>
                    <a:pt x="53" y="41"/>
                  </a:cubicBezTo>
                  <a:cubicBezTo>
                    <a:pt x="54" y="50"/>
                    <a:pt x="50" y="62"/>
                    <a:pt x="41" y="6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2" name="Freeform 120"/>
            <p:cNvSpPr>
              <a:spLocks noEditPoints="1"/>
            </p:cNvSpPr>
            <p:nvPr/>
          </p:nvSpPr>
          <p:spPr bwMode="auto">
            <a:xfrm>
              <a:off x="861370" y="1411754"/>
              <a:ext cx="248453" cy="209093"/>
            </a:xfrm>
            <a:custGeom>
              <a:avLst/>
              <a:gdLst>
                <a:gd name="T0" fmla="*/ 34 w 43"/>
                <a:gd name="T1" fmla="*/ 9 h 36"/>
                <a:gd name="T2" fmla="*/ 25 w 43"/>
                <a:gd name="T3" fmla="*/ 4 h 36"/>
                <a:gd name="T4" fmla="*/ 11 w 43"/>
                <a:gd name="T5" fmla="*/ 3 h 36"/>
                <a:gd name="T6" fmla="*/ 9 w 43"/>
                <a:gd name="T7" fmla="*/ 9 h 36"/>
                <a:gd name="T8" fmla="*/ 12 w 43"/>
                <a:gd name="T9" fmla="*/ 12 h 36"/>
                <a:gd name="T10" fmla="*/ 5 w 43"/>
                <a:gd name="T11" fmla="*/ 17 h 36"/>
                <a:gd name="T12" fmla="*/ 0 w 43"/>
                <a:gd name="T13" fmla="*/ 31 h 36"/>
                <a:gd name="T14" fmla="*/ 5 w 43"/>
                <a:gd name="T15" fmla="*/ 36 h 36"/>
                <a:gd name="T16" fmla="*/ 41 w 43"/>
                <a:gd name="T17" fmla="*/ 22 h 36"/>
                <a:gd name="T18" fmla="*/ 34 w 43"/>
                <a:gd name="T19" fmla="*/ 9 h 36"/>
                <a:gd name="T20" fmla="*/ 30 w 43"/>
                <a:gd name="T21" fmla="*/ 21 h 36"/>
                <a:gd name="T22" fmla="*/ 25 w 43"/>
                <a:gd name="T23" fmla="*/ 24 h 36"/>
                <a:gd name="T24" fmla="*/ 11 w 43"/>
                <a:gd name="T25" fmla="*/ 26 h 36"/>
                <a:gd name="T26" fmla="*/ 14 w 43"/>
                <a:gd name="T27" fmla="*/ 21 h 36"/>
                <a:gd name="T28" fmla="*/ 18 w 43"/>
                <a:gd name="T29" fmla="*/ 15 h 36"/>
                <a:gd name="T30" fmla="*/ 25 w 43"/>
                <a:gd name="T31" fmla="*/ 17 h 36"/>
                <a:gd name="T32" fmla="*/ 30 w 43"/>
                <a:gd name="T33" fmla="*/ 20 h 36"/>
                <a:gd name="T34" fmla="*/ 31 w 43"/>
                <a:gd name="T35" fmla="*/ 20 h 36"/>
                <a:gd name="T36" fmla="*/ 30 w 43"/>
                <a:gd name="T37" fmla="*/ 2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" h="36">
                  <a:moveTo>
                    <a:pt x="34" y="9"/>
                  </a:moveTo>
                  <a:cubicBezTo>
                    <a:pt x="32" y="7"/>
                    <a:pt x="28" y="5"/>
                    <a:pt x="25" y="4"/>
                  </a:cubicBezTo>
                  <a:cubicBezTo>
                    <a:pt x="21" y="2"/>
                    <a:pt x="15" y="0"/>
                    <a:pt x="11" y="3"/>
                  </a:cubicBezTo>
                  <a:cubicBezTo>
                    <a:pt x="8" y="4"/>
                    <a:pt x="8" y="7"/>
                    <a:pt x="9" y="9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0" y="14"/>
                    <a:pt x="8" y="16"/>
                    <a:pt x="5" y="17"/>
                  </a:cubicBezTo>
                  <a:cubicBezTo>
                    <a:pt x="2" y="21"/>
                    <a:pt x="0" y="26"/>
                    <a:pt x="0" y="31"/>
                  </a:cubicBezTo>
                  <a:cubicBezTo>
                    <a:pt x="0" y="34"/>
                    <a:pt x="2" y="36"/>
                    <a:pt x="5" y="36"/>
                  </a:cubicBezTo>
                  <a:cubicBezTo>
                    <a:pt x="15" y="36"/>
                    <a:pt x="38" y="36"/>
                    <a:pt x="41" y="22"/>
                  </a:cubicBezTo>
                  <a:cubicBezTo>
                    <a:pt x="43" y="17"/>
                    <a:pt x="39" y="12"/>
                    <a:pt x="34" y="9"/>
                  </a:cubicBezTo>
                  <a:close/>
                  <a:moveTo>
                    <a:pt x="30" y="21"/>
                  </a:moveTo>
                  <a:cubicBezTo>
                    <a:pt x="28" y="22"/>
                    <a:pt x="27" y="23"/>
                    <a:pt x="25" y="24"/>
                  </a:cubicBezTo>
                  <a:cubicBezTo>
                    <a:pt x="20" y="25"/>
                    <a:pt x="15" y="26"/>
                    <a:pt x="11" y="26"/>
                  </a:cubicBezTo>
                  <a:cubicBezTo>
                    <a:pt x="11" y="24"/>
                    <a:pt x="12" y="22"/>
                    <a:pt x="14" y="21"/>
                  </a:cubicBezTo>
                  <a:cubicBezTo>
                    <a:pt x="15" y="19"/>
                    <a:pt x="17" y="17"/>
                    <a:pt x="18" y="15"/>
                  </a:cubicBezTo>
                  <a:cubicBezTo>
                    <a:pt x="21" y="16"/>
                    <a:pt x="23" y="16"/>
                    <a:pt x="25" y="17"/>
                  </a:cubicBezTo>
                  <a:cubicBezTo>
                    <a:pt x="27" y="18"/>
                    <a:pt x="29" y="19"/>
                    <a:pt x="30" y="20"/>
                  </a:cubicBezTo>
                  <a:cubicBezTo>
                    <a:pt x="31" y="20"/>
                    <a:pt x="31" y="20"/>
                    <a:pt x="31" y="20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3" name="Freeform 121"/>
            <p:cNvSpPr>
              <a:spLocks noEditPoints="1"/>
            </p:cNvSpPr>
            <p:nvPr/>
          </p:nvSpPr>
          <p:spPr bwMode="auto">
            <a:xfrm>
              <a:off x="1168859" y="267895"/>
              <a:ext cx="199254" cy="258292"/>
            </a:xfrm>
            <a:custGeom>
              <a:avLst/>
              <a:gdLst>
                <a:gd name="T0" fmla="*/ 32 w 34"/>
                <a:gd name="T1" fmla="*/ 7 h 44"/>
                <a:gd name="T2" fmla="*/ 19 w 34"/>
                <a:gd name="T3" fmla="*/ 1 h 44"/>
                <a:gd name="T4" fmla="*/ 6 w 34"/>
                <a:gd name="T5" fmla="*/ 5 h 44"/>
                <a:gd name="T6" fmla="*/ 6 w 34"/>
                <a:gd name="T7" fmla="*/ 17 h 44"/>
                <a:gd name="T8" fmla="*/ 8 w 34"/>
                <a:gd name="T9" fmla="*/ 17 h 44"/>
                <a:gd name="T10" fmla="*/ 4 w 34"/>
                <a:gd name="T11" fmla="*/ 31 h 44"/>
                <a:gd name="T12" fmla="*/ 23 w 34"/>
                <a:gd name="T13" fmla="*/ 44 h 44"/>
                <a:gd name="T14" fmla="*/ 29 w 34"/>
                <a:gd name="T15" fmla="*/ 40 h 44"/>
                <a:gd name="T16" fmla="*/ 31 w 34"/>
                <a:gd name="T17" fmla="*/ 26 h 44"/>
                <a:gd name="T18" fmla="*/ 33 w 34"/>
                <a:gd name="T19" fmla="*/ 14 h 44"/>
                <a:gd name="T20" fmla="*/ 32 w 34"/>
                <a:gd name="T21" fmla="*/ 7 h 44"/>
                <a:gd name="T22" fmla="*/ 14 w 34"/>
                <a:gd name="T23" fmla="*/ 29 h 44"/>
                <a:gd name="T24" fmla="*/ 16 w 34"/>
                <a:gd name="T25" fmla="*/ 16 h 44"/>
                <a:gd name="T26" fmla="*/ 16 w 34"/>
                <a:gd name="T27" fmla="*/ 16 h 44"/>
                <a:gd name="T28" fmla="*/ 21 w 34"/>
                <a:gd name="T29" fmla="*/ 14 h 44"/>
                <a:gd name="T30" fmla="*/ 20 w 34"/>
                <a:gd name="T31" fmla="*/ 33 h 44"/>
                <a:gd name="T32" fmla="*/ 14 w 34"/>
                <a:gd name="T33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4">
                  <a:moveTo>
                    <a:pt x="32" y="7"/>
                  </a:moveTo>
                  <a:cubicBezTo>
                    <a:pt x="28" y="3"/>
                    <a:pt x="24" y="0"/>
                    <a:pt x="19" y="1"/>
                  </a:cubicBezTo>
                  <a:cubicBezTo>
                    <a:pt x="15" y="2"/>
                    <a:pt x="10" y="4"/>
                    <a:pt x="6" y="5"/>
                  </a:cubicBezTo>
                  <a:cubicBezTo>
                    <a:pt x="1" y="7"/>
                    <a:pt x="0" y="15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7" y="22"/>
                    <a:pt x="4" y="26"/>
                    <a:pt x="4" y="31"/>
                  </a:cubicBezTo>
                  <a:cubicBezTo>
                    <a:pt x="5" y="40"/>
                    <a:pt x="15" y="42"/>
                    <a:pt x="23" y="44"/>
                  </a:cubicBezTo>
                  <a:cubicBezTo>
                    <a:pt x="25" y="44"/>
                    <a:pt x="28" y="43"/>
                    <a:pt x="29" y="40"/>
                  </a:cubicBezTo>
                  <a:cubicBezTo>
                    <a:pt x="30" y="36"/>
                    <a:pt x="31" y="31"/>
                    <a:pt x="31" y="26"/>
                  </a:cubicBezTo>
                  <a:cubicBezTo>
                    <a:pt x="31" y="22"/>
                    <a:pt x="31" y="18"/>
                    <a:pt x="33" y="14"/>
                  </a:cubicBezTo>
                  <a:cubicBezTo>
                    <a:pt x="34" y="12"/>
                    <a:pt x="34" y="9"/>
                    <a:pt x="32" y="7"/>
                  </a:cubicBezTo>
                  <a:close/>
                  <a:moveTo>
                    <a:pt x="14" y="29"/>
                  </a:moveTo>
                  <a:cubicBezTo>
                    <a:pt x="14" y="25"/>
                    <a:pt x="16" y="20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5"/>
                    <a:pt x="20" y="14"/>
                    <a:pt x="21" y="14"/>
                  </a:cubicBezTo>
                  <a:cubicBezTo>
                    <a:pt x="20" y="20"/>
                    <a:pt x="21" y="27"/>
                    <a:pt x="20" y="33"/>
                  </a:cubicBezTo>
                  <a:cubicBezTo>
                    <a:pt x="17" y="33"/>
                    <a:pt x="13" y="32"/>
                    <a:pt x="14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4" name="Freeform 122"/>
            <p:cNvSpPr/>
            <p:nvPr/>
          </p:nvSpPr>
          <p:spPr bwMode="auto">
            <a:xfrm>
              <a:off x="2174963" y="3788029"/>
              <a:ext cx="263211" cy="231232"/>
            </a:xfrm>
            <a:custGeom>
              <a:avLst/>
              <a:gdLst>
                <a:gd name="T0" fmla="*/ 31 w 45"/>
                <a:gd name="T1" fmla="*/ 6 h 40"/>
                <a:gd name="T2" fmla="*/ 24 w 45"/>
                <a:gd name="T3" fmla="*/ 12 h 40"/>
                <a:gd name="T4" fmla="*/ 19 w 45"/>
                <a:gd name="T5" fmla="*/ 7 h 40"/>
                <a:gd name="T6" fmla="*/ 11 w 45"/>
                <a:gd name="T7" fmla="*/ 14 h 40"/>
                <a:gd name="T8" fmla="*/ 15 w 45"/>
                <a:gd name="T9" fmla="*/ 20 h 40"/>
                <a:gd name="T10" fmla="*/ 5 w 45"/>
                <a:gd name="T11" fmla="*/ 26 h 40"/>
                <a:gd name="T12" fmla="*/ 8 w 45"/>
                <a:gd name="T13" fmla="*/ 35 h 40"/>
                <a:gd name="T14" fmla="*/ 21 w 45"/>
                <a:gd name="T15" fmla="*/ 30 h 40"/>
                <a:gd name="T16" fmla="*/ 22 w 45"/>
                <a:gd name="T17" fmla="*/ 33 h 40"/>
                <a:gd name="T18" fmla="*/ 32 w 45"/>
                <a:gd name="T19" fmla="*/ 27 h 40"/>
                <a:gd name="T20" fmla="*/ 30 w 45"/>
                <a:gd name="T21" fmla="*/ 24 h 40"/>
                <a:gd name="T22" fmla="*/ 39 w 45"/>
                <a:gd name="T23" fmla="*/ 15 h 40"/>
                <a:gd name="T24" fmla="*/ 31 w 45"/>
                <a:gd name="T2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0">
                  <a:moveTo>
                    <a:pt x="31" y="6"/>
                  </a:moveTo>
                  <a:cubicBezTo>
                    <a:pt x="28" y="8"/>
                    <a:pt x="26" y="10"/>
                    <a:pt x="24" y="12"/>
                  </a:cubicBezTo>
                  <a:cubicBezTo>
                    <a:pt x="22" y="10"/>
                    <a:pt x="21" y="8"/>
                    <a:pt x="19" y="7"/>
                  </a:cubicBezTo>
                  <a:cubicBezTo>
                    <a:pt x="14" y="2"/>
                    <a:pt x="7" y="9"/>
                    <a:pt x="11" y="14"/>
                  </a:cubicBezTo>
                  <a:cubicBezTo>
                    <a:pt x="13" y="16"/>
                    <a:pt x="14" y="18"/>
                    <a:pt x="15" y="20"/>
                  </a:cubicBezTo>
                  <a:cubicBezTo>
                    <a:pt x="12" y="22"/>
                    <a:pt x="8" y="24"/>
                    <a:pt x="5" y="26"/>
                  </a:cubicBezTo>
                  <a:cubicBezTo>
                    <a:pt x="0" y="29"/>
                    <a:pt x="3" y="36"/>
                    <a:pt x="8" y="35"/>
                  </a:cubicBezTo>
                  <a:cubicBezTo>
                    <a:pt x="13" y="34"/>
                    <a:pt x="17" y="32"/>
                    <a:pt x="21" y="30"/>
                  </a:cubicBezTo>
                  <a:cubicBezTo>
                    <a:pt x="21" y="31"/>
                    <a:pt x="22" y="32"/>
                    <a:pt x="22" y="33"/>
                  </a:cubicBezTo>
                  <a:cubicBezTo>
                    <a:pt x="25" y="40"/>
                    <a:pt x="35" y="34"/>
                    <a:pt x="32" y="27"/>
                  </a:cubicBezTo>
                  <a:cubicBezTo>
                    <a:pt x="31" y="26"/>
                    <a:pt x="31" y="25"/>
                    <a:pt x="30" y="24"/>
                  </a:cubicBezTo>
                  <a:cubicBezTo>
                    <a:pt x="33" y="21"/>
                    <a:pt x="37" y="18"/>
                    <a:pt x="39" y="15"/>
                  </a:cubicBezTo>
                  <a:cubicBezTo>
                    <a:pt x="45" y="9"/>
                    <a:pt x="37" y="0"/>
                    <a:pt x="31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5" name="Freeform 123"/>
            <p:cNvSpPr/>
            <p:nvPr/>
          </p:nvSpPr>
          <p:spPr bwMode="auto">
            <a:xfrm>
              <a:off x="3832946" y="4801514"/>
              <a:ext cx="260751" cy="233693"/>
            </a:xfrm>
            <a:custGeom>
              <a:avLst/>
              <a:gdLst>
                <a:gd name="T0" fmla="*/ 31 w 45"/>
                <a:gd name="T1" fmla="*/ 6 h 40"/>
                <a:gd name="T2" fmla="*/ 24 w 45"/>
                <a:gd name="T3" fmla="*/ 12 h 40"/>
                <a:gd name="T4" fmla="*/ 19 w 45"/>
                <a:gd name="T5" fmla="*/ 7 h 40"/>
                <a:gd name="T6" fmla="*/ 12 w 45"/>
                <a:gd name="T7" fmla="*/ 14 h 40"/>
                <a:gd name="T8" fmla="*/ 16 w 45"/>
                <a:gd name="T9" fmla="*/ 20 h 40"/>
                <a:gd name="T10" fmla="*/ 5 w 45"/>
                <a:gd name="T11" fmla="*/ 26 h 40"/>
                <a:gd name="T12" fmla="*/ 9 w 45"/>
                <a:gd name="T13" fmla="*/ 35 h 40"/>
                <a:gd name="T14" fmla="*/ 21 w 45"/>
                <a:gd name="T15" fmla="*/ 30 h 40"/>
                <a:gd name="T16" fmla="*/ 22 w 45"/>
                <a:gd name="T17" fmla="*/ 33 h 40"/>
                <a:gd name="T18" fmla="*/ 32 w 45"/>
                <a:gd name="T19" fmla="*/ 27 h 40"/>
                <a:gd name="T20" fmla="*/ 30 w 45"/>
                <a:gd name="T21" fmla="*/ 24 h 40"/>
                <a:gd name="T22" fmla="*/ 40 w 45"/>
                <a:gd name="T23" fmla="*/ 15 h 40"/>
                <a:gd name="T24" fmla="*/ 31 w 45"/>
                <a:gd name="T25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40">
                  <a:moveTo>
                    <a:pt x="31" y="6"/>
                  </a:moveTo>
                  <a:cubicBezTo>
                    <a:pt x="29" y="8"/>
                    <a:pt x="26" y="10"/>
                    <a:pt x="24" y="12"/>
                  </a:cubicBezTo>
                  <a:cubicBezTo>
                    <a:pt x="23" y="10"/>
                    <a:pt x="21" y="8"/>
                    <a:pt x="19" y="7"/>
                  </a:cubicBezTo>
                  <a:cubicBezTo>
                    <a:pt x="14" y="2"/>
                    <a:pt x="8" y="9"/>
                    <a:pt x="12" y="14"/>
                  </a:cubicBezTo>
                  <a:cubicBezTo>
                    <a:pt x="13" y="16"/>
                    <a:pt x="15" y="18"/>
                    <a:pt x="16" y="20"/>
                  </a:cubicBezTo>
                  <a:cubicBezTo>
                    <a:pt x="12" y="22"/>
                    <a:pt x="9" y="24"/>
                    <a:pt x="5" y="26"/>
                  </a:cubicBezTo>
                  <a:cubicBezTo>
                    <a:pt x="0" y="29"/>
                    <a:pt x="4" y="36"/>
                    <a:pt x="9" y="35"/>
                  </a:cubicBezTo>
                  <a:cubicBezTo>
                    <a:pt x="13" y="34"/>
                    <a:pt x="17" y="32"/>
                    <a:pt x="21" y="30"/>
                  </a:cubicBezTo>
                  <a:cubicBezTo>
                    <a:pt x="21" y="31"/>
                    <a:pt x="22" y="32"/>
                    <a:pt x="22" y="33"/>
                  </a:cubicBezTo>
                  <a:cubicBezTo>
                    <a:pt x="26" y="40"/>
                    <a:pt x="36" y="34"/>
                    <a:pt x="32" y="27"/>
                  </a:cubicBezTo>
                  <a:cubicBezTo>
                    <a:pt x="32" y="26"/>
                    <a:pt x="31" y="25"/>
                    <a:pt x="30" y="24"/>
                  </a:cubicBezTo>
                  <a:cubicBezTo>
                    <a:pt x="34" y="21"/>
                    <a:pt x="37" y="18"/>
                    <a:pt x="40" y="15"/>
                  </a:cubicBezTo>
                  <a:cubicBezTo>
                    <a:pt x="45" y="9"/>
                    <a:pt x="37" y="0"/>
                    <a:pt x="31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6" name="Freeform 124"/>
            <p:cNvSpPr>
              <a:spLocks noEditPoints="1"/>
            </p:cNvSpPr>
            <p:nvPr/>
          </p:nvSpPr>
          <p:spPr bwMode="auto">
            <a:xfrm>
              <a:off x="1808438" y="4526003"/>
              <a:ext cx="243532" cy="268131"/>
            </a:xfrm>
            <a:custGeom>
              <a:avLst/>
              <a:gdLst>
                <a:gd name="T0" fmla="*/ 35 w 42"/>
                <a:gd name="T1" fmla="*/ 7 h 46"/>
                <a:gd name="T2" fmla="*/ 16 w 42"/>
                <a:gd name="T3" fmla="*/ 1 h 46"/>
                <a:gd name="T4" fmla="*/ 11 w 42"/>
                <a:gd name="T5" fmla="*/ 2 h 46"/>
                <a:gd name="T6" fmla="*/ 11 w 42"/>
                <a:gd name="T7" fmla="*/ 3 h 46"/>
                <a:gd name="T8" fmla="*/ 2 w 42"/>
                <a:gd name="T9" fmla="*/ 9 h 46"/>
                <a:gd name="T10" fmla="*/ 3 w 42"/>
                <a:gd name="T11" fmla="*/ 16 h 46"/>
                <a:gd name="T12" fmla="*/ 1 w 42"/>
                <a:gd name="T13" fmla="*/ 24 h 46"/>
                <a:gd name="T14" fmla="*/ 19 w 42"/>
                <a:gd name="T15" fmla="*/ 45 h 46"/>
                <a:gd name="T16" fmla="*/ 27 w 42"/>
                <a:gd name="T17" fmla="*/ 43 h 46"/>
                <a:gd name="T18" fmla="*/ 35 w 42"/>
                <a:gd name="T19" fmla="*/ 7 h 46"/>
                <a:gd name="T20" fmla="*/ 20 w 42"/>
                <a:gd name="T21" fmla="*/ 33 h 46"/>
                <a:gd name="T22" fmla="*/ 11 w 42"/>
                <a:gd name="T23" fmla="*/ 22 h 46"/>
                <a:gd name="T24" fmla="*/ 12 w 42"/>
                <a:gd name="T25" fmla="*/ 17 h 46"/>
                <a:gd name="T26" fmla="*/ 20 w 42"/>
                <a:gd name="T27" fmla="*/ 15 h 46"/>
                <a:gd name="T28" fmla="*/ 25 w 42"/>
                <a:gd name="T29" fmla="*/ 14 h 46"/>
                <a:gd name="T30" fmla="*/ 20 w 42"/>
                <a:gd name="T3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46">
                  <a:moveTo>
                    <a:pt x="35" y="7"/>
                  </a:moveTo>
                  <a:cubicBezTo>
                    <a:pt x="31" y="1"/>
                    <a:pt x="23" y="0"/>
                    <a:pt x="16" y="1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4"/>
                    <a:pt x="4" y="7"/>
                    <a:pt x="2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2" y="18"/>
                    <a:pt x="1" y="21"/>
                    <a:pt x="1" y="24"/>
                  </a:cubicBezTo>
                  <a:cubicBezTo>
                    <a:pt x="1" y="34"/>
                    <a:pt x="12" y="41"/>
                    <a:pt x="19" y="45"/>
                  </a:cubicBezTo>
                  <a:cubicBezTo>
                    <a:pt x="22" y="46"/>
                    <a:pt x="25" y="45"/>
                    <a:pt x="27" y="43"/>
                  </a:cubicBezTo>
                  <a:cubicBezTo>
                    <a:pt x="32" y="34"/>
                    <a:pt x="42" y="17"/>
                    <a:pt x="35" y="7"/>
                  </a:cubicBezTo>
                  <a:close/>
                  <a:moveTo>
                    <a:pt x="20" y="33"/>
                  </a:moveTo>
                  <a:cubicBezTo>
                    <a:pt x="15" y="31"/>
                    <a:pt x="11" y="27"/>
                    <a:pt x="11" y="22"/>
                  </a:cubicBezTo>
                  <a:cubicBezTo>
                    <a:pt x="11" y="20"/>
                    <a:pt x="12" y="18"/>
                    <a:pt x="12" y="17"/>
                  </a:cubicBezTo>
                  <a:cubicBezTo>
                    <a:pt x="15" y="16"/>
                    <a:pt x="17" y="15"/>
                    <a:pt x="20" y="15"/>
                  </a:cubicBezTo>
                  <a:cubicBezTo>
                    <a:pt x="21" y="14"/>
                    <a:pt x="25" y="13"/>
                    <a:pt x="25" y="14"/>
                  </a:cubicBezTo>
                  <a:cubicBezTo>
                    <a:pt x="28" y="18"/>
                    <a:pt x="23" y="27"/>
                    <a:pt x="20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07" name="Freeform 125"/>
            <p:cNvSpPr/>
            <p:nvPr/>
          </p:nvSpPr>
          <p:spPr bwMode="auto">
            <a:xfrm>
              <a:off x="3397541" y="5874036"/>
              <a:ext cx="27060" cy="27060"/>
            </a:xfrm>
            <a:custGeom>
              <a:avLst/>
              <a:gdLst>
                <a:gd name="T0" fmla="*/ 1 w 5"/>
                <a:gd name="T1" fmla="*/ 1 h 5"/>
                <a:gd name="T2" fmla="*/ 1 w 5"/>
                <a:gd name="T3" fmla="*/ 1 h 5"/>
                <a:gd name="T4" fmla="*/ 5 w 5"/>
                <a:gd name="T5" fmla="*/ 5 h 5"/>
                <a:gd name="T6" fmla="*/ 5 w 5"/>
                <a:gd name="T7" fmla="*/ 5 h 5"/>
                <a:gd name="T8" fmla="*/ 1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3"/>
                    <a:pt x="3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3"/>
                    <a:pt x="3" y="2"/>
                    <a:pt x="1" y="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17" name="Freeform 148"/>
            <p:cNvSpPr/>
            <p:nvPr/>
          </p:nvSpPr>
          <p:spPr bwMode="auto">
            <a:xfrm>
              <a:off x="11933441" y="27573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A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18" name="Freeform 149"/>
            <p:cNvSpPr/>
            <p:nvPr/>
          </p:nvSpPr>
          <p:spPr bwMode="auto">
            <a:xfrm>
              <a:off x="11933441" y="27573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DA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0" name="Freeform 161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211 w 211"/>
                <a:gd name="T1" fmla="*/ 30 h 153"/>
                <a:gd name="T2" fmla="*/ 0 w 211"/>
                <a:gd name="T3" fmla="*/ 153 h 153"/>
                <a:gd name="T4" fmla="*/ 42 w 211"/>
                <a:gd name="T5" fmla="*/ 105 h 153"/>
                <a:gd name="T6" fmla="*/ 32 w 211"/>
                <a:gd name="T7" fmla="*/ 92 h 153"/>
                <a:gd name="T8" fmla="*/ 189 w 211"/>
                <a:gd name="T9" fmla="*/ 0 h 153"/>
                <a:gd name="T10" fmla="*/ 211 w 211"/>
                <a:gd name="T11" fmla="*/ 3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53">
                  <a:moveTo>
                    <a:pt x="211" y="30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7" y="149"/>
                    <a:pt x="48" y="122"/>
                    <a:pt x="42" y="105"/>
                  </a:cubicBezTo>
                  <a:cubicBezTo>
                    <a:pt x="40" y="98"/>
                    <a:pt x="36" y="94"/>
                    <a:pt x="32" y="92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96" y="10"/>
                    <a:pt x="204" y="20"/>
                    <a:pt x="211" y="3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1" name="Freeform 162"/>
            <p:cNvSpPr/>
            <p:nvPr/>
          </p:nvSpPr>
          <p:spPr bwMode="auto">
            <a:xfrm>
              <a:off x="9933530" y="2720427"/>
              <a:ext cx="1111881" cy="846210"/>
            </a:xfrm>
            <a:custGeom>
              <a:avLst/>
              <a:gdLst>
                <a:gd name="T0" fmla="*/ 191 w 191"/>
                <a:gd name="T1" fmla="*/ 53 h 145"/>
                <a:gd name="T2" fmla="*/ 34 w 191"/>
                <a:gd name="T3" fmla="*/ 145 h 145"/>
                <a:gd name="T4" fmla="*/ 5 w 191"/>
                <a:gd name="T5" fmla="*/ 130 h 145"/>
                <a:gd name="T6" fmla="*/ 9 w 191"/>
                <a:gd name="T7" fmla="*/ 87 h 145"/>
                <a:gd name="T8" fmla="*/ 158 w 191"/>
                <a:gd name="T9" fmla="*/ 0 h 145"/>
                <a:gd name="T10" fmla="*/ 191 w 191"/>
                <a:gd name="T11" fmla="*/ 5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45">
                  <a:moveTo>
                    <a:pt x="191" y="53"/>
                  </a:moveTo>
                  <a:cubicBezTo>
                    <a:pt x="34" y="145"/>
                    <a:pt x="34" y="145"/>
                    <a:pt x="34" y="145"/>
                  </a:cubicBezTo>
                  <a:cubicBezTo>
                    <a:pt x="24" y="138"/>
                    <a:pt x="10" y="139"/>
                    <a:pt x="5" y="130"/>
                  </a:cubicBezTo>
                  <a:cubicBezTo>
                    <a:pt x="0" y="119"/>
                    <a:pt x="13" y="102"/>
                    <a:pt x="9" y="8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7" y="17"/>
                    <a:pt x="178" y="35"/>
                    <a:pt x="191" y="53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2" name="Freeform 163"/>
            <p:cNvSpPr/>
            <p:nvPr/>
          </p:nvSpPr>
          <p:spPr bwMode="auto">
            <a:xfrm>
              <a:off x="9618662" y="2528554"/>
              <a:ext cx="1234877" cy="698615"/>
            </a:xfrm>
            <a:custGeom>
              <a:avLst/>
              <a:gdLst>
                <a:gd name="T0" fmla="*/ 212 w 212"/>
                <a:gd name="T1" fmla="*/ 33 h 120"/>
                <a:gd name="T2" fmla="*/ 63 w 212"/>
                <a:gd name="T3" fmla="*/ 120 h 120"/>
                <a:gd name="T4" fmla="*/ 59 w 212"/>
                <a:gd name="T5" fmla="*/ 112 h 120"/>
                <a:gd name="T6" fmla="*/ 0 w 212"/>
                <a:gd name="T7" fmla="*/ 117 h 120"/>
                <a:gd name="T8" fmla="*/ 196 w 212"/>
                <a:gd name="T9" fmla="*/ 0 h 120"/>
                <a:gd name="T10" fmla="*/ 212 w 212"/>
                <a:gd name="T11" fmla="*/ 3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20">
                  <a:moveTo>
                    <a:pt x="212" y="33"/>
                  </a:moveTo>
                  <a:cubicBezTo>
                    <a:pt x="63" y="120"/>
                    <a:pt x="63" y="120"/>
                    <a:pt x="63" y="120"/>
                  </a:cubicBezTo>
                  <a:cubicBezTo>
                    <a:pt x="63" y="117"/>
                    <a:pt x="61" y="115"/>
                    <a:pt x="59" y="112"/>
                  </a:cubicBezTo>
                  <a:cubicBezTo>
                    <a:pt x="47" y="97"/>
                    <a:pt x="4" y="115"/>
                    <a:pt x="0" y="117"/>
                  </a:cubicBezTo>
                  <a:cubicBezTo>
                    <a:pt x="196" y="0"/>
                    <a:pt x="196" y="0"/>
                    <a:pt x="196" y="0"/>
                  </a:cubicBezTo>
                  <a:cubicBezTo>
                    <a:pt x="200" y="11"/>
                    <a:pt x="206" y="22"/>
                    <a:pt x="212" y="33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3" name="Freeform 164"/>
            <p:cNvSpPr/>
            <p:nvPr/>
          </p:nvSpPr>
          <p:spPr bwMode="auto">
            <a:xfrm>
              <a:off x="9200477" y="3094334"/>
              <a:ext cx="1023323" cy="885568"/>
            </a:xfrm>
            <a:custGeom>
              <a:avLst/>
              <a:gdLst>
                <a:gd name="T0" fmla="*/ 170 w 176"/>
                <a:gd name="T1" fmla="*/ 94 h 152"/>
                <a:gd name="T2" fmla="*/ 128 w 176"/>
                <a:gd name="T3" fmla="*/ 142 h 152"/>
                <a:gd name="T4" fmla="*/ 127 w 176"/>
                <a:gd name="T5" fmla="*/ 143 h 152"/>
                <a:gd name="T6" fmla="*/ 20 w 176"/>
                <a:gd name="T7" fmla="*/ 152 h 152"/>
                <a:gd name="T8" fmla="*/ 0 w 176"/>
                <a:gd name="T9" fmla="*/ 114 h 152"/>
                <a:gd name="T10" fmla="*/ 72 w 176"/>
                <a:gd name="T11" fmla="*/ 20 h 152"/>
                <a:gd name="T12" fmla="*/ 72 w 176"/>
                <a:gd name="T13" fmla="*/ 20 h 152"/>
                <a:gd name="T14" fmla="*/ 131 w 176"/>
                <a:gd name="T15" fmla="*/ 15 h 152"/>
                <a:gd name="T16" fmla="*/ 135 w 176"/>
                <a:gd name="T17" fmla="*/ 23 h 152"/>
                <a:gd name="T18" fmla="*/ 131 w 176"/>
                <a:gd name="T19" fmla="*/ 66 h 152"/>
                <a:gd name="T20" fmla="*/ 160 w 176"/>
                <a:gd name="T21" fmla="*/ 81 h 152"/>
                <a:gd name="T22" fmla="*/ 170 w 176"/>
                <a:gd name="T23" fmla="*/ 9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" h="152">
                  <a:moveTo>
                    <a:pt x="170" y="94"/>
                  </a:moveTo>
                  <a:cubicBezTo>
                    <a:pt x="176" y="111"/>
                    <a:pt x="135" y="138"/>
                    <a:pt x="128" y="142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0" y="125"/>
                    <a:pt x="0" y="114"/>
                    <a:pt x="0" y="11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6" y="18"/>
                    <a:pt x="119" y="0"/>
                    <a:pt x="131" y="15"/>
                  </a:cubicBezTo>
                  <a:cubicBezTo>
                    <a:pt x="133" y="18"/>
                    <a:pt x="135" y="20"/>
                    <a:pt x="135" y="23"/>
                  </a:cubicBezTo>
                  <a:cubicBezTo>
                    <a:pt x="139" y="38"/>
                    <a:pt x="126" y="55"/>
                    <a:pt x="131" y="66"/>
                  </a:cubicBezTo>
                  <a:cubicBezTo>
                    <a:pt x="136" y="75"/>
                    <a:pt x="150" y="74"/>
                    <a:pt x="160" y="81"/>
                  </a:cubicBezTo>
                  <a:cubicBezTo>
                    <a:pt x="164" y="83"/>
                    <a:pt x="168" y="87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4" name="Freeform 165"/>
            <p:cNvSpPr/>
            <p:nvPr/>
          </p:nvSpPr>
          <p:spPr bwMode="auto">
            <a:xfrm>
              <a:off x="9015984" y="3758510"/>
              <a:ext cx="302571" cy="243532"/>
            </a:xfrm>
            <a:custGeom>
              <a:avLst/>
              <a:gdLst>
                <a:gd name="T0" fmla="*/ 52 w 52"/>
                <a:gd name="T1" fmla="*/ 38 h 42"/>
                <a:gd name="T2" fmla="*/ 0 w 52"/>
                <a:gd name="T3" fmla="*/ 42 h 42"/>
                <a:gd name="T4" fmla="*/ 32 w 52"/>
                <a:gd name="T5" fmla="*/ 0 h 42"/>
                <a:gd name="T6" fmla="*/ 52 w 52"/>
                <a:gd name="T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2">
                  <a:moveTo>
                    <a:pt x="52" y="38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52" y="11"/>
                    <a:pt x="52" y="38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0" name="Rectangle 171"/>
            <p:cNvSpPr>
              <a:spLocks noChangeArrowheads="1"/>
            </p:cNvSpPr>
            <p:nvPr/>
          </p:nvSpPr>
          <p:spPr bwMode="auto">
            <a:xfrm>
              <a:off x="9015984" y="3979903"/>
              <a:ext cx="17220" cy="22140"/>
            </a:xfrm>
            <a:prstGeom prst="rect">
              <a:avLst/>
            </a:prstGeom>
            <a:solidFill>
              <a:srgbClr val="E5D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1" name="Freeform 174"/>
            <p:cNvSpPr>
              <a:spLocks noEditPoints="1"/>
            </p:cNvSpPr>
            <p:nvPr/>
          </p:nvSpPr>
          <p:spPr bwMode="auto">
            <a:xfrm>
              <a:off x="10760062" y="2528554"/>
              <a:ext cx="413266" cy="671558"/>
            </a:xfrm>
            <a:custGeom>
              <a:avLst/>
              <a:gdLst>
                <a:gd name="T0" fmla="*/ 50 w 71"/>
                <a:gd name="T1" fmla="*/ 86 h 115"/>
                <a:gd name="T2" fmla="*/ 71 w 71"/>
                <a:gd name="T3" fmla="*/ 115 h 115"/>
                <a:gd name="T4" fmla="*/ 63 w 71"/>
                <a:gd name="T5" fmla="*/ 104 h 115"/>
                <a:gd name="T6" fmla="*/ 50 w 71"/>
                <a:gd name="T7" fmla="*/ 86 h 115"/>
                <a:gd name="T8" fmla="*/ 0 w 71"/>
                <a:gd name="T9" fmla="*/ 0 h 115"/>
                <a:gd name="T10" fmla="*/ 0 w 71"/>
                <a:gd name="T11" fmla="*/ 0 h 115"/>
                <a:gd name="T12" fmla="*/ 0 w 71"/>
                <a:gd name="T13" fmla="*/ 0 h 115"/>
                <a:gd name="T14" fmla="*/ 16 w 71"/>
                <a:gd name="T15" fmla="*/ 33 h 115"/>
                <a:gd name="T16" fmla="*/ 16 w 71"/>
                <a:gd name="T17" fmla="*/ 33 h 115"/>
                <a:gd name="T18" fmla="*/ 16 w 71"/>
                <a:gd name="T19" fmla="*/ 33 h 115"/>
                <a:gd name="T20" fmla="*/ 49 w 71"/>
                <a:gd name="T21" fmla="*/ 86 h 115"/>
                <a:gd name="T22" fmla="*/ 49 w 71"/>
                <a:gd name="T23" fmla="*/ 86 h 115"/>
                <a:gd name="T24" fmla="*/ 49 w 71"/>
                <a:gd name="T25" fmla="*/ 86 h 115"/>
                <a:gd name="T26" fmla="*/ 49 w 71"/>
                <a:gd name="T27" fmla="*/ 86 h 115"/>
                <a:gd name="T28" fmla="*/ 49 w 71"/>
                <a:gd name="T29" fmla="*/ 86 h 115"/>
                <a:gd name="T30" fmla="*/ 16 w 71"/>
                <a:gd name="T31" fmla="*/ 33 h 115"/>
                <a:gd name="T32" fmla="*/ 0 w 71"/>
                <a:gd name="T3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15">
                  <a:moveTo>
                    <a:pt x="50" y="86"/>
                  </a:moveTo>
                  <a:cubicBezTo>
                    <a:pt x="56" y="96"/>
                    <a:pt x="64" y="106"/>
                    <a:pt x="71" y="115"/>
                  </a:cubicBezTo>
                  <a:cubicBezTo>
                    <a:pt x="68" y="112"/>
                    <a:pt x="66" y="108"/>
                    <a:pt x="63" y="104"/>
                  </a:cubicBezTo>
                  <a:cubicBezTo>
                    <a:pt x="58" y="98"/>
                    <a:pt x="54" y="92"/>
                    <a:pt x="50" y="8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1"/>
                    <a:pt x="10" y="22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5" y="50"/>
                    <a:pt x="36" y="68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36" y="68"/>
                    <a:pt x="25" y="50"/>
                    <a:pt x="16" y="33"/>
                  </a:cubicBezTo>
                  <a:cubicBezTo>
                    <a:pt x="10" y="22"/>
                    <a:pt x="4" y="11"/>
                    <a:pt x="0" y="0"/>
                  </a:cubicBezTo>
                </a:path>
              </a:pathLst>
            </a:custGeom>
            <a:solidFill>
              <a:srgbClr val="DDA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grpSp>
          <p:nvGrpSpPr>
            <p:cNvPr id="171" name="组合 170"/>
            <p:cNvGrpSpPr/>
            <p:nvPr/>
          </p:nvGrpSpPr>
          <p:grpSpPr>
            <a:xfrm>
              <a:off x="9015984" y="2528554"/>
              <a:ext cx="2157344" cy="1473489"/>
              <a:chOff x="9015984" y="2528554"/>
              <a:chExt cx="2157344" cy="1473489"/>
            </a:xfrm>
          </p:grpSpPr>
          <p:sp>
            <p:nvSpPr>
              <p:cNvPr id="135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36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37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38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39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42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43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44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45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  <p:sp>
            <p:nvSpPr>
              <p:cNvPr id="146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</a:endParaRPr>
              </a:p>
            </p:txBody>
          </p:sp>
        </p:grpSp>
        <p:sp>
          <p:nvSpPr>
            <p:cNvPr id="147" name="Freeform 180"/>
            <p:cNvSpPr/>
            <p:nvPr/>
          </p:nvSpPr>
          <p:spPr bwMode="auto">
            <a:xfrm>
              <a:off x="9298873" y="3660115"/>
              <a:ext cx="897869" cy="231232"/>
            </a:xfrm>
            <a:custGeom>
              <a:avLst/>
              <a:gdLst>
                <a:gd name="T0" fmla="*/ 154 w 154"/>
                <a:gd name="T1" fmla="*/ 0 h 40"/>
                <a:gd name="T2" fmla="*/ 0 w 154"/>
                <a:gd name="T3" fmla="*/ 40 h 40"/>
                <a:gd name="T4" fmla="*/ 0 w 154"/>
                <a:gd name="T5" fmla="*/ 40 h 40"/>
                <a:gd name="T6" fmla="*/ 0 w 154"/>
                <a:gd name="T7" fmla="*/ 40 h 40"/>
                <a:gd name="T8" fmla="*/ 0 w 154"/>
                <a:gd name="T9" fmla="*/ 40 h 40"/>
                <a:gd name="T10" fmla="*/ 0 w 154"/>
                <a:gd name="T11" fmla="*/ 40 h 40"/>
                <a:gd name="T12" fmla="*/ 0 w 154"/>
                <a:gd name="T13" fmla="*/ 40 h 40"/>
                <a:gd name="T14" fmla="*/ 154 w 154"/>
                <a:gd name="T15" fmla="*/ 0 h 40"/>
                <a:gd name="T16" fmla="*/ 154 w 154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40">
                  <a:moveTo>
                    <a:pt x="154" y="0"/>
                  </a:moveTo>
                  <a:cubicBezTo>
                    <a:pt x="109" y="27"/>
                    <a:pt x="52" y="28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3" y="28"/>
                    <a:pt x="109" y="27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8" name="Freeform 181"/>
            <p:cNvSpPr/>
            <p:nvPr/>
          </p:nvSpPr>
          <p:spPr bwMode="auto">
            <a:xfrm>
              <a:off x="9033203" y="3891346"/>
              <a:ext cx="265671" cy="88557"/>
            </a:xfrm>
            <a:custGeom>
              <a:avLst/>
              <a:gdLst>
                <a:gd name="T0" fmla="*/ 46 w 46"/>
                <a:gd name="T1" fmla="*/ 0 h 15"/>
                <a:gd name="T2" fmla="*/ 0 w 46"/>
                <a:gd name="T3" fmla="*/ 15 h 15"/>
                <a:gd name="T4" fmla="*/ 0 w 46"/>
                <a:gd name="T5" fmla="*/ 15 h 15"/>
                <a:gd name="T6" fmla="*/ 0 w 46"/>
                <a:gd name="T7" fmla="*/ 15 h 15"/>
                <a:gd name="T8" fmla="*/ 46 w 46"/>
                <a:gd name="T9" fmla="*/ 0 h 15"/>
                <a:gd name="T10" fmla="*/ 46 w 46"/>
                <a:gd name="T11" fmla="*/ 0 h 15"/>
                <a:gd name="T12" fmla="*/ 46 w 46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5">
                  <a:moveTo>
                    <a:pt x="46" y="0"/>
                  </a:moveTo>
                  <a:cubicBezTo>
                    <a:pt x="30" y="4"/>
                    <a:pt x="15" y="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5" y="8"/>
                    <a:pt x="30" y="4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4" name="Freeform 23"/>
            <p:cNvSpPr>
              <a:spLocks noEditPoints="1"/>
            </p:cNvSpPr>
            <p:nvPr/>
          </p:nvSpPr>
          <p:spPr bwMode="auto">
            <a:xfrm>
              <a:off x="10668545" y="1421593"/>
              <a:ext cx="1227497" cy="1188139"/>
            </a:xfrm>
            <a:custGeom>
              <a:avLst/>
              <a:gdLst>
                <a:gd name="T0" fmla="*/ 191 w 211"/>
                <a:gd name="T1" fmla="*/ 21 h 204"/>
                <a:gd name="T2" fmla="*/ 181 w 211"/>
                <a:gd name="T3" fmla="*/ 20 h 204"/>
                <a:gd name="T4" fmla="*/ 146 w 211"/>
                <a:gd name="T5" fmla="*/ 49 h 204"/>
                <a:gd name="T6" fmla="*/ 144 w 211"/>
                <a:gd name="T7" fmla="*/ 50 h 204"/>
                <a:gd name="T8" fmla="*/ 110 w 211"/>
                <a:gd name="T9" fmla="*/ 90 h 204"/>
                <a:gd name="T10" fmla="*/ 108 w 211"/>
                <a:gd name="T11" fmla="*/ 85 h 204"/>
                <a:gd name="T12" fmla="*/ 105 w 211"/>
                <a:gd name="T13" fmla="*/ 79 h 204"/>
                <a:gd name="T14" fmla="*/ 75 w 211"/>
                <a:gd name="T15" fmla="*/ 14 h 204"/>
                <a:gd name="T16" fmla="*/ 36 w 211"/>
                <a:gd name="T17" fmla="*/ 10 h 204"/>
                <a:gd name="T18" fmla="*/ 27 w 211"/>
                <a:gd name="T19" fmla="*/ 6 h 204"/>
                <a:gd name="T20" fmla="*/ 19 w 211"/>
                <a:gd name="T21" fmla="*/ 10 h 204"/>
                <a:gd name="T22" fmla="*/ 35 w 211"/>
                <a:gd name="T23" fmla="*/ 101 h 204"/>
                <a:gd name="T24" fmla="*/ 81 w 211"/>
                <a:gd name="T25" fmla="*/ 164 h 204"/>
                <a:gd name="T26" fmla="*/ 120 w 211"/>
                <a:gd name="T27" fmla="*/ 198 h 204"/>
                <a:gd name="T28" fmla="*/ 122 w 211"/>
                <a:gd name="T29" fmla="*/ 199 h 204"/>
                <a:gd name="T30" fmla="*/ 153 w 211"/>
                <a:gd name="T31" fmla="*/ 189 h 204"/>
                <a:gd name="T32" fmla="*/ 189 w 211"/>
                <a:gd name="T33" fmla="*/ 122 h 204"/>
                <a:gd name="T34" fmla="*/ 191 w 211"/>
                <a:gd name="T35" fmla="*/ 21 h 204"/>
                <a:gd name="T36" fmla="*/ 97 w 211"/>
                <a:gd name="T37" fmla="*/ 132 h 204"/>
                <a:gd name="T38" fmla="*/ 87 w 211"/>
                <a:gd name="T39" fmla="*/ 113 h 204"/>
                <a:gd name="T40" fmla="*/ 92 w 211"/>
                <a:gd name="T41" fmla="*/ 113 h 204"/>
                <a:gd name="T42" fmla="*/ 97 w 211"/>
                <a:gd name="T43" fmla="*/ 128 h 204"/>
                <a:gd name="T44" fmla="*/ 97 w 211"/>
                <a:gd name="T45" fmla="*/ 132 h 204"/>
                <a:gd name="T46" fmla="*/ 69 w 211"/>
                <a:gd name="T47" fmla="*/ 67 h 204"/>
                <a:gd name="T48" fmla="*/ 69 w 211"/>
                <a:gd name="T49" fmla="*/ 72 h 204"/>
                <a:gd name="T50" fmla="*/ 68 w 211"/>
                <a:gd name="T51" fmla="*/ 69 h 204"/>
                <a:gd name="T52" fmla="*/ 66 w 211"/>
                <a:gd name="T53" fmla="*/ 66 h 204"/>
                <a:gd name="T54" fmla="*/ 66 w 211"/>
                <a:gd name="T55" fmla="*/ 63 h 204"/>
                <a:gd name="T56" fmla="*/ 69 w 211"/>
                <a:gd name="T57" fmla="*/ 67 h 204"/>
                <a:gd name="T58" fmla="*/ 42 w 211"/>
                <a:gd name="T59" fmla="*/ 47 h 204"/>
                <a:gd name="T60" fmla="*/ 42 w 211"/>
                <a:gd name="T61" fmla="*/ 38 h 204"/>
                <a:gd name="T62" fmla="*/ 42 w 211"/>
                <a:gd name="T63" fmla="*/ 38 h 204"/>
                <a:gd name="T64" fmla="*/ 43 w 211"/>
                <a:gd name="T65" fmla="*/ 39 h 204"/>
                <a:gd name="T66" fmla="*/ 42 w 211"/>
                <a:gd name="T67" fmla="*/ 47 h 204"/>
                <a:gd name="T68" fmla="*/ 50 w 211"/>
                <a:gd name="T69" fmla="*/ 19 h 204"/>
                <a:gd name="T70" fmla="*/ 65 w 211"/>
                <a:gd name="T71" fmla="*/ 23 h 204"/>
                <a:gd name="T72" fmla="*/ 58 w 211"/>
                <a:gd name="T73" fmla="*/ 18 h 204"/>
                <a:gd name="T74" fmla="*/ 50 w 211"/>
                <a:gd name="T75" fmla="*/ 19 h 204"/>
                <a:gd name="T76" fmla="*/ 136 w 211"/>
                <a:gd name="T77" fmla="*/ 145 h 204"/>
                <a:gd name="T78" fmla="*/ 125 w 211"/>
                <a:gd name="T79" fmla="*/ 163 h 204"/>
                <a:gd name="T80" fmla="*/ 127 w 211"/>
                <a:gd name="T81" fmla="*/ 136 h 204"/>
                <a:gd name="T82" fmla="*/ 130 w 211"/>
                <a:gd name="T83" fmla="*/ 134 h 204"/>
                <a:gd name="T84" fmla="*/ 136 w 211"/>
                <a:gd name="T85" fmla="*/ 128 h 204"/>
                <a:gd name="T86" fmla="*/ 136 w 211"/>
                <a:gd name="T87" fmla="*/ 145 h 204"/>
                <a:gd name="T88" fmla="*/ 166 w 211"/>
                <a:gd name="T89" fmla="*/ 76 h 204"/>
                <a:gd name="T90" fmla="*/ 163 w 211"/>
                <a:gd name="T91" fmla="*/ 64 h 204"/>
                <a:gd name="T92" fmla="*/ 167 w 211"/>
                <a:gd name="T93" fmla="*/ 61 h 204"/>
                <a:gd name="T94" fmla="*/ 166 w 211"/>
                <a:gd name="T95" fmla="*/ 76 h 204"/>
                <a:gd name="T96" fmla="*/ 183 w 211"/>
                <a:gd name="T97" fmla="*/ 74 h 204"/>
                <a:gd name="T98" fmla="*/ 183 w 211"/>
                <a:gd name="T99" fmla="*/ 51 h 204"/>
                <a:gd name="T100" fmla="*/ 177 w 211"/>
                <a:gd name="T101" fmla="*/ 43 h 204"/>
                <a:gd name="T102" fmla="*/ 182 w 211"/>
                <a:gd name="T103" fmla="*/ 39 h 204"/>
                <a:gd name="T104" fmla="*/ 183 w 211"/>
                <a:gd name="T105" fmla="*/ 7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1" h="204">
                  <a:moveTo>
                    <a:pt x="191" y="21"/>
                  </a:moveTo>
                  <a:cubicBezTo>
                    <a:pt x="189" y="18"/>
                    <a:pt x="184" y="18"/>
                    <a:pt x="181" y="20"/>
                  </a:cubicBezTo>
                  <a:cubicBezTo>
                    <a:pt x="168" y="26"/>
                    <a:pt x="156" y="37"/>
                    <a:pt x="146" y="49"/>
                  </a:cubicBezTo>
                  <a:cubicBezTo>
                    <a:pt x="146" y="49"/>
                    <a:pt x="145" y="49"/>
                    <a:pt x="144" y="50"/>
                  </a:cubicBezTo>
                  <a:cubicBezTo>
                    <a:pt x="131" y="57"/>
                    <a:pt x="119" y="72"/>
                    <a:pt x="110" y="90"/>
                  </a:cubicBezTo>
                  <a:cubicBezTo>
                    <a:pt x="109" y="88"/>
                    <a:pt x="109" y="87"/>
                    <a:pt x="108" y="85"/>
                  </a:cubicBezTo>
                  <a:cubicBezTo>
                    <a:pt x="107" y="83"/>
                    <a:pt x="106" y="81"/>
                    <a:pt x="105" y="79"/>
                  </a:cubicBezTo>
                  <a:cubicBezTo>
                    <a:pt x="99" y="56"/>
                    <a:pt x="90" y="32"/>
                    <a:pt x="75" y="14"/>
                  </a:cubicBezTo>
                  <a:cubicBezTo>
                    <a:pt x="64" y="0"/>
                    <a:pt x="47" y="0"/>
                    <a:pt x="36" y="10"/>
                  </a:cubicBezTo>
                  <a:cubicBezTo>
                    <a:pt x="34" y="9"/>
                    <a:pt x="31" y="7"/>
                    <a:pt x="27" y="6"/>
                  </a:cubicBezTo>
                  <a:cubicBezTo>
                    <a:pt x="24" y="5"/>
                    <a:pt x="21" y="7"/>
                    <a:pt x="19" y="10"/>
                  </a:cubicBezTo>
                  <a:cubicBezTo>
                    <a:pt x="0" y="37"/>
                    <a:pt x="21" y="76"/>
                    <a:pt x="35" y="101"/>
                  </a:cubicBezTo>
                  <a:cubicBezTo>
                    <a:pt x="47" y="123"/>
                    <a:pt x="63" y="145"/>
                    <a:pt x="81" y="164"/>
                  </a:cubicBezTo>
                  <a:cubicBezTo>
                    <a:pt x="90" y="181"/>
                    <a:pt x="103" y="198"/>
                    <a:pt x="120" y="198"/>
                  </a:cubicBezTo>
                  <a:cubicBezTo>
                    <a:pt x="121" y="199"/>
                    <a:pt x="121" y="199"/>
                    <a:pt x="122" y="199"/>
                  </a:cubicBezTo>
                  <a:cubicBezTo>
                    <a:pt x="135" y="204"/>
                    <a:pt x="145" y="199"/>
                    <a:pt x="153" y="189"/>
                  </a:cubicBezTo>
                  <a:cubicBezTo>
                    <a:pt x="172" y="174"/>
                    <a:pt x="183" y="140"/>
                    <a:pt x="189" y="122"/>
                  </a:cubicBezTo>
                  <a:cubicBezTo>
                    <a:pt x="197" y="95"/>
                    <a:pt x="211" y="46"/>
                    <a:pt x="191" y="21"/>
                  </a:cubicBezTo>
                  <a:close/>
                  <a:moveTo>
                    <a:pt x="97" y="132"/>
                  </a:moveTo>
                  <a:cubicBezTo>
                    <a:pt x="94" y="126"/>
                    <a:pt x="90" y="119"/>
                    <a:pt x="87" y="113"/>
                  </a:cubicBezTo>
                  <a:cubicBezTo>
                    <a:pt x="89" y="114"/>
                    <a:pt x="91" y="114"/>
                    <a:pt x="92" y="113"/>
                  </a:cubicBezTo>
                  <a:cubicBezTo>
                    <a:pt x="94" y="118"/>
                    <a:pt x="96" y="123"/>
                    <a:pt x="97" y="128"/>
                  </a:cubicBezTo>
                  <a:cubicBezTo>
                    <a:pt x="97" y="129"/>
                    <a:pt x="97" y="130"/>
                    <a:pt x="97" y="132"/>
                  </a:cubicBezTo>
                  <a:close/>
                  <a:moveTo>
                    <a:pt x="69" y="67"/>
                  </a:moveTo>
                  <a:cubicBezTo>
                    <a:pt x="69" y="69"/>
                    <a:pt x="69" y="70"/>
                    <a:pt x="69" y="72"/>
                  </a:cubicBezTo>
                  <a:cubicBezTo>
                    <a:pt x="69" y="71"/>
                    <a:pt x="69" y="70"/>
                    <a:pt x="68" y="69"/>
                  </a:cubicBezTo>
                  <a:cubicBezTo>
                    <a:pt x="68" y="68"/>
                    <a:pt x="67" y="67"/>
                    <a:pt x="66" y="66"/>
                  </a:cubicBezTo>
                  <a:cubicBezTo>
                    <a:pt x="66" y="65"/>
                    <a:pt x="66" y="64"/>
                    <a:pt x="66" y="63"/>
                  </a:cubicBezTo>
                  <a:cubicBezTo>
                    <a:pt x="67" y="64"/>
                    <a:pt x="68" y="66"/>
                    <a:pt x="69" y="67"/>
                  </a:cubicBezTo>
                  <a:close/>
                  <a:moveTo>
                    <a:pt x="42" y="47"/>
                  </a:moveTo>
                  <a:cubicBezTo>
                    <a:pt x="42" y="44"/>
                    <a:pt x="41" y="41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3" y="42"/>
                    <a:pt x="43" y="44"/>
                    <a:pt x="42" y="47"/>
                  </a:cubicBezTo>
                  <a:close/>
                  <a:moveTo>
                    <a:pt x="50" y="19"/>
                  </a:moveTo>
                  <a:cubicBezTo>
                    <a:pt x="54" y="14"/>
                    <a:pt x="60" y="18"/>
                    <a:pt x="65" y="23"/>
                  </a:cubicBezTo>
                  <a:cubicBezTo>
                    <a:pt x="63" y="21"/>
                    <a:pt x="61" y="19"/>
                    <a:pt x="58" y="18"/>
                  </a:cubicBezTo>
                  <a:cubicBezTo>
                    <a:pt x="56" y="16"/>
                    <a:pt x="52" y="17"/>
                    <a:pt x="50" y="19"/>
                  </a:cubicBezTo>
                  <a:close/>
                  <a:moveTo>
                    <a:pt x="136" y="145"/>
                  </a:moveTo>
                  <a:cubicBezTo>
                    <a:pt x="133" y="152"/>
                    <a:pt x="129" y="158"/>
                    <a:pt x="125" y="163"/>
                  </a:cubicBezTo>
                  <a:cubicBezTo>
                    <a:pt x="124" y="154"/>
                    <a:pt x="126" y="144"/>
                    <a:pt x="127" y="136"/>
                  </a:cubicBezTo>
                  <a:cubicBezTo>
                    <a:pt x="128" y="135"/>
                    <a:pt x="129" y="135"/>
                    <a:pt x="130" y="134"/>
                  </a:cubicBezTo>
                  <a:cubicBezTo>
                    <a:pt x="132" y="132"/>
                    <a:pt x="134" y="130"/>
                    <a:pt x="136" y="128"/>
                  </a:cubicBezTo>
                  <a:cubicBezTo>
                    <a:pt x="137" y="134"/>
                    <a:pt x="137" y="139"/>
                    <a:pt x="136" y="145"/>
                  </a:cubicBezTo>
                  <a:close/>
                  <a:moveTo>
                    <a:pt x="166" y="76"/>
                  </a:moveTo>
                  <a:cubicBezTo>
                    <a:pt x="165" y="72"/>
                    <a:pt x="164" y="68"/>
                    <a:pt x="163" y="64"/>
                  </a:cubicBezTo>
                  <a:cubicBezTo>
                    <a:pt x="164" y="63"/>
                    <a:pt x="165" y="62"/>
                    <a:pt x="167" y="61"/>
                  </a:cubicBezTo>
                  <a:cubicBezTo>
                    <a:pt x="167" y="66"/>
                    <a:pt x="167" y="71"/>
                    <a:pt x="166" y="76"/>
                  </a:cubicBezTo>
                  <a:close/>
                  <a:moveTo>
                    <a:pt x="183" y="74"/>
                  </a:moveTo>
                  <a:cubicBezTo>
                    <a:pt x="183" y="64"/>
                    <a:pt x="183" y="56"/>
                    <a:pt x="183" y="51"/>
                  </a:cubicBezTo>
                  <a:cubicBezTo>
                    <a:pt x="183" y="47"/>
                    <a:pt x="180" y="44"/>
                    <a:pt x="177" y="43"/>
                  </a:cubicBezTo>
                  <a:cubicBezTo>
                    <a:pt x="179" y="41"/>
                    <a:pt x="180" y="40"/>
                    <a:pt x="182" y="39"/>
                  </a:cubicBezTo>
                  <a:cubicBezTo>
                    <a:pt x="186" y="48"/>
                    <a:pt x="185" y="61"/>
                    <a:pt x="183" y="74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5" name="Freeform 36"/>
            <p:cNvSpPr/>
            <p:nvPr/>
          </p:nvSpPr>
          <p:spPr bwMode="auto">
            <a:xfrm>
              <a:off x="11571332" y="1962775"/>
              <a:ext cx="46739" cy="34438"/>
            </a:xfrm>
            <a:custGeom>
              <a:avLst/>
              <a:gdLst>
                <a:gd name="T0" fmla="*/ 4 w 8"/>
                <a:gd name="T1" fmla="*/ 0 h 6"/>
                <a:gd name="T2" fmla="*/ 4 w 8"/>
                <a:gd name="T3" fmla="*/ 6 h 6"/>
                <a:gd name="T4" fmla="*/ 4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0" y="0"/>
                    <a:pt x="0" y="6"/>
                    <a:pt x="4" y="6"/>
                  </a:cubicBezTo>
                  <a:cubicBezTo>
                    <a:pt x="8" y="6"/>
                    <a:pt x="8" y="0"/>
                    <a:pt x="4" y="0"/>
                  </a:cubicBezTo>
                  <a:close/>
                </a:path>
              </a:pathLst>
            </a:custGeom>
            <a:solidFill>
              <a:srgbClr val="AD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6" name="Freeform 46"/>
            <p:cNvSpPr>
              <a:spLocks noEditPoints="1"/>
            </p:cNvSpPr>
            <p:nvPr/>
          </p:nvSpPr>
          <p:spPr bwMode="auto">
            <a:xfrm>
              <a:off x="10599667" y="1286299"/>
              <a:ext cx="1286536" cy="1357872"/>
            </a:xfrm>
            <a:custGeom>
              <a:avLst/>
              <a:gdLst>
                <a:gd name="T0" fmla="*/ 191 w 221"/>
                <a:gd name="T1" fmla="*/ 63 h 233"/>
                <a:gd name="T2" fmla="*/ 146 w 221"/>
                <a:gd name="T3" fmla="*/ 56 h 233"/>
                <a:gd name="T4" fmla="*/ 124 w 221"/>
                <a:gd name="T5" fmla="*/ 84 h 233"/>
                <a:gd name="T6" fmla="*/ 43 w 221"/>
                <a:gd name="T7" fmla="*/ 45 h 233"/>
                <a:gd name="T8" fmla="*/ 140 w 221"/>
                <a:gd name="T9" fmla="*/ 231 h 233"/>
                <a:gd name="T10" fmla="*/ 150 w 221"/>
                <a:gd name="T11" fmla="*/ 229 h 233"/>
                <a:gd name="T12" fmla="*/ 191 w 221"/>
                <a:gd name="T13" fmla="*/ 63 h 233"/>
                <a:gd name="T14" fmla="*/ 143 w 221"/>
                <a:gd name="T15" fmla="*/ 212 h 233"/>
                <a:gd name="T16" fmla="*/ 98 w 221"/>
                <a:gd name="T17" fmla="*/ 175 h 233"/>
                <a:gd name="T18" fmla="*/ 107 w 221"/>
                <a:gd name="T19" fmla="*/ 165 h 233"/>
                <a:gd name="T20" fmla="*/ 106 w 221"/>
                <a:gd name="T21" fmla="*/ 164 h 233"/>
                <a:gd name="T22" fmla="*/ 97 w 221"/>
                <a:gd name="T23" fmla="*/ 174 h 233"/>
                <a:gd name="T24" fmla="*/ 74 w 221"/>
                <a:gd name="T25" fmla="*/ 150 h 233"/>
                <a:gd name="T26" fmla="*/ 84 w 221"/>
                <a:gd name="T27" fmla="*/ 136 h 233"/>
                <a:gd name="T28" fmla="*/ 81 w 221"/>
                <a:gd name="T29" fmla="*/ 135 h 233"/>
                <a:gd name="T30" fmla="*/ 75 w 221"/>
                <a:gd name="T31" fmla="*/ 141 h 233"/>
                <a:gd name="T32" fmla="*/ 71 w 221"/>
                <a:gd name="T33" fmla="*/ 146 h 233"/>
                <a:gd name="T34" fmla="*/ 58 w 221"/>
                <a:gd name="T35" fmla="*/ 124 h 233"/>
                <a:gd name="T36" fmla="*/ 76 w 221"/>
                <a:gd name="T37" fmla="*/ 109 h 233"/>
                <a:gd name="T38" fmla="*/ 74 w 221"/>
                <a:gd name="T39" fmla="*/ 108 h 233"/>
                <a:gd name="T40" fmla="*/ 57 w 221"/>
                <a:gd name="T41" fmla="*/ 123 h 233"/>
                <a:gd name="T42" fmla="*/ 50 w 221"/>
                <a:gd name="T43" fmla="*/ 103 h 233"/>
                <a:gd name="T44" fmla="*/ 63 w 221"/>
                <a:gd name="T45" fmla="*/ 91 h 233"/>
                <a:gd name="T46" fmla="*/ 60 w 221"/>
                <a:gd name="T47" fmla="*/ 88 h 233"/>
                <a:gd name="T48" fmla="*/ 49 w 221"/>
                <a:gd name="T49" fmla="*/ 97 h 233"/>
                <a:gd name="T50" fmla="*/ 49 w 221"/>
                <a:gd name="T51" fmla="*/ 76 h 233"/>
                <a:gd name="T52" fmla="*/ 68 w 221"/>
                <a:gd name="T53" fmla="*/ 42 h 233"/>
                <a:gd name="T54" fmla="*/ 92 w 221"/>
                <a:gd name="T55" fmla="*/ 58 h 233"/>
                <a:gd name="T56" fmla="*/ 118 w 221"/>
                <a:gd name="T57" fmla="*/ 101 h 233"/>
                <a:gd name="T58" fmla="*/ 117 w 221"/>
                <a:gd name="T59" fmla="*/ 119 h 233"/>
                <a:gd name="T60" fmla="*/ 134 w 221"/>
                <a:gd name="T61" fmla="*/ 121 h 233"/>
                <a:gd name="T62" fmla="*/ 136 w 221"/>
                <a:gd name="T63" fmla="*/ 115 h 233"/>
                <a:gd name="T64" fmla="*/ 135 w 221"/>
                <a:gd name="T65" fmla="*/ 110 h 233"/>
                <a:gd name="T66" fmla="*/ 154 w 221"/>
                <a:gd name="T67" fmla="*/ 72 h 233"/>
                <a:gd name="T68" fmla="*/ 184 w 221"/>
                <a:gd name="T69" fmla="*/ 98 h 233"/>
                <a:gd name="T70" fmla="*/ 143 w 221"/>
                <a:gd name="T71" fmla="*/ 21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1" h="233">
                  <a:moveTo>
                    <a:pt x="191" y="63"/>
                  </a:moveTo>
                  <a:cubicBezTo>
                    <a:pt x="181" y="45"/>
                    <a:pt x="161" y="45"/>
                    <a:pt x="146" y="56"/>
                  </a:cubicBezTo>
                  <a:cubicBezTo>
                    <a:pt x="136" y="63"/>
                    <a:pt x="129" y="73"/>
                    <a:pt x="124" y="84"/>
                  </a:cubicBezTo>
                  <a:cubicBezTo>
                    <a:pt x="105" y="45"/>
                    <a:pt x="69" y="0"/>
                    <a:pt x="43" y="45"/>
                  </a:cubicBezTo>
                  <a:cubicBezTo>
                    <a:pt x="0" y="119"/>
                    <a:pt x="88" y="191"/>
                    <a:pt x="140" y="231"/>
                  </a:cubicBezTo>
                  <a:cubicBezTo>
                    <a:pt x="143" y="233"/>
                    <a:pt x="148" y="232"/>
                    <a:pt x="150" y="229"/>
                  </a:cubicBezTo>
                  <a:cubicBezTo>
                    <a:pt x="185" y="190"/>
                    <a:pt x="221" y="114"/>
                    <a:pt x="191" y="63"/>
                  </a:cubicBezTo>
                  <a:close/>
                  <a:moveTo>
                    <a:pt x="143" y="212"/>
                  </a:moveTo>
                  <a:cubicBezTo>
                    <a:pt x="129" y="201"/>
                    <a:pt x="113" y="189"/>
                    <a:pt x="98" y="175"/>
                  </a:cubicBezTo>
                  <a:cubicBezTo>
                    <a:pt x="101" y="172"/>
                    <a:pt x="104" y="169"/>
                    <a:pt x="107" y="165"/>
                  </a:cubicBezTo>
                  <a:cubicBezTo>
                    <a:pt x="108" y="164"/>
                    <a:pt x="107" y="163"/>
                    <a:pt x="106" y="164"/>
                  </a:cubicBezTo>
                  <a:cubicBezTo>
                    <a:pt x="103" y="167"/>
                    <a:pt x="99" y="170"/>
                    <a:pt x="97" y="174"/>
                  </a:cubicBezTo>
                  <a:cubicBezTo>
                    <a:pt x="89" y="166"/>
                    <a:pt x="81" y="158"/>
                    <a:pt x="74" y="150"/>
                  </a:cubicBezTo>
                  <a:cubicBezTo>
                    <a:pt x="79" y="146"/>
                    <a:pt x="82" y="142"/>
                    <a:pt x="84" y="136"/>
                  </a:cubicBezTo>
                  <a:cubicBezTo>
                    <a:pt x="85" y="134"/>
                    <a:pt x="82" y="133"/>
                    <a:pt x="81" y="135"/>
                  </a:cubicBezTo>
                  <a:cubicBezTo>
                    <a:pt x="80" y="137"/>
                    <a:pt x="77" y="139"/>
                    <a:pt x="75" y="141"/>
                  </a:cubicBezTo>
                  <a:cubicBezTo>
                    <a:pt x="74" y="143"/>
                    <a:pt x="73" y="144"/>
                    <a:pt x="71" y="146"/>
                  </a:cubicBezTo>
                  <a:cubicBezTo>
                    <a:pt x="66" y="139"/>
                    <a:pt x="62" y="131"/>
                    <a:pt x="58" y="124"/>
                  </a:cubicBezTo>
                  <a:cubicBezTo>
                    <a:pt x="64" y="119"/>
                    <a:pt x="71" y="115"/>
                    <a:pt x="76" y="109"/>
                  </a:cubicBezTo>
                  <a:cubicBezTo>
                    <a:pt x="76" y="108"/>
                    <a:pt x="75" y="107"/>
                    <a:pt x="74" y="108"/>
                  </a:cubicBezTo>
                  <a:cubicBezTo>
                    <a:pt x="68" y="112"/>
                    <a:pt x="62" y="117"/>
                    <a:pt x="57" y="123"/>
                  </a:cubicBezTo>
                  <a:cubicBezTo>
                    <a:pt x="54" y="116"/>
                    <a:pt x="52" y="110"/>
                    <a:pt x="50" y="103"/>
                  </a:cubicBezTo>
                  <a:cubicBezTo>
                    <a:pt x="55" y="99"/>
                    <a:pt x="59" y="96"/>
                    <a:pt x="63" y="91"/>
                  </a:cubicBezTo>
                  <a:cubicBezTo>
                    <a:pt x="64" y="89"/>
                    <a:pt x="62" y="87"/>
                    <a:pt x="60" y="88"/>
                  </a:cubicBezTo>
                  <a:cubicBezTo>
                    <a:pt x="57" y="91"/>
                    <a:pt x="53" y="94"/>
                    <a:pt x="49" y="97"/>
                  </a:cubicBezTo>
                  <a:cubicBezTo>
                    <a:pt x="48" y="90"/>
                    <a:pt x="48" y="83"/>
                    <a:pt x="49" y="76"/>
                  </a:cubicBezTo>
                  <a:cubicBezTo>
                    <a:pt x="51" y="66"/>
                    <a:pt x="56" y="43"/>
                    <a:pt x="68" y="42"/>
                  </a:cubicBezTo>
                  <a:cubicBezTo>
                    <a:pt x="77" y="41"/>
                    <a:pt x="87" y="52"/>
                    <a:pt x="92" y="58"/>
                  </a:cubicBezTo>
                  <a:cubicBezTo>
                    <a:pt x="103" y="70"/>
                    <a:pt x="112" y="86"/>
                    <a:pt x="118" y="101"/>
                  </a:cubicBezTo>
                  <a:cubicBezTo>
                    <a:pt x="117" y="107"/>
                    <a:pt x="117" y="113"/>
                    <a:pt x="117" y="119"/>
                  </a:cubicBezTo>
                  <a:cubicBezTo>
                    <a:pt x="117" y="130"/>
                    <a:pt x="132" y="130"/>
                    <a:pt x="134" y="121"/>
                  </a:cubicBezTo>
                  <a:cubicBezTo>
                    <a:pt x="136" y="120"/>
                    <a:pt x="137" y="118"/>
                    <a:pt x="136" y="115"/>
                  </a:cubicBezTo>
                  <a:cubicBezTo>
                    <a:pt x="136" y="114"/>
                    <a:pt x="135" y="112"/>
                    <a:pt x="135" y="110"/>
                  </a:cubicBezTo>
                  <a:cubicBezTo>
                    <a:pt x="137" y="95"/>
                    <a:pt x="143" y="82"/>
                    <a:pt x="154" y="72"/>
                  </a:cubicBezTo>
                  <a:cubicBezTo>
                    <a:pt x="173" y="53"/>
                    <a:pt x="183" y="82"/>
                    <a:pt x="184" y="98"/>
                  </a:cubicBezTo>
                  <a:cubicBezTo>
                    <a:pt x="188" y="135"/>
                    <a:pt x="166" y="182"/>
                    <a:pt x="143" y="2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7" name="Freeform 47"/>
            <p:cNvSpPr/>
            <p:nvPr/>
          </p:nvSpPr>
          <p:spPr bwMode="auto">
            <a:xfrm>
              <a:off x="10425012" y="1158384"/>
              <a:ext cx="204174" cy="250912"/>
            </a:xfrm>
            <a:custGeom>
              <a:avLst/>
              <a:gdLst>
                <a:gd name="T0" fmla="*/ 26 w 35"/>
                <a:gd name="T1" fmla="*/ 25 h 43"/>
                <a:gd name="T2" fmla="*/ 14 w 35"/>
                <a:gd name="T3" fmla="*/ 6 h 43"/>
                <a:gd name="T4" fmla="*/ 2 w 35"/>
                <a:gd name="T5" fmla="*/ 13 h 43"/>
                <a:gd name="T6" fmla="*/ 16 w 35"/>
                <a:gd name="T7" fmla="*/ 33 h 43"/>
                <a:gd name="T8" fmla="*/ 24 w 35"/>
                <a:gd name="T9" fmla="*/ 40 h 43"/>
                <a:gd name="T10" fmla="*/ 28 w 35"/>
                <a:gd name="T11" fmla="*/ 42 h 43"/>
                <a:gd name="T12" fmla="*/ 33 w 35"/>
                <a:gd name="T13" fmla="*/ 42 h 43"/>
                <a:gd name="T14" fmla="*/ 34 w 35"/>
                <a:gd name="T15" fmla="*/ 39 h 43"/>
                <a:gd name="T16" fmla="*/ 26 w 35"/>
                <a:gd name="T17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43">
                  <a:moveTo>
                    <a:pt x="26" y="25"/>
                  </a:moveTo>
                  <a:cubicBezTo>
                    <a:pt x="22" y="19"/>
                    <a:pt x="19" y="11"/>
                    <a:pt x="14" y="6"/>
                  </a:cubicBezTo>
                  <a:cubicBezTo>
                    <a:pt x="9" y="0"/>
                    <a:pt x="0" y="6"/>
                    <a:pt x="2" y="13"/>
                  </a:cubicBezTo>
                  <a:cubicBezTo>
                    <a:pt x="4" y="20"/>
                    <a:pt x="11" y="27"/>
                    <a:pt x="16" y="33"/>
                  </a:cubicBezTo>
                  <a:cubicBezTo>
                    <a:pt x="19" y="36"/>
                    <a:pt x="21" y="38"/>
                    <a:pt x="24" y="40"/>
                  </a:cubicBezTo>
                  <a:cubicBezTo>
                    <a:pt x="25" y="41"/>
                    <a:pt x="27" y="42"/>
                    <a:pt x="28" y="42"/>
                  </a:cubicBezTo>
                  <a:cubicBezTo>
                    <a:pt x="30" y="43"/>
                    <a:pt x="31" y="42"/>
                    <a:pt x="33" y="42"/>
                  </a:cubicBezTo>
                  <a:cubicBezTo>
                    <a:pt x="34" y="42"/>
                    <a:pt x="35" y="40"/>
                    <a:pt x="34" y="39"/>
                  </a:cubicBezTo>
                  <a:cubicBezTo>
                    <a:pt x="35" y="34"/>
                    <a:pt x="29" y="29"/>
                    <a:pt x="26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8" name="Freeform 48"/>
            <p:cNvSpPr/>
            <p:nvPr/>
          </p:nvSpPr>
          <p:spPr bwMode="auto">
            <a:xfrm>
              <a:off x="10233139" y="1409295"/>
              <a:ext cx="327170" cy="186953"/>
            </a:xfrm>
            <a:custGeom>
              <a:avLst/>
              <a:gdLst>
                <a:gd name="T0" fmla="*/ 52 w 56"/>
                <a:gd name="T1" fmla="*/ 23 h 32"/>
                <a:gd name="T2" fmla="*/ 11 w 56"/>
                <a:gd name="T3" fmla="*/ 1 h 32"/>
                <a:gd name="T4" fmla="*/ 6 w 56"/>
                <a:gd name="T5" fmla="*/ 13 h 32"/>
                <a:gd name="T6" fmla="*/ 49 w 56"/>
                <a:gd name="T7" fmla="*/ 30 h 32"/>
                <a:gd name="T8" fmla="*/ 52 w 56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52" y="23"/>
                  </a:moveTo>
                  <a:cubicBezTo>
                    <a:pt x="39" y="16"/>
                    <a:pt x="26" y="4"/>
                    <a:pt x="11" y="1"/>
                  </a:cubicBezTo>
                  <a:cubicBezTo>
                    <a:pt x="4" y="0"/>
                    <a:pt x="0" y="9"/>
                    <a:pt x="6" y="13"/>
                  </a:cubicBezTo>
                  <a:cubicBezTo>
                    <a:pt x="19" y="21"/>
                    <a:pt x="35" y="26"/>
                    <a:pt x="49" y="30"/>
                  </a:cubicBezTo>
                  <a:cubicBezTo>
                    <a:pt x="53" y="32"/>
                    <a:pt x="56" y="25"/>
                    <a:pt x="52" y="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59" name="Freeform 49"/>
            <p:cNvSpPr/>
            <p:nvPr/>
          </p:nvSpPr>
          <p:spPr bwMode="auto">
            <a:xfrm>
              <a:off x="10228219" y="1724164"/>
              <a:ext cx="371448" cy="105777"/>
            </a:xfrm>
            <a:custGeom>
              <a:avLst/>
              <a:gdLst>
                <a:gd name="T0" fmla="*/ 59 w 64"/>
                <a:gd name="T1" fmla="*/ 0 h 18"/>
                <a:gd name="T2" fmla="*/ 28 w 64"/>
                <a:gd name="T3" fmla="*/ 2 h 18"/>
                <a:gd name="T4" fmla="*/ 3 w 64"/>
                <a:gd name="T5" fmla="*/ 6 h 18"/>
                <a:gd name="T6" fmla="*/ 3 w 64"/>
                <a:gd name="T7" fmla="*/ 14 h 18"/>
                <a:gd name="T8" fmla="*/ 26 w 64"/>
                <a:gd name="T9" fmla="*/ 15 h 18"/>
                <a:gd name="T10" fmla="*/ 60 w 64"/>
                <a:gd name="T11" fmla="*/ 8 h 18"/>
                <a:gd name="T12" fmla="*/ 59 w 6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8">
                  <a:moveTo>
                    <a:pt x="59" y="0"/>
                  </a:moveTo>
                  <a:cubicBezTo>
                    <a:pt x="49" y="1"/>
                    <a:pt x="38" y="2"/>
                    <a:pt x="28" y="2"/>
                  </a:cubicBezTo>
                  <a:cubicBezTo>
                    <a:pt x="20" y="3"/>
                    <a:pt x="10" y="1"/>
                    <a:pt x="3" y="6"/>
                  </a:cubicBezTo>
                  <a:cubicBezTo>
                    <a:pt x="0" y="8"/>
                    <a:pt x="0" y="12"/>
                    <a:pt x="3" y="14"/>
                  </a:cubicBezTo>
                  <a:cubicBezTo>
                    <a:pt x="10" y="18"/>
                    <a:pt x="18" y="16"/>
                    <a:pt x="26" y="15"/>
                  </a:cubicBezTo>
                  <a:cubicBezTo>
                    <a:pt x="37" y="13"/>
                    <a:pt x="49" y="11"/>
                    <a:pt x="60" y="8"/>
                  </a:cubicBezTo>
                  <a:cubicBezTo>
                    <a:pt x="64" y="7"/>
                    <a:pt x="63" y="0"/>
                    <a:pt x="59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3" name="Rectangle 13"/>
          <p:cNvSpPr txBox="1">
            <a:spLocks noChangeArrowheads="1"/>
          </p:cNvSpPr>
          <p:nvPr/>
        </p:nvSpPr>
        <p:spPr>
          <a:xfrm>
            <a:off x="2432805" y="2448788"/>
            <a:ext cx="6496470" cy="1412240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72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  <a:sym typeface="FZXiQian-M15S"/>
              </a:rPr>
              <a:t>TIẾNG VIỆT </a:t>
            </a:r>
          </a:p>
          <a:p>
            <a:pPr algn="ctr"/>
            <a:r>
              <a:rPr lang="en-US" altLang="zh-CN" sz="72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ooper Black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  <a:sym typeface="FZXiQian-M15S"/>
              </a:rPr>
              <a:t>LỚP 4</a:t>
            </a:r>
          </a:p>
        </p:txBody>
      </p:sp>
      <p:sp>
        <p:nvSpPr>
          <p:cNvPr id="3076" name="文本框 11"/>
          <p:cNvSpPr txBox="1"/>
          <p:nvPr/>
        </p:nvSpPr>
        <p:spPr>
          <a:xfrm>
            <a:off x="1848485" y="472440"/>
            <a:ext cx="7343140" cy="829945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gradFill flip="none">
                  <a:gsLst>
                    <a:gs pos="5000">
                      <a:srgbClr val="0070C0">
                        <a:lumMod val="91000"/>
                        <a:alpha val="94000"/>
                      </a:srgbClr>
                    </a:gs>
                    <a:gs pos="100000">
                      <a:srgbClr val="034373"/>
                    </a:gs>
                  </a:gsLst>
                  <a:lin ang="0" scaled="0"/>
                </a:gradFill>
              </a14:hiddenFill>
            </a:ext>
          </a:extLst>
        </p:spPr>
        <p:txBody>
          <a:bodyPr wrap="square" anchor="t">
            <a:spAutoFit/>
          </a:bodyPr>
          <a:lstStyle/>
          <a:p>
            <a:pPr lvl="0" algn="ctr"/>
            <a:r>
              <a:rPr lang="en-US" sz="240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ỦY BAN NHÂN DÂN </a:t>
            </a:r>
            <a:r>
              <a:rPr lang="en-US" sz="240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QUẬN ….</a:t>
            </a:r>
            <a:endParaRPr lang="en-US" sz="2400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/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TRƯỜNG </a:t>
            </a:r>
            <a:r>
              <a:rPr lang="en-US" sz="2400" b="1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TIỂU HỌC…</a:t>
            </a:r>
            <a:endParaRPr lang="en-US" sz="2400" b="1" dirty="0">
              <a:ln>
                <a:noFill/>
              </a:ln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70005" y="5616549"/>
            <a:ext cx="2448550" cy="987720"/>
            <a:chOff x="4322882" y="5260680"/>
            <a:chExt cx="2448550" cy="987720"/>
          </a:xfrm>
        </p:grpSpPr>
        <p:sp>
          <p:nvSpPr>
            <p:cNvPr id="4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8473" y="2787738"/>
            <a:ext cx="637039" cy="2780557"/>
            <a:chOff x="392752" y="3324665"/>
            <a:chExt cx="637039" cy="2780557"/>
          </a:xfrm>
        </p:grpSpPr>
        <p:sp>
          <p:nvSpPr>
            <p:cNvPr id="19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159064" y="2372432"/>
            <a:ext cx="925789" cy="1190425"/>
            <a:chOff x="9404662" y="1369975"/>
            <a:chExt cx="2199545" cy="2828284"/>
          </a:xfrm>
        </p:grpSpPr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91497" y="5865554"/>
            <a:ext cx="740789" cy="765691"/>
            <a:chOff x="6711257" y="5432908"/>
            <a:chExt cx="740789" cy="765691"/>
          </a:xfrm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1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7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8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2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3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77" name="组合 76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89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0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1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2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3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4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5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6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7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8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79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0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9459" name="Rectangle 3"/>
          <p:cNvSpPr/>
          <p:nvPr/>
        </p:nvSpPr>
        <p:spPr>
          <a:xfrm>
            <a:off x="2541796" y="1829780"/>
            <a:ext cx="7516963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đầu thì bé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đuôi bỏ hết hóa ra béo tròn </a:t>
            </a:r>
          </a:p>
          <a:p>
            <a:pPr marL="342900" indent="-342900" eaLnBrk="1" hangingPunct="1"/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nguyên, mình lại thon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thon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/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cậu học trò lon ton đến trường.</a:t>
            </a:r>
          </a:p>
          <a:p>
            <a:pPr marL="342900" indent="-342900" eaLnBrk="1" hangingPunct="1"/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6" name="Text Box 9">
            <a:extLst>
              <a:ext uri="{FF2B5EF4-FFF2-40B4-BE49-F238E27FC236}">
                <a16:creationId xmlns:a16="http://schemas.microsoft.com/office/drawing/2014/main" id="{E7CB14E3-568F-42F7-BDD6-6335059A319F}"/>
              </a:ext>
            </a:extLst>
          </p:cNvPr>
          <p:cNvSpPr txBox="1"/>
          <p:nvPr/>
        </p:nvSpPr>
        <p:spPr>
          <a:xfrm>
            <a:off x="7106736" y="4706521"/>
            <a:ext cx="1872629" cy="86177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685800" indent="-685800" eaLnBrk="1" hangingPunct="1">
              <a:buFont typeface="Wingdings" panose="05000000000000000000" charset="0"/>
              <a:buChar char="Ø"/>
            </a:pPr>
            <a:r>
              <a:rPr lang="en-US" altLang="en-US" sz="50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bút</a:t>
            </a:r>
            <a:endParaRPr lang="en-US" altLang="en-US" sz="5000" b="1" i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8BA11A-8415-46F4-AFA1-F37E0BAF1662}"/>
              </a:ext>
            </a:extLst>
          </p:cNvPr>
          <p:cNvSpPr/>
          <p:nvPr/>
        </p:nvSpPr>
        <p:spPr>
          <a:xfrm>
            <a:off x="4696928" y="397447"/>
            <a:ext cx="2480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ĐỐ VUI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1" grpId="1" bldLvl="0" animBg="1"/>
      <p:bldP spid="19459" grpId="0"/>
      <p:bldP spid="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4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72453" y="191685"/>
            <a:ext cx="1126975" cy="1263701"/>
            <a:chOff x="199774" y="515057"/>
            <a:chExt cx="2326121" cy="2608329"/>
          </a:xfrm>
        </p:grpSpPr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2256" y="3831324"/>
            <a:ext cx="637039" cy="2780557"/>
            <a:chOff x="392752" y="3324665"/>
            <a:chExt cx="637039" cy="2780557"/>
          </a:xfrm>
        </p:grpSpPr>
        <p:sp>
          <p:nvSpPr>
            <p:cNvPr id="19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3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6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9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0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1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3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4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28846" y="2191037"/>
            <a:ext cx="639278" cy="523571"/>
            <a:chOff x="2256140" y="1944762"/>
            <a:chExt cx="917169" cy="751165"/>
          </a:xfrm>
        </p:grpSpPr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6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7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1" name="Freeform 117"/>
          <p:cNvSpPr>
            <a:spLocks noEditPoints="1"/>
          </p:cNvSpPr>
          <p:nvPr/>
        </p:nvSpPr>
        <p:spPr bwMode="auto">
          <a:xfrm>
            <a:off x="11481312" y="3696174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7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8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9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2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3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312996" y="470688"/>
            <a:ext cx="4556933" cy="907919"/>
            <a:chOff x="3312996" y="215475"/>
            <a:chExt cx="4556933" cy="907919"/>
          </a:xfrm>
        </p:grpSpPr>
        <p:grpSp>
          <p:nvGrpSpPr>
            <p:cNvPr id="77" name="组合 76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89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0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1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2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3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4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5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6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7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8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79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0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</p:grpSp>
      <p:sp>
        <p:nvSpPr>
          <p:cNvPr id="23554" name="Rectangle 2"/>
          <p:cNvSpPr>
            <a:spLocks noGrp="1"/>
          </p:cNvSpPr>
          <p:nvPr/>
        </p:nvSpPr>
        <p:spPr>
          <a:xfrm>
            <a:off x="2072783" y="1855983"/>
            <a:ext cx="9151093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lại nội dung các bài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rộng vốn từ: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”/ SGK trang 17.</a:t>
            </a: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425" y="2148023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372" y="3247451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D8D412F-7751-4C33-A6C6-65BCA1E5F31C}"/>
              </a:ext>
            </a:extLst>
          </p:cNvPr>
          <p:cNvSpPr/>
          <p:nvPr/>
        </p:nvSpPr>
        <p:spPr>
          <a:xfrm>
            <a:off x="4647513" y="338228"/>
            <a:ext cx="287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1" grpId="1" bldLvl="0" animBg="1"/>
      <p:bldP spid="69" grpId="0" bldLvl="0" animBg="1"/>
      <p:bldP spid="69" grpId="1" bldLvl="0" animBg="1"/>
      <p:bldP spid="23554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Freeform 139"/>
          <p:cNvSpPr>
            <a:spLocks noEditPoints="1"/>
          </p:cNvSpPr>
          <p:nvPr/>
        </p:nvSpPr>
        <p:spPr bwMode="auto">
          <a:xfrm>
            <a:off x="10941202" y="1845975"/>
            <a:ext cx="1353584" cy="967128"/>
          </a:xfrm>
          <a:custGeom>
            <a:avLst/>
            <a:gdLst>
              <a:gd name="T0" fmla="*/ 135 w 289"/>
              <a:gd name="T1" fmla="*/ 90 h 206"/>
              <a:gd name="T2" fmla="*/ 135 w 289"/>
              <a:gd name="T3" fmla="*/ 90 h 206"/>
              <a:gd name="T4" fmla="*/ 7 w 289"/>
              <a:gd name="T5" fmla="*/ 165 h 206"/>
              <a:gd name="T6" fmla="*/ 0 w 289"/>
              <a:gd name="T7" fmla="*/ 206 h 206"/>
              <a:gd name="T8" fmla="*/ 0 w 289"/>
              <a:gd name="T9" fmla="*/ 206 h 206"/>
              <a:gd name="T10" fmla="*/ 7 w 289"/>
              <a:gd name="T11" fmla="*/ 165 h 206"/>
              <a:gd name="T12" fmla="*/ 135 w 289"/>
              <a:gd name="T13" fmla="*/ 90 h 206"/>
              <a:gd name="T14" fmla="*/ 289 w 289"/>
              <a:gd name="T15" fmla="*/ 0 h 206"/>
              <a:gd name="T16" fmla="*/ 140 w 289"/>
              <a:gd name="T17" fmla="*/ 87 h 206"/>
              <a:gd name="T18" fmla="*/ 289 w 289"/>
              <a:gd name="T19" fmla="*/ 0 h 206"/>
              <a:gd name="T20" fmla="*/ 289 w 289"/>
              <a:gd name="T21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9" h="206">
                <a:moveTo>
                  <a:pt x="135" y="90"/>
                </a:moveTo>
                <a:cubicBezTo>
                  <a:pt x="135" y="90"/>
                  <a:pt x="135" y="90"/>
                  <a:pt x="135" y="90"/>
                </a:cubicBezTo>
                <a:cubicBezTo>
                  <a:pt x="7" y="165"/>
                  <a:pt x="7" y="165"/>
                  <a:pt x="7" y="165"/>
                </a:cubicBezTo>
                <a:cubicBezTo>
                  <a:pt x="6" y="179"/>
                  <a:pt x="3" y="193"/>
                  <a:pt x="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3" y="193"/>
                  <a:pt x="6" y="179"/>
                  <a:pt x="7" y="165"/>
                </a:cubicBezTo>
                <a:cubicBezTo>
                  <a:pt x="135" y="90"/>
                  <a:pt x="135" y="90"/>
                  <a:pt x="135" y="90"/>
                </a:cubicBezTo>
                <a:moveTo>
                  <a:pt x="289" y="0"/>
                </a:moveTo>
                <a:cubicBezTo>
                  <a:pt x="140" y="87"/>
                  <a:pt x="140" y="87"/>
                  <a:pt x="140" y="87"/>
                </a:cubicBezTo>
                <a:cubicBezTo>
                  <a:pt x="289" y="0"/>
                  <a:pt x="289" y="0"/>
                  <a:pt x="289" y="0"/>
                </a:cubicBezTo>
                <a:cubicBezTo>
                  <a:pt x="289" y="0"/>
                  <a:pt x="289" y="0"/>
                  <a:pt x="289" y="0"/>
                </a:cubicBezTo>
              </a:path>
            </a:pathLst>
          </a:custGeom>
          <a:solidFill>
            <a:srgbClr val="E5D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5" name="Freeform 156"/>
          <p:cNvSpPr>
            <a:spLocks noEditPoints="1"/>
          </p:cNvSpPr>
          <p:nvPr/>
        </p:nvSpPr>
        <p:spPr bwMode="auto">
          <a:xfrm>
            <a:off x="12651513" y="1560593"/>
            <a:ext cx="41619" cy="51527"/>
          </a:xfrm>
          <a:custGeom>
            <a:avLst/>
            <a:gdLst>
              <a:gd name="T0" fmla="*/ 9 w 9"/>
              <a:gd name="T1" fmla="*/ 11 h 11"/>
              <a:gd name="T2" fmla="*/ 9 w 9"/>
              <a:gd name="T3" fmla="*/ 11 h 11"/>
              <a:gd name="T4" fmla="*/ 9 w 9"/>
              <a:gd name="T5" fmla="*/ 11 h 11"/>
              <a:gd name="T6" fmla="*/ 9 w 9"/>
              <a:gd name="T7" fmla="*/ 11 h 11"/>
              <a:gd name="T8" fmla="*/ 9 w 9"/>
              <a:gd name="T9" fmla="*/ 11 h 11"/>
              <a:gd name="T10" fmla="*/ 9 w 9"/>
              <a:gd name="T11" fmla="*/ 11 h 11"/>
              <a:gd name="T12" fmla="*/ 9 w 9"/>
              <a:gd name="T13" fmla="*/ 11 h 11"/>
              <a:gd name="T14" fmla="*/ 0 w 9"/>
              <a:gd name="T15" fmla="*/ 0 h 11"/>
              <a:gd name="T16" fmla="*/ 9 w 9"/>
              <a:gd name="T17" fmla="*/ 11 h 11"/>
              <a:gd name="T18" fmla="*/ 0 w 9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11">
                <a:moveTo>
                  <a:pt x="9" y="11"/>
                </a:move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moveTo>
                  <a:pt x="9" y="11"/>
                </a:move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moveTo>
                  <a:pt x="0" y="0"/>
                </a:moveTo>
                <a:cubicBezTo>
                  <a:pt x="4" y="5"/>
                  <a:pt x="7" y="9"/>
                  <a:pt x="9" y="11"/>
                </a:cubicBezTo>
                <a:cubicBezTo>
                  <a:pt x="7" y="9"/>
                  <a:pt x="4" y="5"/>
                  <a:pt x="0" y="0"/>
                </a:cubicBezTo>
              </a:path>
            </a:pathLst>
          </a:custGeom>
          <a:solidFill>
            <a:srgbClr val="8E8A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" name="Freeform 20"/>
          <p:cNvSpPr>
            <a:spLocks noEditPoints="1"/>
          </p:cNvSpPr>
          <p:nvPr/>
        </p:nvSpPr>
        <p:spPr bwMode="auto">
          <a:xfrm>
            <a:off x="9345156" y="1037847"/>
            <a:ext cx="1146319" cy="1618623"/>
          </a:xfrm>
          <a:custGeom>
            <a:avLst/>
            <a:gdLst>
              <a:gd name="T0" fmla="*/ 196 w 197"/>
              <a:gd name="T1" fmla="*/ 116 h 278"/>
              <a:gd name="T2" fmla="*/ 183 w 197"/>
              <a:gd name="T3" fmla="*/ 67 h 278"/>
              <a:gd name="T4" fmla="*/ 94 w 197"/>
              <a:gd name="T5" fmla="*/ 20 h 278"/>
              <a:gd name="T6" fmla="*/ 20 w 197"/>
              <a:gd name="T7" fmla="*/ 75 h 278"/>
              <a:gd name="T8" fmla="*/ 19 w 197"/>
              <a:gd name="T9" fmla="*/ 78 h 278"/>
              <a:gd name="T10" fmla="*/ 9 w 197"/>
              <a:gd name="T11" fmla="*/ 108 h 278"/>
              <a:gd name="T12" fmla="*/ 15 w 197"/>
              <a:gd name="T13" fmla="*/ 172 h 278"/>
              <a:gd name="T14" fmla="*/ 27 w 197"/>
              <a:gd name="T15" fmla="*/ 207 h 278"/>
              <a:gd name="T16" fmla="*/ 33 w 197"/>
              <a:gd name="T17" fmla="*/ 238 h 278"/>
              <a:gd name="T18" fmla="*/ 32 w 197"/>
              <a:gd name="T19" fmla="*/ 239 h 278"/>
              <a:gd name="T20" fmla="*/ 32 w 197"/>
              <a:gd name="T21" fmla="*/ 243 h 278"/>
              <a:gd name="T22" fmla="*/ 32 w 197"/>
              <a:gd name="T23" fmla="*/ 257 h 278"/>
              <a:gd name="T24" fmla="*/ 35 w 197"/>
              <a:gd name="T25" fmla="*/ 263 h 278"/>
              <a:gd name="T26" fmla="*/ 56 w 197"/>
              <a:gd name="T27" fmla="*/ 266 h 278"/>
              <a:gd name="T28" fmla="*/ 71 w 197"/>
              <a:gd name="T29" fmla="*/ 270 h 278"/>
              <a:gd name="T30" fmla="*/ 78 w 197"/>
              <a:gd name="T31" fmla="*/ 273 h 278"/>
              <a:gd name="T32" fmla="*/ 88 w 197"/>
              <a:gd name="T33" fmla="*/ 276 h 278"/>
              <a:gd name="T34" fmla="*/ 100 w 197"/>
              <a:gd name="T35" fmla="*/ 271 h 278"/>
              <a:gd name="T36" fmla="*/ 109 w 197"/>
              <a:gd name="T37" fmla="*/ 266 h 278"/>
              <a:gd name="T38" fmla="*/ 138 w 197"/>
              <a:gd name="T39" fmla="*/ 218 h 278"/>
              <a:gd name="T40" fmla="*/ 139 w 197"/>
              <a:gd name="T41" fmla="*/ 216 h 278"/>
              <a:gd name="T42" fmla="*/ 140 w 197"/>
              <a:gd name="T43" fmla="*/ 214 h 278"/>
              <a:gd name="T44" fmla="*/ 186 w 197"/>
              <a:gd name="T45" fmla="*/ 171 h 278"/>
              <a:gd name="T46" fmla="*/ 190 w 197"/>
              <a:gd name="T47" fmla="*/ 155 h 278"/>
              <a:gd name="T48" fmla="*/ 196 w 197"/>
              <a:gd name="T49" fmla="*/ 135 h 278"/>
              <a:gd name="T50" fmla="*/ 196 w 197"/>
              <a:gd name="T51" fmla="*/ 116 h 278"/>
              <a:gd name="T52" fmla="*/ 133 w 197"/>
              <a:gd name="T53" fmla="*/ 184 h 278"/>
              <a:gd name="T54" fmla="*/ 134 w 197"/>
              <a:gd name="T55" fmla="*/ 182 h 278"/>
              <a:gd name="T56" fmla="*/ 144 w 197"/>
              <a:gd name="T57" fmla="*/ 175 h 278"/>
              <a:gd name="T58" fmla="*/ 135 w 197"/>
              <a:gd name="T59" fmla="*/ 184 h 278"/>
              <a:gd name="T60" fmla="*/ 133 w 197"/>
              <a:gd name="T61" fmla="*/ 184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7" h="278">
                <a:moveTo>
                  <a:pt x="196" y="116"/>
                </a:moveTo>
                <a:cubicBezTo>
                  <a:pt x="197" y="100"/>
                  <a:pt x="193" y="83"/>
                  <a:pt x="183" y="67"/>
                </a:cubicBezTo>
                <a:cubicBezTo>
                  <a:pt x="167" y="39"/>
                  <a:pt x="128" y="0"/>
                  <a:pt x="94" y="20"/>
                </a:cubicBezTo>
                <a:cubicBezTo>
                  <a:pt x="62" y="19"/>
                  <a:pt x="32" y="46"/>
                  <a:pt x="20" y="75"/>
                </a:cubicBezTo>
                <a:cubicBezTo>
                  <a:pt x="20" y="76"/>
                  <a:pt x="19" y="77"/>
                  <a:pt x="19" y="78"/>
                </a:cubicBezTo>
                <a:cubicBezTo>
                  <a:pt x="14" y="87"/>
                  <a:pt x="10" y="98"/>
                  <a:pt x="9" y="108"/>
                </a:cubicBezTo>
                <a:cubicBezTo>
                  <a:pt x="0" y="125"/>
                  <a:pt x="5" y="149"/>
                  <a:pt x="15" y="172"/>
                </a:cubicBezTo>
                <a:cubicBezTo>
                  <a:pt x="17" y="184"/>
                  <a:pt x="21" y="196"/>
                  <a:pt x="27" y="207"/>
                </a:cubicBezTo>
                <a:cubicBezTo>
                  <a:pt x="27" y="218"/>
                  <a:pt x="28" y="229"/>
                  <a:pt x="33" y="238"/>
                </a:cubicBezTo>
                <a:cubicBezTo>
                  <a:pt x="32" y="239"/>
                  <a:pt x="32" y="239"/>
                  <a:pt x="32" y="239"/>
                </a:cubicBezTo>
                <a:cubicBezTo>
                  <a:pt x="32" y="240"/>
                  <a:pt x="32" y="242"/>
                  <a:pt x="32" y="243"/>
                </a:cubicBezTo>
                <a:cubicBezTo>
                  <a:pt x="29" y="247"/>
                  <a:pt x="29" y="253"/>
                  <a:pt x="32" y="257"/>
                </a:cubicBezTo>
                <a:cubicBezTo>
                  <a:pt x="33" y="259"/>
                  <a:pt x="34" y="261"/>
                  <a:pt x="35" y="263"/>
                </a:cubicBezTo>
                <a:cubicBezTo>
                  <a:pt x="39" y="273"/>
                  <a:pt x="52" y="272"/>
                  <a:pt x="56" y="266"/>
                </a:cubicBezTo>
                <a:cubicBezTo>
                  <a:pt x="61" y="267"/>
                  <a:pt x="66" y="268"/>
                  <a:pt x="71" y="270"/>
                </a:cubicBezTo>
                <a:cubicBezTo>
                  <a:pt x="72" y="272"/>
                  <a:pt x="75" y="273"/>
                  <a:pt x="78" y="273"/>
                </a:cubicBezTo>
                <a:cubicBezTo>
                  <a:pt x="81" y="274"/>
                  <a:pt x="85" y="275"/>
                  <a:pt x="88" y="276"/>
                </a:cubicBezTo>
                <a:cubicBezTo>
                  <a:pt x="93" y="278"/>
                  <a:pt x="98" y="275"/>
                  <a:pt x="100" y="271"/>
                </a:cubicBezTo>
                <a:cubicBezTo>
                  <a:pt x="103" y="271"/>
                  <a:pt x="106" y="269"/>
                  <a:pt x="109" y="266"/>
                </a:cubicBezTo>
                <a:cubicBezTo>
                  <a:pt x="119" y="250"/>
                  <a:pt x="130" y="235"/>
                  <a:pt x="138" y="218"/>
                </a:cubicBezTo>
                <a:cubicBezTo>
                  <a:pt x="138" y="217"/>
                  <a:pt x="139" y="216"/>
                  <a:pt x="139" y="216"/>
                </a:cubicBezTo>
                <a:cubicBezTo>
                  <a:pt x="139" y="215"/>
                  <a:pt x="140" y="215"/>
                  <a:pt x="140" y="214"/>
                </a:cubicBezTo>
                <a:cubicBezTo>
                  <a:pt x="160" y="208"/>
                  <a:pt x="177" y="194"/>
                  <a:pt x="186" y="171"/>
                </a:cubicBezTo>
                <a:cubicBezTo>
                  <a:pt x="188" y="166"/>
                  <a:pt x="189" y="161"/>
                  <a:pt x="190" y="155"/>
                </a:cubicBezTo>
                <a:cubicBezTo>
                  <a:pt x="193" y="149"/>
                  <a:pt x="195" y="142"/>
                  <a:pt x="196" y="135"/>
                </a:cubicBezTo>
                <a:cubicBezTo>
                  <a:pt x="196" y="129"/>
                  <a:pt x="196" y="122"/>
                  <a:pt x="196" y="116"/>
                </a:cubicBezTo>
                <a:close/>
                <a:moveTo>
                  <a:pt x="133" y="184"/>
                </a:moveTo>
                <a:cubicBezTo>
                  <a:pt x="133" y="183"/>
                  <a:pt x="133" y="183"/>
                  <a:pt x="134" y="182"/>
                </a:cubicBezTo>
                <a:cubicBezTo>
                  <a:pt x="137" y="180"/>
                  <a:pt x="140" y="177"/>
                  <a:pt x="144" y="175"/>
                </a:cubicBezTo>
                <a:cubicBezTo>
                  <a:pt x="141" y="178"/>
                  <a:pt x="138" y="181"/>
                  <a:pt x="135" y="184"/>
                </a:cubicBezTo>
                <a:cubicBezTo>
                  <a:pt x="134" y="184"/>
                  <a:pt x="133" y="184"/>
                  <a:pt x="133" y="184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" name="Freeform 21"/>
          <p:cNvSpPr/>
          <p:nvPr/>
        </p:nvSpPr>
        <p:spPr bwMode="auto">
          <a:xfrm>
            <a:off x="9537029" y="1374856"/>
            <a:ext cx="297650" cy="327170"/>
          </a:xfrm>
          <a:custGeom>
            <a:avLst/>
            <a:gdLst>
              <a:gd name="T0" fmla="*/ 43 w 51"/>
              <a:gd name="T1" fmla="*/ 2 h 56"/>
              <a:gd name="T2" fmla="*/ 25 w 51"/>
              <a:gd name="T3" fmla="*/ 16 h 56"/>
              <a:gd name="T4" fmla="*/ 2 w 51"/>
              <a:gd name="T5" fmla="*/ 46 h 56"/>
              <a:gd name="T6" fmla="*/ 8 w 51"/>
              <a:gd name="T7" fmla="*/ 53 h 56"/>
              <a:gd name="T8" fmla="*/ 16 w 51"/>
              <a:gd name="T9" fmla="*/ 54 h 56"/>
              <a:gd name="T10" fmla="*/ 45 w 51"/>
              <a:gd name="T11" fmla="*/ 14 h 56"/>
              <a:gd name="T12" fmla="*/ 44 w 51"/>
              <a:gd name="T13" fmla="*/ 10 h 56"/>
              <a:gd name="T14" fmla="*/ 47 w 51"/>
              <a:gd name="T15" fmla="*/ 8 h 56"/>
              <a:gd name="T16" fmla="*/ 43 w 51"/>
              <a:gd name="T17" fmla="*/ 2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56">
                <a:moveTo>
                  <a:pt x="43" y="2"/>
                </a:moveTo>
                <a:cubicBezTo>
                  <a:pt x="36" y="5"/>
                  <a:pt x="30" y="10"/>
                  <a:pt x="25" y="16"/>
                </a:cubicBezTo>
                <a:cubicBezTo>
                  <a:pt x="15" y="24"/>
                  <a:pt x="6" y="34"/>
                  <a:pt x="2" y="46"/>
                </a:cubicBezTo>
                <a:cubicBezTo>
                  <a:pt x="0" y="51"/>
                  <a:pt x="4" y="53"/>
                  <a:pt x="8" y="53"/>
                </a:cubicBezTo>
                <a:cubicBezTo>
                  <a:pt x="10" y="55"/>
                  <a:pt x="14" y="56"/>
                  <a:pt x="16" y="54"/>
                </a:cubicBezTo>
                <a:cubicBezTo>
                  <a:pt x="29" y="44"/>
                  <a:pt x="41" y="31"/>
                  <a:pt x="45" y="14"/>
                </a:cubicBezTo>
                <a:cubicBezTo>
                  <a:pt x="45" y="13"/>
                  <a:pt x="45" y="11"/>
                  <a:pt x="44" y="10"/>
                </a:cubicBezTo>
                <a:cubicBezTo>
                  <a:pt x="45" y="9"/>
                  <a:pt x="46" y="9"/>
                  <a:pt x="47" y="8"/>
                </a:cubicBezTo>
                <a:cubicBezTo>
                  <a:pt x="51" y="6"/>
                  <a:pt x="47" y="0"/>
                  <a:pt x="43" y="2"/>
                </a:cubicBezTo>
                <a:close/>
              </a:path>
            </a:pathLst>
          </a:custGeom>
          <a:solidFill>
            <a:srgbClr val="F9ED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" name="Freeform 22"/>
          <p:cNvSpPr/>
          <p:nvPr/>
        </p:nvSpPr>
        <p:spPr bwMode="auto">
          <a:xfrm>
            <a:off x="2000735" y="735279"/>
            <a:ext cx="1232418" cy="1869534"/>
          </a:xfrm>
          <a:custGeom>
            <a:avLst/>
            <a:gdLst>
              <a:gd name="T0" fmla="*/ 211 w 212"/>
              <a:gd name="T1" fmla="*/ 251 h 321"/>
              <a:gd name="T2" fmla="*/ 211 w 212"/>
              <a:gd name="T3" fmla="*/ 251 h 321"/>
              <a:gd name="T4" fmla="*/ 211 w 212"/>
              <a:gd name="T5" fmla="*/ 248 h 321"/>
              <a:gd name="T6" fmla="*/ 189 w 212"/>
              <a:gd name="T7" fmla="*/ 207 h 321"/>
              <a:gd name="T8" fmla="*/ 123 w 212"/>
              <a:gd name="T9" fmla="*/ 144 h 321"/>
              <a:gd name="T10" fmla="*/ 112 w 212"/>
              <a:gd name="T11" fmla="*/ 100 h 321"/>
              <a:gd name="T12" fmla="*/ 109 w 212"/>
              <a:gd name="T13" fmla="*/ 86 h 321"/>
              <a:gd name="T14" fmla="*/ 103 w 212"/>
              <a:gd name="T15" fmla="*/ 59 h 321"/>
              <a:gd name="T16" fmla="*/ 102 w 212"/>
              <a:gd name="T17" fmla="*/ 52 h 321"/>
              <a:gd name="T18" fmla="*/ 120 w 212"/>
              <a:gd name="T19" fmla="*/ 22 h 321"/>
              <a:gd name="T20" fmla="*/ 113 w 212"/>
              <a:gd name="T21" fmla="*/ 12 h 321"/>
              <a:gd name="T22" fmla="*/ 27 w 212"/>
              <a:gd name="T23" fmla="*/ 21 h 321"/>
              <a:gd name="T24" fmla="*/ 24 w 212"/>
              <a:gd name="T25" fmla="*/ 26 h 321"/>
              <a:gd name="T26" fmla="*/ 7 w 212"/>
              <a:gd name="T27" fmla="*/ 37 h 321"/>
              <a:gd name="T28" fmla="*/ 7 w 212"/>
              <a:gd name="T29" fmla="*/ 54 h 321"/>
              <a:gd name="T30" fmla="*/ 26 w 212"/>
              <a:gd name="T31" fmla="*/ 62 h 321"/>
              <a:gd name="T32" fmla="*/ 57 w 212"/>
              <a:gd name="T33" fmla="*/ 157 h 321"/>
              <a:gd name="T34" fmla="*/ 55 w 212"/>
              <a:gd name="T35" fmla="*/ 161 h 321"/>
              <a:gd name="T36" fmla="*/ 33 w 212"/>
              <a:gd name="T37" fmla="*/ 254 h 321"/>
              <a:gd name="T38" fmla="*/ 33 w 212"/>
              <a:gd name="T39" fmla="*/ 254 h 321"/>
              <a:gd name="T40" fmla="*/ 33 w 212"/>
              <a:gd name="T41" fmla="*/ 254 h 321"/>
              <a:gd name="T42" fmla="*/ 32 w 212"/>
              <a:gd name="T43" fmla="*/ 256 h 321"/>
              <a:gd name="T44" fmla="*/ 36 w 212"/>
              <a:gd name="T45" fmla="*/ 263 h 321"/>
              <a:gd name="T46" fmla="*/ 54 w 212"/>
              <a:gd name="T47" fmla="*/ 316 h 321"/>
              <a:gd name="T48" fmla="*/ 77 w 212"/>
              <a:gd name="T49" fmla="*/ 312 h 321"/>
              <a:gd name="T50" fmla="*/ 89 w 212"/>
              <a:gd name="T51" fmla="*/ 317 h 321"/>
              <a:gd name="T52" fmla="*/ 102 w 212"/>
              <a:gd name="T53" fmla="*/ 311 h 321"/>
              <a:gd name="T54" fmla="*/ 108 w 212"/>
              <a:gd name="T55" fmla="*/ 317 h 321"/>
              <a:gd name="T56" fmla="*/ 125 w 212"/>
              <a:gd name="T57" fmla="*/ 315 h 321"/>
              <a:gd name="T58" fmla="*/ 128 w 212"/>
              <a:gd name="T59" fmla="*/ 309 h 321"/>
              <a:gd name="T60" fmla="*/ 139 w 212"/>
              <a:gd name="T61" fmla="*/ 302 h 321"/>
              <a:gd name="T62" fmla="*/ 139 w 212"/>
              <a:gd name="T63" fmla="*/ 301 h 321"/>
              <a:gd name="T64" fmla="*/ 157 w 212"/>
              <a:gd name="T65" fmla="*/ 297 h 321"/>
              <a:gd name="T66" fmla="*/ 212 w 212"/>
              <a:gd name="T67" fmla="*/ 257 h 321"/>
              <a:gd name="T68" fmla="*/ 211 w 212"/>
              <a:gd name="T69" fmla="*/ 251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2" h="321">
                <a:moveTo>
                  <a:pt x="211" y="251"/>
                </a:moveTo>
                <a:cubicBezTo>
                  <a:pt x="211" y="251"/>
                  <a:pt x="211" y="251"/>
                  <a:pt x="211" y="251"/>
                </a:cubicBezTo>
                <a:cubicBezTo>
                  <a:pt x="211" y="250"/>
                  <a:pt x="211" y="249"/>
                  <a:pt x="211" y="248"/>
                </a:cubicBezTo>
                <a:cubicBezTo>
                  <a:pt x="208" y="233"/>
                  <a:pt x="199" y="219"/>
                  <a:pt x="189" y="207"/>
                </a:cubicBezTo>
                <a:cubicBezTo>
                  <a:pt x="172" y="181"/>
                  <a:pt x="150" y="158"/>
                  <a:pt x="123" y="144"/>
                </a:cubicBezTo>
                <a:cubicBezTo>
                  <a:pt x="120" y="129"/>
                  <a:pt x="116" y="115"/>
                  <a:pt x="112" y="100"/>
                </a:cubicBezTo>
                <a:cubicBezTo>
                  <a:pt x="111" y="95"/>
                  <a:pt x="110" y="91"/>
                  <a:pt x="109" y="86"/>
                </a:cubicBezTo>
                <a:cubicBezTo>
                  <a:pt x="107" y="77"/>
                  <a:pt x="105" y="68"/>
                  <a:pt x="103" y="59"/>
                </a:cubicBezTo>
                <a:cubicBezTo>
                  <a:pt x="103" y="57"/>
                  <a:pt x="102" y="54"/>
                  <a:pt x="102" y="52"/>
                </a:cubicBezTo>
                <a:cubicBezTo>
                  <a:pt x="113" y="45"/>
                  <a:pt x="121" y="35"/>
                  <a:pt x="120" y="22"/>
                </a:cubicBezTo>
                <a:cubicBezTo>
                  <a:pt x="120" y="17"/>
                  <a:pt x="117" y="13"/>
                  <a:pt x="113" y="12"/>
                </a:cubicBezTo>
                <a:cubicBezTo>
                  <a:pt x="92" y="7"/>
                  <a:pt x="42" y="0"/>
                  <a:pt x="27" y="21"/>
                </a:cubicBezTo>
                <a:cubicBezTo>
                  <a:pt x="25" y="22"/>
                  <a:pt x="24" y="24"/>
                  <a:pt x="24" y="26"/>
                </a:cubicBezTo>
                <a:cubicBezTo>
                  <a:pt x="18" y="29"/>
                  <a:pt x="12" y="33"/>
                  <a:pt x="7" y="37"/>
                </a:cubicBezTo>
                <a:cubicBezTo>
                  <a:pt x="1" y="42"/>
                  <a:pt x="0" y="50"/>
                  <a:pt x="7" y="54"/>
                </a:cubicBezTo>
                <a:cubicBezTo>
                  <a:pt x="12" y="58"/>
                  <a:pt x="18" y="60"/>
                  <a:pt x="26" y="62"/>
                </a:cubicBezTo>
                <a:cubicBezTo>
                  <a:pt x="32" y="95"/>
                  <a:pt x="44" y="126"/>
                  <a:pt x="57" y="157"/>
                </a:cubicBezTo>
                <a:cubicBezTo>
                  <a:pt x="56" y="158"/>
                  <a:pt x="55" y="159"/>
                  <a:pt x="55" y="161"/>
                </a:cubicBezTo>
                <a:cubicBezTo>
                  <a:pt x="46" y="192"/>
                  <a:pt x="36" y="222"/>
                  <a:pt x="33" y="254"/>
                </a:cubicBezTo>
                <a:cubicBezTo>
                  <a:pt x="33" y="254"/>
                  <a:pt x="33" y="254"/>
                  <a:pt x="33" y="254"/>
                </a:cubicBezTo>
                <a:cubicBezTo>
                  <a:pt x="33" y="254"/>
                  <a:pt x="33" y="254"/>
                  <a:pt x="33" y="254"/>
                </a:cubicBezTo>
                <a:cubicBezTo>
                  <a:pt x="33" y="255"/>
                  <a:pt x="32" y="256"/>
                  <a:pt x="32" y="256"/>
                </a:cubicBezTo>
                <a:cubicBezTo>
                  <a:pt x="32" y="260"/>
                  <a:pt x="33" y="262"/>
                  <a:pt x="36" y="263"/>
                </a:cubicBezTo>
                <a:cubicBezTo>
                  <a:pt x="32" y="287"/>
                  <a:pt x="36" y="310"/>
                  <a:pt x="54" y="316"/>
                </a:cubicBezTo>
                <a:cubicBezTo>
                  <a:pt x="63" y="319"/>
                  <a:pt x="71" y="317"/>
                  <a:pt x="77" y="312"/>
                </a:cubicBezTo>
                <a:cubicBezTo>
                  <a:pt x="80" y="316"/>
                  <a:pt x="84" y="319"/>
                  <a:pt x="89" y="317"/>
                </a:cubicBezTo>
                <a:cubicBezTo>
                  <a:pt x="94" y="316"/>
                  <a:pt x="98" y="313"/>
                  <a:pt x="102" y="311"/>
                </a:cubicBezTo>
                <a:cubicBezTo>
                  <a:pt x="104" y="313"/>
                  <a:pt x="106" y="315"/>
                  <a:pt x="108" y="317"/>
                </a:cubicBezTo>
                <a:cubicBezTo>
                  <a:pt x="113" y="321"/>
                  <a:pt x="121" y="321"/>
                  <a:pt x="125" y="315"/>
                </a:cubicBezTo>
                <a:cubicBezTo>
                  <a:pt x="126" y="313"/>
                  <a:pt x="127" y="311"/>
                  <a:pt x="128" y="309"/>
                </a:cubicBezTo>
                <a:cubicBezTo>
                  <a:pt x="133" y="310"/>
                  <a:pt x="137" y="307"/>
                  <a:pt x="139" y="302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45" y="300"/>
                  <a:pt x="151" y="298"/>
                  <a:pt x="157" y="297"/>
                </a:cubicBezTo>
                <a:cubicBezTo>
                  <a:pt x="185" y="293"/>
                  <a:pt x="212" y="286"/>
                  <a:pt x="212" y="257"/>
                </a:cubicBezTo>
                <a:cubicBezTo>
                  <a:pt x="212" y="255"/>
                  <a:pt x="212" y="253"/>
                  <a:pt x="211" y="251"/>
                </a:cubicBezTo>
                <a:close/>
              </a:path>
            </a:pathLst>
          </a:custGeom>
          <a:solidFill>
            <a:srgbClr val="9ED4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" name="Freeform 23"/>
          <p:cNvSpPr>
            <a:spLocks noEditPoints="1"/>
          </p:cNvSpPr>
          <p:nvPr/>
        </p:nvSpPr>
        <p:spPr bwMode="auto">
          <a:xfrm>
            <a:off x="-149000" y="3251768"/>
            <a:ext cx="1227497" cy="1188139"/>
          </a:xfrm>
          <a:custGeom>
            <a:avLst/>
            <a:gdLst>
              <a:gd name="T0" fmla="*/ 191 w 211"/>
              <a:gd name="T1" fmla="*/ 21 h 204"/>
              <a:gd name="T2" fmla="*/ 181 w 211"/>
              <a:gd name="T3" fmla="*/ 20 h 204"/>
              <a:gd name="T4" fmla="*/ 146 w 211"/>
              <a:gd name="T5" fmla="*/ 49 h 204"/>
              <a:gd name="T6" fmla="*/ 144 w 211"/>
              <a:gd name="T7" fmla="*/ 50 h 204"/>
              <a:gd name="T8" fmla="*/ 110 w 211"/>
              <a:gd name="T9" fmla="*/ 90 h 204"/>
              <a:gd name="T10" fmla="*/ 108 w 211"/>
              <a:gd name="T11" fmla="*/ 85 h 204"/>
              <a:gd name="T12" fmla="*/ 105 w 211"/>
              <a:gd name="T13" fmla="*/ 79 h 204"/>
              <a:gd name="T14" fmla="*/ 75 w 211"/>
              <a:gd name="T15" fmla="*/ 14 h 204"/>
              <a:gd name="T16" fmla="*/ 36 w 211"/>
              <a:gd name="T17" fmla="*/ 10 h 204"/>
              <a:gd name="T18" fmla="*/ 27 w 211"/>
              <a:gd name="T19" fmla="*/ 6 h 204"/>
              <a:gd name="T20" fmla="*/ 19 w 211"/>
              <a:gd name="T21" fmla="*/ 10 h 204"/>
              <a:gd name="T22" fmla="*/ 35 w 211"/>
              <a:gd name="T23" fmla="*/ 101 h 204"/>
              <a:gd name="T24" fmla="*/ 81 w 211"/>
              <a:gd name="T25" fmla="*/ 164 h 204"/>
              <a:gd name="T26" fmla="*/ 120 w 211"/>
              <a:gd name="T27" fmla="*/ 198 h 204"/>
              <a:gd name="T28" fmla="*/ 122 w 211"/>
              <a:gd name="T29" fmla="*/ 199 h 204"/>
              <a:gd name="T30" fmla="*/ 153 w 211"/>
              <a:gd name="T31" fmla="*/ 189 h 204"/>
              <a:gd name="T32" fmla="*/ 189 w 211"/>
              <a:gd name="T33" fmla="*/ 122 h 204"/>
              <a:gd name="T34" fmla="*/ 191 w 211"/>
              <a:gd name="T35" fmla="*/ 21 h 204"/>
              <a:gd name="T36" fmla="*/ 97 w 211"/>
              <a:gd name="T37" fmla="*/ 132 h 204"/>
              <a:gd name="T38" fmla="*/ 87 w 211"/>
              <a:gd name="T39" fmla="*/ 113 h 204"/>
              <a:gd name="T40" fmla="*/ 92 w 211"/>
              <a:gd name="T41" fmla="*/ 113 h 204"/>
              <a:gd name="T42" fmla="*/ 97 w 211"/>
              <a:gd name="T43" fmla="*/ 128 h 204"/>
              <a:gd name="T44" fmla="*/ 97 w 211"/>
              <a:gd name="T45" fmla="*/ 132 h 204"/>
              <a:gd name="T46" fmla="*/ 69 w 211"/>
              <a:gd name="T47" fmla="*/ 67 h 204"/>
              <a:gd name="T48" fmla="*/ 69 w 211"/>
              <a:gd name="T49" fmla="*/ 72 h 204"/>
              <a:gd name="T50" fmla="*/ 68 w 211"/>
              <a:gd name="T51" fmla="*/ 69 h 204"/>
              <a:gd name="T52" fmla="*/ 66 w 211"/>
              <a:gd name="T53" fmla="*/ 66 h 204"/>
              <a:gd name="T54" fmla="*/ 66 w 211"/>
              <a:gd name="T55" fmla="*/ 63 h 204"/>
              <a:gd name="T56" fmla="*/ 69 w 211"/>
              <a:gd name="T57" fmla="*/ 67 h 204"/>
              <a:gd name="T58" fmla="*/ 42 w 211"/>
              <a:gd name="T59" fmla="*/ 47 h 204"/>
              <a:gd name="T60" fmla="*/ 42 w 211"/>
              <a:gd name="T61" fmla="*/ 38 h 204"/>
              <a:gd name="T62" fmla="*/ 42 w 211"/>
              <a:gd name="T63" fmla="*/ 38 h 204"/>
              <a:gd name="T64" fmla="*/ 43 w 211"/>
              <a:gd name="T65" fmla="*/ 39 h 204"/>
              <a:gd name="T66" fmla="*/ 42 w 211"/>
              <a:gd name="T67" fmla="*/ 47 h 204"/>
              <a:gd name="T68" fmla="*/ 50 w 211"/>
              <a:gd name="T69" fmla="*/ 19 h 204"/>
              <a:gd name="T70" fmla="*/ 65 w 211"/>
              <a:gd name="T71" fmla="*/ 23 h 204"/>
              <a:gd name="T72" fmla="*/ 58 w 211"/>
              <a:gd name="T73" fmla="*/ 18 h 204"/>
              <a:gd name="T74" fmla="*/ 50 w 211"/>
              <a:gd name="T75" fmla="*/ 19 h 204"/>
              <a:gd name="T76" fmla="*/ 136 w 211"/>
              <a:gd name="T77" fmla="*/ 145 h 204"/>
              <a:gd name="T78" fmla="*/ 125 w 211"/>
              <a:gd name="T79" fmla="*/ 163 h 204"/>
              <a:gd name="T80" fmla="*/ 127 w 211"/>
              <a:gd name="T81" fmla="*/ 136 h 204"/>
              <a:gd name="T82" fmla="*/ 130 w 211"/>
              <a:gd name="T83" fmla="*/ 134 h 204"/>
              <a:gd name="T84" fmla="*/ 136 w 211"/>
              <a:gd name="T85" fmla="*/ 128 h 204"/>
              <a:gd name="T86" fmla="*/ 136 w 211"/>
              <a:gd name="T87" fmla="*/ 145 h 204"/>
              <a:gd name="T88" fmla="*/ 166 w 211"/>
              <a:gd name="T89" fmla="*/ 76 h 204"/>
              <a:gd name="T90" fmla="*/ 163 w 211"/>
              <a:gd name="T91" fmla="*/ 64 h 204"/>
              <a:gd name="T92" fmla="*/ 167 w 211"/>
              <a:gd name="T93" fmla="*/ 61 h 204"/>
              <a:gd name="T94" fmla="*/ 166 w 211"/>
              <a:gd name="T95" fmla="*/ 76 h 204"/>
              <a:gd name="T96" fmla="*/ 183 w 211"/>
              <a:gd name="T97" fmla="*/ 74 h 204"/>
              <a:gd name="T98" fmla="*/ 183 w 211"/>
              <a:gd name="T99" fmla="*/ 51 h 204"/>
              <a:gd name="T100" fmla="*/ 177 w 211"/>
              <a:gd name="T101" fmla="*/ 43 h 204"/>
              <a:gd name="T102" fmla="*/ 182 w 211"/>
              <a:gd name="T103" fmla="*/ 39 h 204"/>
              <a:gd name="T104" fmla="*/ 183 w 211"/>
              <a:gd name="T105" fmla="*/ 7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1" h="204">
                <a:moveTo>
                  <a:pt x="191" y="21"/>
                </a:moveTo>
                <a:cubicBezTo>
                  <a:pt x="189" y="18"/>
                  <a:pt x="184" y="18"/>
                  <a:pt x="181" y="20"/>
                </a:cubicBezTo>
                <a:cubicBezTo>
                  <a:pt x="168" y="26"/>
                  <a:pt x="156" y="37"/>
                  <a:pt x="146" y="49"/>
                </a:cubicBezTo>
                <a:cubicBezTo>
                  <a:pt x="146" y="49"/>
                  <a:pt x="145" y="49"/>
                  <a:pt x="144" y="50"/>
                </a:cubicBezTo>
                <a:cubicBezTo>
                  <a:pt x="131" y="57"/>
                  <a:pt x="119" y="72"/>
                  <a:pt x="110" y="90"/>
                </a:cubicBezTo>
                <a:cubicBezTo>
                  <a:pt x="109" y="88"/>
                  <a:pt x="109" y="87"/>
                  <a:pt x="108" y="85"/>
                </a:cubicBezTo>
                <a:cubicBezTo>
                  <a:pt x="107" y="83"/>
                  <a:pt x="106" y="81"/>
                  <a:pt x="105" y="79"/>
                </a:cubicBezTo>
                <a:cubicBezTo>
                  <a:pt x="99" y="56"/>
                  <a:pt x="90" y="32"/>
                  <a:pt x="75" y="14"/>
                </a:cubicBezTo>
                <a:cubicBezTo>
                  <a:pt x="64" y="0"/>
                  <a:pt x="47" y="0"/>
                  <a:pt x="36" y="10"/>
                </a:cubicBezTo>
                <a:cubicBezTo>
                  <a:pt x="34" y="9"/>
                  <a:pt x="31" y="7"/>
                  <a:pt x="27" y="6"/>
                </a:cubicBezTo>
                <a:cubicBezTo>
                  <a:pt x="24" y="5"/>
                  <a:pt x="21" y="7"/>
                  <a:pt x="19" y="10"/>
                </a:cubicBezTo>
                <a:cubicBezTo>
                  <a:pt x="0" y="37"/>
                  <a:pt x="21" y="76"/>
                  <a:pt x="35" y="101"/>
                </a:cubicBezTo>
                <a:cubicBezTo>
                  <a:pt x="47" y="123"/>
                  <a:pt x="63" y="145"/>
                  <a:pt x="81" y="164"/>
                </a:cubicBezTo>
                <a:cubicBezTo>
                  <a:pt x="90" y="181"/>
                  <a:pt x="103" y="198"/>
                  <a:pt x="120" y="198"/>
                </a:cubicBezTo>
                <a:cubicBezTo>
                  <a:pt x="121" y="199"/>
                  <a:pt x="121" y="199"/>
                  <a:pt x="122" y="199"/>
                </a:cubicBezTo>
                <a:cubicBezTo>
                  <a:pt x="135" y="204"/>
                  <a:pt x="145" y="199"/>
                  <a:pt x="153" y="189"/>
                </a:cubicBezTo>
                <a:cubicBezTo>
                  <a:pt x="172" y="174"/>
                  <a:pt x="183" y="140"/>
                  <a:pt x="189" y="122"/>
                </a:cubicBezTo>
                <a:cubicBezTo>
                  <a:pt x="197" y="95"/>
                  <a:pt x="211" y="46"/>
                  <a:pt x="191" y="21"/>
                </a:cubicBezTo>
                <a:close/>
                <a:moveTo>
                  <a:pt x="97" y="132"/>
                </a:moveTo>
                <a:cubicBezTo>
                  <a:pt x="94" y="126"/>
                  <a:pt x="90" y="119"/>
                  <a:pt x="87" y="113"/>
                </a:cubicBezTo>
                <a:cubicBezTo>
                  <a:pt x="89" y="114"/>
                  <a:pt x="91" y="114"/>
                  <a:pt x="92" y="113"/>
                </a:cubicBezTo>
                <a:cubicBezTo>
                  <a:pt x="94" y="118"/>
                  <a:pt x="96" y="123"/>
                  <a:pt x="97" y="128"/>
                </a:cubicBezTo>
                <a:cubicBezTo>
                  <a:pt x="97" y="129"/>
                  <a:pt x="97" y="130"/>
                  <a:pt x="97" y="132"/>
                </a:cubicBezTo>
                <a:close/>
                <a:moveTo>
                  <a:pt x="69" y="67"/>
                </a:moveTo>
                <a:cubicBezTo>
                  <a:pt x="69" y="69"/>
                  <a:pt x="69" y="70"/>
                  <a:pt x="69" y="72"/>
                </a:cubicBezTo>
                <a:cubicBezTo>
                  <a:pt x="69" y="71"/>
                  <a:pt x="69" y="70"/>
                  <a:pt x="68" y="69"/>
                </a:cubicBezTo>
                <a:cubicBezTo>
                  <a:pt x="68" y="68"/>
                  <a:pt x="67" y="67"/>
                  <a:pt x="66" y="66"/>
                </a:cubicBezTo>
                <a:cubicBezTo>
                  <a:pt x="66" y="65"/>
                  <a:pt x="66" y="64"/>
                  <a:pt x="66" y="63"/>
                </a:cubicBezTo>
                <a:cubicBezTo>
                  <a:pt x="67" y="64"/>
                  <a:pt x="68" y="66"/>
                  <a:pt x="69" y="67"/>
                </a:cubicBezTo>
                <a:close/>
                <a:moveTo>
                  <a:pt x="42" y="47"/>
                </a:moveTo>
                <a:cubicBezTo>
                  <a:pt x="42" y="44"/>
                  <a:pt x="41" y="41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2"/>
                  <a:pt x="43" y="44"/>
                  <a:pt x="42" y="47"/>
                </a:cubicBezTo>
                <a:close/>
                <a:moveTo>
                  <a:pt x="50" y="19"/>
                </a:moveTo>
                <a:cubicBezTo>
                  <a:pt x="54" y="14"/>
                  <a:pt x="60" y="18"/>
                  <a:pt x="65" y="23"/>
                </a:cubicBezTo>
                <a:cubicBezTo>
                  <a:pt x="63" y="21"/>
                  <a:pt x="61" y="19"/>
                  <a:pt x="58" y="18"/>
                </a:cubicBezTo>
                <a:cubicBezTo>
                  <a:pt x="56" y="16"/>
                  <a:pt x="52" y="17"/>
                  <a:pt x="50" y="19"/>
                </a:cubicBezTo>
                <a:close/>
                <a:moveTo>
                  <a:pt x="136" y="145"/>
                </a:moveTo>
                <a:cubicBezTo>
                  <a:pt x="133" y="152"/>
                  <a:pt x="129" y="158"/>
                  <a:pt x="125" y="163"/>
                </a:cubicBezTo>
                <a:cubicBezTo>
                  <a:pt x="124" y="154"/>
                  <a:pt x="126" y="144"/>
                  <a:pt x="127" y="136"/>
                </a:cubicBezTo>
                <a:cubicBezTo>
                  <a:pt x="128" y="135"/>
                  <a:pt x="129" y="135"/>
                  <a:pt x="130" y="134"/>
                </a:cubicBezTo>
                <a:cubicBezTo>
                  <a:pt x="132" y="132"/>
                  <a:pt x="134" y="130"/>
                  <a:pt x="136" y="128"/>
                </a:cubicBezTo>
                <a:cubicBezTo>
                  <a:pt x="137" y="134"/>
                  <a:pt x="137" y="139"/>
                  <a:pt x="136" y="145"/>
                </a:cubicBezTo>
                <a:close/>
                <a:moveTo>
                  <a:pt x="166" y="76"/>
                </a:moveTo>
                <a:cubicBezTo>
                  <a:pt x="165" y="72"/>
                  <a:pt x="164" y="68"/>
                  <a:pt x="163" y="64"/>
                </a:cubicBezTo>
                <a:cubicBezTo>
                  <a:pt x="164" y="63"/>
                  <a:pt x="165" y="62"/>
                  <a:pt x="167" y="61"/>
                </a:cubicBezTo>
                <a:cubicBezTo>
                  <a:pt x="167" y="66"/>
                  <a:pt x="167" y="71"/>
                  <a:pt x="166" y="76"/>
                </a:cubicBezTo>
                <a:close/>
                <a:moveTo>
                  <a:pt x="183" y="74"/>
                </a:moveTo>
                <a:cubicBezTo>
                  <a:pt x="183" y="64"/>
                  <a:pt x="183" y="56"/>
                  <a:pt x="183" y="51"/>
                </a:cubicBezTo>
                <a:cubicBezTo>
                  <a:pt x="183" y="47"/>
                  <a:pt x="180" y="44"/>
                  <a:pt x="177" y="43"/>
                </a:cubicBezTo>
                <a:cubicBezTo>
                  <a:pt x="179" y="41"/>
                  <a:pt x="180" y="40"/>
                  <a:pt x="182" y="39"/>
                </a:cubicBezTo>
                <a:cubicBezTo>
                  <a:pt x="186" y="48"/>
                  <a:pt x="185" y="61"/>
                  <a:pt x="183" y="74"/>
                </a:cubicBezTo>
                <a:close/>
              </a:path>
            </a:pathLst>
          </a:custGeom>
          <a:solidFill>
            <a:srgbClr val="ED4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" name="Freeform 24"/>
          <p:cNvSpPr/>
          <p:nvPr/>
        </p:nvSpPr>
        <p:spPr bwMode="auto">
          <a:xfrm>
            <a:off x="1167052" y="2553153"/>
            <a:ext cx="580540" cy="674016"/>
          </a:xfrm>
          <a:custGeom>
            <a:avLst/>
            <a:gdLst>
              <a:gd name="T0" fmla="*/ 85 w 100"/>
              <a:gd name="T1" fmla="*/ 28 h 116"/>
              <a:gd name="T2" fmla="*/ 66 w 100"/>
              <a:gd name="T3" fmla="*/ 42 h 116"/>
              <a:gd name="T4" fmla="*/ 63 w 100"/>
              <a:gd name="T5" fmla="*/ 37 h 116"/>
              <a:gd name="T6" fmla="*/ 62 w 100"/>
              <a:gd name="T7" fmla="*/ 22 h 116"/>
              <a:gd name="T8" fmla="*/ 54 w 100"/>
              <a:gd name="T9" fmla="*/ 20 h 116"/>
              <a:gd name="T10" fmla="*/ 48 w 100"/>
              <a:gd name="T11" fmla="*/ 7 h 116"/>
              <a:gd name="T12" fmla="*/ 35 w 100"/>
              <a:gd name="T13" fmla="*/ 13 h 116"/>
              <a:gd name="T14" fmla="*/ 44 w 100"/>
              <a:gd name="T15" fmla="*/ 36 h 116"/>
              <a:gd name="T16" fmla="*/ 35 w 100"/>
              <a:gd name="T17" fmla="*/ 56 h 116"/>
              <a:gd name="T18" fmla="*/ 10 w 100"/>
              <a:gd name="T19" fmla="*/ 59 h 116"/>
              <a:gd name="T20" fmla="*/ 10 w 100"/>
              <a:gd name="T21" fmla="*/ 75 h 116"/>
              <a:gd name="T22" fmla="*/ 28 w 100"/>
              <a:gd name="T23" fmla="*/ 76 h 116"/>
              <a:gd name="T24" fmla="*/ 22 w 100"/>
              <a:gd name="T25" fmla="*/ 97 h 116"/>
              <a:gd name="T26" fmla="*/ 27 w 100"/>
              <a:gd name="T27" fmla="*/ 106 h 116"/>
              <a:gd name="T28" fmla="*/ 27 w 100"/>
              <a:gd name="T29" fmla="*/ 107 h 116"/>
              <a:gd name="T30" fmla="*/ 40 w 100"/>
              <a:gd name="T31" fmla="*/ 110 h 116"/>
              <a:gd name="T32" fmla="*/ 52 w 100"/>
              <a:gd name="T33" fmla="*/ 88 h 116"/>
              <a:gd name="T34" fmla="*/ 54 w 100"/>
              <a:gd name="T35" fmla="*/ 86 h 116"/>
              <a:gd name="T36" fmla="*/ 81 w 100"/>
              <a:gd name="T37" fmla="*/ 103 h 116"/>
              <a:gd name="T38" fmla="*/ 92 w 100"/>
              <a:gd name="T39" fmla="*/ 94 h 116"/>
              <a:gd name="T40" fmla="*/ 76 w 100"/>
              <a:gd name="T41" fmla="*/ 61 h 116"/>
              <a:gd name="T42" fmla="*/ 95 w 100"/>
              <a:gd name="T43" fmla="*/ 37 h 116"/>
              <a:gd name="T44" fmla="*/ 85 w 100"/>
              <a:gd name="T45" fmla="*/ 2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0" h="116">
                <a:moveTo>
                  <a:pt x="85" y="28"/>
                </a:moveTo>
                <a:cubicBezTo>
                  <a:pt x="79" y="33"/>
                  <a:pt x="73" y="38"/>
                  <a:pt x="66" y="42"/>
                </a:cubicBezTo>
                <a:cubicBezTo>
                  <a:pt x="65" y="41"/>
                  <a:pt x="64" y="39"/>
                  <a:pt x="63" y="37"/>
                </a:cubicBezTo>
                <a:cubicBezTo>
                  <a:pt x="63" y="32"/>
                  <a:pt x="63" y="27"/>
                  <a:pt x="62" y="22"/>
                </a:cubicBezTo>
                <a:cubicBezTo>
                  <a:pt x="62" y="17"/>
                  <a:pt x="56" y="16"/>
                  <a:pt x="54" y="20"/>
                </a:cubicBezTo>
                <a:cubicBezTo>
                  <a:pt x="52" y="16"/>
                  <a:pt x="50" y="12"/>
                  <a:pt x="48" y="7"/>
                </a:cubicBezTo>
                <a:cubicBezTo>
                  <a:pt x="45" y="0"/>
                  <a:pt x="33" y="5"/>
                  <a:pt x="35" y="13"/>
                </a:cubicBezTo>
                <a:cubicBezTo>
                  <a:pt x="37" y="21"/>
                  <a:pt x="41" y="29"/>
                  <a:pt x="44" y="36"/>
                </a:cubicBezTo>
                <a:cubicBezTo>
                  <a:pt x="41" y="43"/>
                  <a:pt x="38" y="49"/>
                  <a:pt x="35" y="56"/>
                </a:cubicBezTo>
                <a:cubicBezTo>
                  <a:pt x="27" y="58"/>
                  <a:pt x="19" y="59"/>
                  <a:pt x="10" y="59"/>
                </a:cubicBezTo>
                <a:cubicBezTo>
                  <a:pt x="0" y="60"/>
                  <a:pt x="0" y="75"/>
                  <a:pt x="10" y="75"/>
                </a:cubicBezTo>
                <a:cubicBezTo>
                  <a:pt x="16" y="74"/>
                  <a:pt x="22" y="75"/>
                  <a:pt x="28" y="76"/>
                </a:cubicBezTo>
                <a:cubicBezTo>
                  <a:pt x="26" y="83"/>
                  <a:pt x="24" y="90"/>
                  <a:pt x="22" y="97"/>
                </a:cubicBezTo>
                <a:cubicBezTo>
                  <a:pt x="21" y="101"/>
                  <a:pt x="24" y="105"/>
                  <a:pt x="27" y="106"/>
                </a:cubicBezTo>
                <a:cubicBezTo>
                  <a:pt x="27" y="106"/>
                  <a:pt x="27" y="107"/>
                  <a:pt x="27" y="107"/>
                </a:cubicBezTo>
                <a:cubicBezTo>
                  <a:pt x="27" y="114"/>
                  <a:pt x="36" y="116"/>
                  <a:pt x="40" y="110"/>
                </a:cubicBezTo>
                <a:cubicBezTo>
                  <a:pt x="45" y="103"/>
                  <a:pt x="49" y="96"/>
                  <a:pt x="52" y="88"/>
                </a:cubicBezTo>
                <a:cubicBezTo>
                  <a:pt x="53" y="87"/>
                  <a:pt x="54" y="86"/>
                  <a:pt x="54" y="86"/>
                </a:cubicBezTo>
                <a:cubicBezTo>
                  <a:pt x="63" y="91"/>
                  <a:pt x="72" y="97"/>
                  <a:pt x="81" y="103"/>
                </a:cubicBezTo>
                <a:cubicBezTo>
                  <a:pt x="86" y="107"/>
                  <a:pt x="94" y="100"/>
                  <a:pt x="92" y="94"/>
                </a:cubicBezTo>
                <a:cubicBezTo>
                  <a:pt x="88" y="83"/>
                  <a:pt x="82" y="72"/>
                  <a:pt x="76" y="61"/>
                </a:cubicBezTo>
                <a:cubicBezTo>
                  <a:pt x="83" y="53"/>
                  <a:pt x="89" y="45"/>
                  <a:pt x="95" y="37"/>
                </a:cubicBezTo>
                <a:cubicBezTo>
                  <a:pt x="100" y="30"/>
                  <a:pt x="92" y="21"/>
                  <a:pt x="85" y="28"/>
                </a:cubicBezTo>
                <a:close/>
              </a:path>
            </a:pathLst>
          </a:custGeom>
          <a:solidFill>
            <a:srgbClr val="F8E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9315636" y="5470611"/>
            <a:ext cx="2391036" cy="1380012"/>
          </a:xfrm>
          <a:custGeom>
            <a:avLst/>
            <a:gdLst>
              <a:gd name="T0" fmla="*/ 353 w 411"/>
              <a:gd name="T1" fmla="*/ 98 h 237"/>
              <a:gd name="T2" fmla="*/ 329 w 411"/>
              <a:gd name="T3" fmla="*/ 55 h 237"/>
              <a:gd name="T4" fmla="*/ 330 w 411"/>
              <a:gd name="T5" fmla="*/ 14 h 237"/>
              <a:gd name="T6" fmla="*/ 280 w 411"/>
              <a:gd name="T7" fmla="*/ 84 h 237"/>
              <a:gd name="T8" fmla="*/ 255 w 411"/>
              <a:gd name="T9" fmla="*/ 103 h 237"/>
              <a:gd name="T10" fmla="*/ 253 w 411"/>
              <a:gd name="T11" fmla="*/ 67 h 237"/>
              <a:gd name="T12" fmla="*/ 240 w 411"/>
              <a:gd name="T13" fmla="*/ 52 h 237"/>
              <a:gd name="T14" fmla="*/ 161 w 411"/>
              <a:gd name="T15" fmla="*/ 132 h 237"/>
              <a:gd name="T16" fmla="*/ 186 w 411"/>
              <a:gd name="T17" fmla="*/ 51 h 237"/>
              <a:gd name="T18" fmla="*/ 124 w 411"/>
              <a:gd name="T19" fmla="*/ 127 h 237"/>
              <a:gd name="T20" fmla="*/ 100 w 411"/>
              <a:gd name="T21" fmla="*/ 141 h 237"/>
              <a:gd name="T22" fmla="*/ 126 w 411"/>
              <a:gd name="T23" fmla="*/ 49 h 237"/>
              <a:gd name="T24" fmla="*/ 112 w 411"/>
              <a:gd name="T25" fmla="*/ 33 h 237"/>
              <a:gd name="T26" fmla="*/ 62 w 411"/>
              <a:gd name="T27" fmla="*/ 101 h 237"/>
              <a:gd name="T28" fmla="*/ 42 w 411"/>
              <a:gd name="T29" fmla="*/ 86 h 237"/>
              <a:gd name="T30" fmla="*/ 42 w 411"/>
              <a:gd name="T31" fmla="*/ 39 h 237"/>
              <a:gd name="T32" fmla="*/ 92 w 411"/>
              <a:gd name="T33" fmla="*/ 99 h 237"/>
              <a:gd name="T34" fmla="*/ 74 w 411"/>
              <a:gd name="T35" fmla="*/ 158 h 237"/>
              <a:gd name="T36" fmla="*/ 24 w 411"/>
              <a:gd name="T37" fmla="*/ 215 h 237"/>
              <a:gd name="T38" fmla="*/ 76 w 411"/>
              <a:gd name="T39" fmla="*/ 202 h 237"/>
              <a:gd name="T40" fmla="*/ 102 w 411"/>
              <a:gd name="T41" fmla="*/ 166 h 237"/>
              <a:gd name="T42" fmla="*/ 138 w 411"/>
              <a:gd name="T43" fmla="*/ 144 h 237"/>
              <a:gd name="T44" fmla="*/ 195 w 411"/>
              <a:gd name="T45" fmla="*/ 148 h 237"/>
              <a:gd name="T46" fmla="*/ 243 w 411"/>
              <a:gd name="T47" fmla="*/ 119 h 237"/>
              <a:gd name="T48" fmla="*/ 275 w 411"/>
              <a:gd name="T49" fmla="*/ 126 h 237"/>
              <a:gd name="T50" fmla="*/ 330 w 411"/>
              <a:gd name="T51" fmla="*/ 82 h 237"/>
              <a:gd name="T52" fmla="*/ 407 w 411"/>
              <a:gd name="T53" fmla="*/ 94 h 237"/>
              <a:gd name="T54" fmla="*/ 50 w 411"/>
              <a:gd name="T55" fmla="*/ 208 h 237"/>
              <a:gd name="T56" fmla="*/ 49 w 411"/>
              <a:gd name="T57" fmla="*/ 201 h 237"/>
              <a:gd name="T58" fmla="*/ 50 w 411"/>
              <a:gd name="T59" fmla="*/ 208 h 237"/>
              <a:gd name="T60" fmla="*/ 142 w 411"/>
              <a:gd name="T61" fmla="*/ 111 h 237"/>
              <a:gd name="T62" fmla="*/ 208 w 411"/>
              <a:gd name="T63" fmla="*/ 99 h 237"/>
              <a:gd name="T64" fmla="*/ 202 w 411"/>
              <a:gd name="T65" fmla="*/ 11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11" h="237">
                <a:moveTo>
                  <a:pt x="388" y="89"/>
                </a:moveTo>
                <a:cubicBezTo>
                  <a:pt x="383" y="105"/>
                  <a:pt x="359" y="124"/>
                  <a:pt x="353" y="98"/>
                </a:cubicBezTo>
                <a:cubicBezTo>
                  <a:pt x="350" y="85"/>
                  <a:pt x="351" y="72"/>
                  <a:pt x="346" y="59"/>
                </a:cubicBezTo>
                <a:cubicBezTo>
                  <a:pt x="343" y="52"/>
                  <a:pt x="335" y="50"/>
                  <a:pt x="329" y="55"/>
                </a:cubicBezTo>
                <a:cubicBezTo>
                  <a:pt x="323" y="59"/>
                  <a:pt x="319" y="64"/>
                  <a:pt x="314" y="69"/>
                </a:cubicBezTo>
                <a:cubicBezTo>
                  <a:pt x="324" y="52"/>
                  <a:pt x="330" y="32"/>
                  <a:pt x="330" y="14"/>
                </a:cubicBezTo>
                <a:cubicBezTo>
                  <a:pt x="330" y="6"/>
                  <a:pt x="319" y="0"/>
                  <a:pt x="313" y="7"/>
                </a:cubicBezTo>
                <a:cubicBezTo>
                  <a:pt x="296" y="28"/>
                  <a:pt x="285" y="56"/>
                  <a:pt x="280" y="84"/>
                </a:cubicBezTo>
                <a:cubicBezTo>
                  <a:pt x="279" y="85"/>
                  <a:pt x="278" y="86"/>
                  <a:pt x="277" y="87"/>
                </a:cubicBezTo>
                <a:cubicBezTo>
                  <a:pt x="272" y="93"/>
                  <a:pt x="264" y="103"/>
                  <a:pt x="255" y="103"/>
                </a:cubicBezTo>
                <a:cubicBezTo>
                  <a:pt x="253" y="103"/>
                  <a:pt x="252" y="94"/>
                  <a:pt x="252" y="84"/>
                </a:cubicBezTo>
                <a:cubicBezTo>
                  <a:pt x="253" y="78"/>
                  <a:pt x="253" y="72"/>
                  <a:pt x="253" y="67"/>
                </a:cubicBezTo>
                <a:cubicBezTo>
                  <a:pt x="253" y="65"/>
                  <a:pt x="251" y="62"/>
                  <a:pt x="250" y="61"/>
                </a:cubicBezTo>
                <a:cubicBezTo>
                  <a:pt x="250" y="56"/>
                  <a:pt x="245" y="52"/>
                  <a:pt x="240" y="52"/>
                </a:cubicBezTo>
                <a:cubicBezTo>
                  <a:pt x="211" y="51"/>
                  <a:pt x="176" y="96"/>
                  <a:pt x="181" y="127"/>
                </a:cubicBezTo>
                <a:cubicBezTo>
                  <a:pt x="174" y="130"/>
                  <a:pt x="167" y="132"/>
                  <a:pt x="161" y="132"/>
                </a:cubicBezTo>
                <a:cubicBezTo>
                  <a:pt x="157" y="132"/>
                  <a:pt x="154" y="131"/>
                  <a:pt x="152" y="130"/>
                </a:cubicBezTo>
                <a:cubicBezTo>
                  <a:pt x="173" y="110"/>
                  <a:pt x="187" y="84"/>
                  <a:pt x="186" y="51"/>
                </a:cubicBezTo>
                <a:cubicBezTo>
                  <a:pt x="186" y="46"/>
                  <a:pt x="182" y="41"/>
                  <a:pt x="176" y="41"/>
                </a:cubicBezTo>
                <a:cubicBezTo>
                  <a:pt x="140" y="41"/>
                  <a:pt x="111" y="94"/>
                  <a:pt x="124" y="127"/>
                </a:cubicBezTo>
                <a:cubicBezTo>
                  <a:pt x="116" y="133"/>
                  <a:pt x="108" y="138"/>
                  <a:pt x="99" y="143"/>
                </a:cubicBezTo>
                <a:cubicBezTo>
                  <a:pt x="99" y="142"/>
                  <a:pt x="99" y="142"/>
                  <a:pt x="100" y="141"/>
                </a:cubicBezTo>
                <a:cubicBezTo>
                  <a:pt x="107" y="120"/>
                  <a:pt x="113" y="98"/>
                  <a:pt x="119" y="76"/>
                </a:cubicBezTo>
                <a:cubicBezTo>
                  <a:pt x="121" y="69"/>
                  <a:pt x="123" y="57"/>
                  <a:pt x="126" y="49"/>
                </a:cubicBezTo>
                <a:cubicBezTo>
                  <a:pt x="127" y="47"/>
                  <a:pt x="128" y="44"/>
                  <a:pt x="129" y="41"/>
                </a:cubicBezTo>
                <a:cubicBezTo>
                  <a:pt x="133" y="30"/>
                  <a:pt x="117" y="24"/>
                  <a:pt x="112" y="33"/>
                </a:cubicBezTo>
                <a:cubicBezTo>
                  <a:pt x="109" y="39"/>
                  <a:pt x="106" y="45"/>
                  <a:pt x="104" y="52"/>
                </a:cubicBezTo>
                <a:cubicBezTo>
                  <a:pt x="94" y="71"/>
                  <a:pt x="78" y="89"/>
                  <a:pt x="62" y="101"/>
                </a:cubicBezTo>
                <a:cubicBezTo>
                  <a:pt x="58" y="104"/>
                  <a:pt x="52" y="108"/>
                  <a:pt x="47" y="107"/>
                </a:cubicBezTo>
                <a:cubicBezTo>
                  <a:pt x="37" y="106"/>
                  <a:pt x="41" y="92"/>
                  <a:pt x="42" y="86"/>
                </a:cubicBezTo>
                <a:cubicBezTo>
                  <a:pt x="45" y="71"/>
                  <a:pt x="51" y="57"/>
                  <a:pt x="54" y="42"/>
                </a:cubicBezTo>
                <a:cubicBezTo>
                  <a:pt x="56" y="34"/>
                  <a:pt x="44" y="31"/>
                  <a:pt x="42" y="39"/>
                </a:cubicBezTo>
                <a:cubicBezTo>
                  <a:pt x="35" y="60"/>
                  <a:pt x="0" y="131"/>
                  <a:pt x="52" y="125"/>
                </a:cubicBezTo>
                <a:cubicBezTo>
                  <a:pt x="68" y="123"/>
                  <a:pt x="81" y="111"/>
                  <a:pt x="92" y="99"/>
                </a:cubicBezTo>
                <a:cubicBezTo>
                  <a:pt x="91" y="102"/>
                  <a:pt x="90" y="104"/>
                  <a:pt x="90" y="107"/>
                </a:cubicBezTo>
                <a:cubicBezTo>
                  <a:pt x="85" y="123"/>
                  <a:pt x="80" y="141"/>
                  <a:pt x="74" y="158"/>
                </a:cubicBezTo>
                <a:cubicBezTo>
                  <a:pt x="65" y="162"/>
                  <a:pt x="57" y="167"/>
                  <a:pt x="50" y="173"/>
                </a:cubicBezTo>
                <a:cubicBezTo>
                  <a:pt x="35" y="183"/>
                  <a:pt x="21" y="196"/>
                  <a:pt x="24" y="215"/>
                </a:cubicBezTo>
                <a:cubicBezTo>
                  <a:pt x="26" y="229"/>
                  <a:pt x="41" y="237"/>
                  <a:pt x="53" y="232"/>
                </a:cubicBezTo>
                <a:cubicBezTo>
                  <a:pt x="64" y="227"/>
                  <a:pt x="71" y="213"/>
                  <a:pt x="76" y="202"/>
                </a:cubicBezTo>
                <a:cubicBezTo>
                  <a:pt x="81" y="193"/>
                  <a:pt x="85" y="183"/>
                  <a:pt x="89" y="172"/>
                </a:cubicBezTo>
                <a:cubicBezTo>
                  <a:pt x="93" y="170"/>
                  <a:pt x="98" y="168"/>
                  <a:pt x="102" y="166"/>
                </a:cubicBezTo>
                <a:cubicBezTo>
                  <a:pt x="114" y="159"/>
                  <a:pt x="126" y="152"/>
                  <a:pt x="137" y="143"/>
                </a:cubicBezTo>
                <a:cubicBezTo>
                  <a:pt x="137" y="144"/>
                  <a:pt x="137" y="144"/>
                  <a:pt x="138" y="144"/>
                </a:cubicBezTo>
                <a:cubicBezTo>
                  <a:pt x="155" y="156"/>
                  <a:pt x="174" y="154"/>
                  <a:pt x="191" y="145"/>
                </a:cubicBezTo>
                <a:cubicBezTo>
                  <a:pt x="192" y="146"/>
                  <a:pt x="194" y="147"/>
                  <a:pt x="195" y="148"/>
                </a:cubicBezTo>
                <a:cubicBezTo>
                  <a:pt x="217" y="162"/>
                  <a:pt x="233" y="143"/>
                  <a:pt x="243" y="119"/>
                </a:cubicBezTo>
                <a:cubicBezTo>
                  <a:pt x="243" y="119"/>
                  <a:pt x="243" y="119"/>
                  <a:pt x="243" y="119"/>
                </a:cubicBezTo>
                <a:cubicBezTo>
                  <a:pt x="253" y="127"/>
                  <a:pt x="266" y="123"/>
                  <a:pt x="276" y="116"/>
                </a:cubicBezTo>
                <a:cubicBezTo>
                  <a:pt x="275" y="119"/>
                  <a:pt x="275" y="123"/>
                  <a:pt x="275" y="126"/>
                </a:cubicBezTo>
                <a:cubicBezTo>
                  <a:pt x="275" y="135"/>
                  <a:pt x="286" y="140"/>
                  <a:pt x="293" y="133"/>
                </a:cubicBezTo>
                <a:cubicBezTo>
                  <a:pt x="307" y="118"/>
                  <a:pt x="317" y="99"/>
                  <a:pt x="330" y="82"/>
                </a:cubicBezTo>
                <a:cubicBezTo>
                  <a:pt x="333" y="102"/>
                  <a:pt x="334" y="125"/>
                  <a:pt x="352" y="131"/>
                </a:cubicBezTo>
                <a:cubicBezTo>
                  <a:pt x="377" y="138"/>
                  <a:pt x="401" y="117"/>
                  <a:pt x="407" y="94"/>
                </a:cubicBezTo>
                <a:cubicBezTo>
                  <a:pt x="411" y="81"/>
                  <a:pt x="391" y="76"/>
                  <a:pt x="388" y="89"/>
                </a:cubicBezTo>
                <a:close/>
                <a:moveTo>
                  <a:pt x="50" y="208"/>
                </a:moveTo>
                <a:cubicBezTo>
                  <a:pt x="47" y="211"/>
                  <a:pt x="43" y="213"/>
                  <a:pt x="46" y="213"/>
                </a:cubicBezTo>
                <a:cubicBezTo>
                  <a:pt x="40" y="212"/>
                  <a:pt x="47" y="203"/>
                  <a:pt x="49" y="201"/>
                </a:cubicBezTo>
                <a:cubicBezTo>
                  <a:pt x="52" y="197"/>
                  <a:pt x="56" y="194"/>
                  <a:pt x="60" y="190"/>
                </a:cubicBezTo>
                <a:cubicBezTo>
                  <a:pt x="57" y="196"/>
                  <a:pt x="54" y="202"/>
                  <a:pt x="50" y="208"/>
                </a:cubicBezTo>
                <a:close/>
                <a:moveTo>
                  <a:pt x="165" y="65"/>
                </a:moveTo>
                <a:cubicBezTo>
                  <a:pt x="163" y="84"/>
                  <a:pt x="154" y="99"/>
                  <a:pt x="142" y="111"/>
                </a:cubicBezTo>
                <a:cubicBezTo>
                  <a:pt x="141" y="95"/>
                  <a:pt x="151" y="73"/>
                  <a:pt x="165" y="65"/>
                </a:cubicBezTo>
                <a:close/>
                <a:moveTo>
                  <a:pt x="208" y="99"/>
                </a:moveTo>
                <a:cubicBezTo>
                  <a:pt x="212" y="94"/>
                  <a:pt x="219" y="84"/>
                  <a:pt x="226" y="78"/>
                </a:cubicBezTo>
                <a:cubicBezTo>
                  <a:pt x="222" y="90"/>
                  <a:pt x="213" y="103"/>
                  <a:pt x="202" y="113"/>
                </a:cubicBezTo>
                <a:cubicBezTo>
                  <a:pt x="203" y="108"/>
                  <a:pt x="206" y="103"/>
                  <a:pt x="208" y="99"/>
                </a:cubicBezTo>
                <a:close/>
              </a:path>
            </a:pathLst>
          </a:custGeom>
          <a:solidFill>
            <a:srgbClr val="9AD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2" name="Freeform 26"/>
          <p:cNvSpPr>
            <a:spLocks noEditPoints="1"/>
          </p:cNvSpPr>
          <p:nvPr/>
        </p:nvSpPr>
        <p:spPr bwMode="auto">
          <a:xfrm>
            <a:off x="11718971" y="5367294"/>
            <a:ext cx="371448" cy="843751"/>
          </a:xfrm>
          <a:custGeom>
            <a:avLst/>
            <a:gdLst>
              <a:gd name="T0" fmla="*/ 62 w 64"/>
              <a:gd name="T1" fmla="*/ 24 h 145"/>
              <a:gd name="T2" fmla="*/ 56 w 64"/>
              <a:gd name="T3" fmla="*/ 18 h 145"/>
              <a:gd name="T4" fmla="*/ 61 w 64"/>
              <a:gd name="T5" fmla="*/ 10 h 145"/>
              <a:gd name="T6" fmla="*/ 53 w 64"/>
              <a:gd name="T7" fmla="*/ 5 h 145"/>
              <a:gd name="T8" fmla="*/ 13 w 64"/>
              <a:gd name="T9" fmla="*/ 104 h 145"/>
              <a:gd name="T10" fmla="*/ 14 w 64"/>
              <a:gd name="T11" fmla="*/ 106 h 145"/>
              <a:gd name="T12" fmla="*/ 4 w 64"/>
              <a:gd name="T13" fmla="*/ 116 h 145"/>
              <a:gd name="T14" fmla="*/ 2 w 64"/>
              <a:gd name="T15" fmla="*/ 140 h 145"/>
              <a:gd name="T16" fmla="*/ 8 w 64"/>
              <a:gd name="T17" fmla="*/ 145 h 145"/>
              <a:gd name="T18" fmla="*/ 12 w 64"/>
              <a:gd name="T19" fmla="*/ 144 h 145"/>
              <a:gd name="T20" fmla="*/ 28 w 64"/>
              <a:gd name="T21" fmla="*/ 134 h 145"/>
              <a:gd name="T22" fmla="*/ 29 w 64"/>
              <a:gd name="T23" fmla="*/ 133 h 145"/>
              <a:gd name="T24" fmla="*/ 37 w 64"/>
              <a:gd name="T25" fmla="*/ 120 h 145"/>
              <a:gd name="T26" fmla="*/ 30 w 64"/>
              <a:gd name="T27" fmla="*/ 109 h 145"/>
              <a:gd name="T28" fmla="*/ 56 w 64"/>
              <a:gd name="T29" fmla="*/ 66 h 145"/>
              <a:gd name="T30" fmla="*/ 62 w 64"/>
              <a:gd name="T31" fmla="*/ 39 h 145"/>
              <a:gd name="T32" fmla="*/ 64 w 64"/>
              <a:gd name="T33" fmla="*/ 28 h 145"/>
              <a:gd name="T34" fmla="*/ 62 w 64"/>
              <a:gd name="T35" fmla="*/ 24 h 145"/>
              <a:gd name="T36" fmla="*/ 29 w 64"/>
              <a:gd name="T37" fmla="*/ 86 h 145"/>
              <a:gd name="T38" fmla="*/ 45 w 64"/>
              <a:gd name="T39" fmla="*/ 36 h 145"/>
              <a:gd name="T40" fmla="*/ 29 w 64"/>
              <a:gd name="T41" fmla="*/ 8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145">
                <a:moveTo>
                  <a:pt x="62" y="24"/>
                </a:moveTo>
                <a:cubicBezTo>
                  <a:pt x="62" y="21"/>
                  <a:pt x="59" y="18"/>
                  <a:pt x="56" y="18"/>
                </a:cubicBezTo>
                <a:cubicBezTo>
                  <a:pt x="57" y="15"/>
                  <a:pt x="59" y="13"/>
                  <a:pt x="61" y="10"/>
                </a:cubicBezTo>
                <a:cubicBezTo>
                  <a:pt x="63" y="6"/>
                  <a:pt x="57" y="0"/>
                  <a:pt x="53" y="5"/>
                </a:cubicBezTo>
                <a:cubicBezTo>
                  <a:pt x="30" y="31"/>
                  <a:pt x="9" y="68"/>
                  <a:pt x="13" y="104"/>
                </a:cubicBezTo>
                <a:cubicBezTo>
                  <a:pt x="13" y="105"/>
                  <a:pt x="14" y="106"/>
                  <a:pt x="14" y="106"/>
                </a:cubicBezTo>
                <a:cubicBezTo>
                  <a:pt x="9" y="108"/>
                  <a:pt x="6" y="112"/>
                  <a:pt x="4" y="116"/>
                </a:cubicBezTo>
                <a:cubicBezTo>
                  <a:pt x="0" y="124"/>
                  <a:pt x="0" y="132"/>
                  <a:pt x="2" y="140"/>
                </a:cubicBezTo>
                <a:cubicBezTo>
                  <a:pt x="3" y="143"/>
                  <a:pt x="6" y="145"/>
                  <a:pt x="8" y="145"/>
                </a:cubicBezTo>
                <a:cubicBezTo>
                  <a:pt x="10" y="145"/>
                  <a:pt x="11" y="144"/>
                  <a:pt x="12" y="144"/>
                </a:cubicBezTo>
                <a:cubicBezTo>
                  <a:pt x="18" y="142"/>
                  <a:pt x="24" y="139"/>
                  <a:pt x="28" y="134"/>
                </a:cubicBezTo>
                <a:cubicBezTo>
                  <a:pt x="28" y="134"/>
                  <a:pt x="29" y="133"/>
                  <a:pt x="29" y="133"/>
                </a:cubicBezTo>
                <a:cubicBezTo>
                  <a:pt x="34" y="130"/>
                  <a:pt x="37" y="126"/>
                  <a:pt x="37" y="120"/>
                </a:cubicBezTo>
                <a:cubicBezTo>
                  <a:pt x="37" y="115"/>
                  <a:pt x="34" y="111"/>
                  <a:pt x="30" y="109"/>
                </a:cubicBezTo>
                <a:cubicBezTo>
                  <a:pt x="44" y="99"/>
                  <a:pt x="51" y="83"/>
                  <a:pt x="56" y="66"/>
                </a:cubicBezTo>
                <a:cubicBezTo>
                  <a:pt x="59" y="57"/>
                  <a:pt x="61" y="48"/>
                  <a:pt x="62" y="39"/>
                </a:cubicBezTo>
                <a:cubicBezTo>
                  <a:pt x="63" y="36"/>
                  <a:pt x="64" y="32"/>
                  <a:pt x="64" y="28"/>
                </a:cubicBezTo>
                <a:cubicBezTo>
                  <a:pt x="64" y="27"/>
                  <a:pt x="62" y="19"/>
                  <a:pt x="62" y="24"/>
                </a:cubicBezTo>
                <a:close/>
                <a:moveTo>
                  <a:pt x="29" y="86"/>
                </a:moveTo>
                <a:cubicBezTo>
                  <a:pt x="31" y="69"/>
                  <a:pt x="37" y="52"/>
                  <a:pt x="45" y="36"/>
                </a:cubicBezTo>
                <a:cubicBezTo>
                  <a:pt x="41" y="53"/>
                  <a:pt x="39" y="72"/>
                  <a:pt x="29" y="86"/>
                </a:cubicBezTo>
                <a:close/>
              </a:path>
            </a:pathLst>
          </a:custGeom>
          <a:solidFill>
            <a:srgbClr val="9AD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" name="Freeform 27"/>
          <p:cNvSpPr>
            <a:spLocks noEditPoints="1"/>
          </p:cNvSpPr>
          <p:nvPr/>
        </p:nvSpPr>
        <p:spPr bwMode="auto">
          <a:xfrm>
            <a:off x="1841069" y="6105268"/>
            <a:ext cx="937227" cy="752733"/>
          </a:xfrm>
          <a:custGeom>
            <a:avLst/>
            <a:gdLst>
              <a:gd name="T0" fmla="*/ 48 w 161"/>
              <a:gd name="T1" fmla="*/ 15 h 129"/>
              <a:gd name="T2" fmla="*/ 83 w 161"/>
              <a:gd name="T3" fmla="*/ 10 h 129"/>
              <a:gd name="T4" fmla="*/ 83 w 161"/>
              <a:gd name="T5" fmla="*/ 3 h 129"/>
              <a:gd name="T6" fmla="*/ 19 w 161"/>
              <a:gd name="T7" fmla="*/ 24 h 129"/>
              <a:gd name="T8" fmla="*/ 18 w 161"/>
              <a:gd name="T9" fmla="*/ 25 h 129"/>
              <a:gd name="T10" fmla="*/ 0 w 161"/>
              <a:gd name="T11" fmla="*/ 54 h 129"/>
              <a:gd name="T12" fmla="*/ 11 w 161"/>
              <a:gd name="T13" fmla="*/ 78 h 129"/>
              <a:gd name="T14" fmla="*/ 12 w 161"/>
              <a:gd name="T15" fmla="*/ 80 h 129"/>
              <a:gd name="T16" fmla="*/ 48 w 161"/>
              <a:gd name="T17" fmla="*/ 121 h 129"/>
              <a:gd name="T18" fmla="*/ 105 w 161"/>
              <a:gd name="T19" fmla="*/ 100 h 129"/>
              <a:gd name="T20" fmla="*/ 48 w 161"/>
              <a:gd name="T21" fmla="*/ 15 h 129"/>
              <a:gd name="T22" fmla="*/ 108 w 161"/>
              <a:gd name="T23" fmla="*/ 59 h 129"/>
              <a:gd name="T24" fmla="*/ 102 w 161"/>
              <a:gd name="T25" fmla="*/ 47 h 129"/>
              <a:gd name="T26" fmla="*/ 102 w 161"/>
              <a:gd name="T27" fmla="*/ 46 h 129"/>
              <a:gd name="T28" fmla="*/ 100 w 161"/>
              <a:gd name="T29" fmla="*/ 42 h 129"/>
              <a:gd name="T30" fmla="*/ 108 w 161"/>
              <a:gd name="T31" fmla="*/ 59 h 129"/>
              <a:gd name="T32" fmla="*/ 73 w 161"/>
              <a:gd name="T33" fmla="*/ 105 h 129"/>
              <a:gd name="T34" fmla="*/ 65 w 161"/>
              <a:gd name="T35" fmla="*/ 107 h 129"/>
              <a:gd name="T36" fmla="*/ 68 w 161"/>
              <a:gd name="T37" fmla="*/ 104 h 129"/>
              <a:gd name="T38" fmla="*/ 73 w 161"/>
              <a:gd name="T39" fmla="*/ 105 h 129"/>
              <a:gd name="T40" fmla="*/ 37 w 161"/>
              <a:gd name="T41" fmla="*/ 95 h 129"/>
              <a:gd name="T42" fmla="*/ 43 w 161"/>
              <a:gd name="T43" fmla="*/ 90 h 129"/>
              <a:gd name="T44" fmla="*/ 45 w 161"/>
              <a:gd name="T45" fmla="*/ 96 h 129"/>
              <a:gd name="T46" fmla="*/ 52 w 161"/>
              <a:gd name="T47" fmla="*/ 101 h 129"/>
              <a:gd name="T48" fmla="*/ 52 w 161"/>
              <a:gd name="T49" fmla="*/ 102 h 129"/>
              <a:gd name="T50" fmla="*/ 53 w 161"/>
              <a:gd name="T51" fmla="*/ 106 h 129"/>
              <a:gd name="T52" fmla="*/ 37 w 161"/>
              <a:gd name="T53" fmla="*/ 95 h 129"/>
              <a:gd name="T54" fmla="*/ 80 w 161"/>
              <a:gd name="T55" fmla="*/ 101 h 129"/>
              <a:gd name="T56" fmla="*/ 88 w 161"/>
              <a:gd name="T57" fmla="*/ 92 h 129"/>
              <a:gd name="T58" fmla="*/ 89 w 161"/>
              <a:gd name="T59" fmla="*/ 93 h 129"/>
              <a:gd name="T60" fmla="*/ 80 w 161"/>
              <a:gd name="T61" fmla="*/ 10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1" h="129">
                <a:moveTo>
                  <a:pt x="48" y="15"/>
                </a:moveTo>
                <a:cubicBezTo>
                  <a:pt x="59" y="11"/>
                  <a:pt x="72" y="10"/>
                  <a:pt x="83" y="10"/>
                </a:cubicBezTo>
                <a:cubicBezTo>
                  <a:pt x="88" y="10"/>
                  <a:pt x="88" y="3"/>
                  <a:pt x="83" y="3"/>
                </a:cubicBezTo>
                <a:cubicBezTo>
                  <a:pt x="60" y="0"/>
                  <a:pt x="33" y="4"/>
                  <a:pt x="19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7" y="32"/>
                  <a:pt x="0" y="41"/>
                  <a:pt x="0" y="54"/>
                </a:cubicBezTo>
                <a:cubicBezTo>
                  <a:pt x="0" y="64"/>
                  <a:pt x="5" y="72"/>
                  <a:pt x="11" y="78"/>
                </a:cubicBezTo>
                <a:cubicBezTo>
                  <a:pt x="12" y="79"/>
                  <a:pt x="12" y="80"/>
                  <a:pt x="12" y="80"/>
                </a:cubicBezTo>
                <a:cubicBezTo>
                  <a:pt x="18" y="98"/>
                  <a:pt x="31" y="114"/>
                  <a:pt x="48" y="121"/>
                </a:cubicBezTo>
                <a:cubicBezTo>
                  <a:pt x="70" y="129"/>
                  <a:pt x="91" y="115"/>
                  <a:pt x="105" y="100"/>
                </a:cubicBezTo>
                <a:cubicBezTo>
                  <a:pt x="161" y="39"/>
                  <a:pt x="98" y="9"/>
                  <a:pt x="48" y="15"/>
                </a:cubicBezTo>
                <a:close/>
                <a:moveTo>
                  <a:pt x="108" y="59"/>
                </a:moveTo>
                <a:cubicBezTo>
                  <a:pt x="107" y="55"/>
                  <a:pt x="105" y="51"/>
                  <a:pt x="102" y="47"/>
                </a:cubicBezTo>
                <a:cubicBezTo>
                  <a:pt x="102" y="47"/>
                  <a:pt x="102" y="47"/>
                  <a:pt x="102" y="46"/>
                </a:cubicBezTo>
                <a:cubicBezTo>
                  <a:pt x="102" y="44"/>
                  <a:pt x="102" y="43"/>
                  <a:pt x="100" y="42"/>
                </a:cubicBezTo>
                <a:cubicBezTo>
                  <a:pt x="106" y="46"/>
                  <a:pt x="109" y="52"/>
                  <a:pt x="108" y="59"/>
                </a:cubicBezTo>
                <a:close/>
                <a:moveTo>
                  <a:pt x="73" y="105"/>
                </a:moveTo>
                <a:cubicBezTo>
                  <a:pt x="70" y="106"/>
                  <a:pt x="68" y="107"/>
                  <a:pt x="65" y="107"/>
                </a:cubicBezTo>
                <a:cubicBezTo>
                  <a:pt x="66" y="106"/>
                  <a:pt x="67" y="105"/>
                  <a:pt x="68" y="104"/>
                </a:cubicBezTo>
                <a:cubicBezTo>
                  <a:pt x="70" y="104"/>
                  <a:pt x="71" y="105"/>
                  <a:pt x="73" y="105"/>
                </a:cubicBezTo>
                <a:close/>
                <a:moveTo>
                  <a:pt x="37" y="95"/>
                </a:moveTo>
                <a:cubicBezTo>
                  <a:pt x="39" y="94"/>
                  <a:pt x="41" y="92"/>
                  <a:pt x="43" y="90"/>
                </a:cubicBezTo>
                <a:cubicBezTo>
                  <a:pt x="44" y="92"/>
                  <a:pt x="44" y="94"/>
                  <a:pt x="45" y="96"/>
                </a:cubicBezTo>
                <a:cubicBezTo>
                  <a:pt x="46" y="100"/>
                  <a:pt x="49" y="102"/>
                  <a:pt x="52" y="101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4"/>
                  <a:pt x="52" y="105"/>
                  <a:pt x="53" y="106"/>
                </a:cubicBezTo>
                <a:cubicBezTo>
                  <a:pt x="47" y="104"/>
                  <a:pt x="41" y="100"/>
                  <a:pt x="37" y="95"/>
                </a:cubicBezTo>
                <a:close/>
                <a:moveTo>
                  <a:pt x="80" y="101"/>
                </a:moveTo>
                <a:cubicBezTo>
                  <a:pt x="83" y="98"/>
                  <a:pt x="85" y="95"/>
                  <a:pt x="88" y="92"/>
                </a:cubicBezTo>
                <a:cubicBezTo>
                  <a:pt x="88" y="92"/>
                  <a:pt x="89" y="93"/>
                  <a:pt x="89" y="93"/>
                </a:cubicBezTo>
                <a:cubicBezTo>
                  <a:pt x="87" y="96"/>
                  <a:pt x="83" y="99"/>
                  <a:pt x="80" y="101"/>
                </a:cubicBezTo>
                <a:close/>
              </a:path>
            </a:pathLst>
          </a:custGeom>
          <a:solidFill>
            <a:srgbClr val="9AD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" name="Freeform 28"/>
          <p:cNvSpPr>
            <a:spLocks noEditPoints="1"/>
          </p:cNvSpPr>
          <p:nvPr/>
        </p:nvSpPr>
        <p:spPr bwMode="auto">
          <a:xfrm>
            <a:off x="544695" y="110460"/>
            <a:ext cx="1594024" cy="1485788"/>
          </a:xfrm>
          <a:custGeom>
            <a:avLst/>
            <a:gdLst>
              <a:gd name="T0" fmla="*/ 252 w 274"/>
              <a:gd name="T1" fmla="*/ 116 h 255"/>
              <a:gd name="T2" fmla="*/ 252 w 274"/>
              <a:gd name="T3" fmla="*/ 88 h 255"/>
              <a:gd name="T4" fmla="*/ 237 w 274"/>
              <a:gd name="T5" fmla="*/ 79 h 255"/>
              <a:gd name="T6" fmla="*/ 172 w 274"/>
              <a:gd name="T7" fmla="*/ 128 h 255"/>
              <a:gd name="T8" fmla="*/ 223 w 274"/>
              <a:gd name="T9" fmla="*/ 53 h 255"/>
              <a:gd name="T10" fmla="*/ 211 w 274"/>
              <a:gd name="T11" fmla="*/ 60 h 255"/>
              <a:gd name="T12" fmla="*/ 148 w 274"/>
              <a:gd name="T13" fmla="*/ 86 h 255"/>
              <a:gd name="T14" fmla="*/ 176 w 274"/>
              <a:gd name="T15" fmla="*/ 41 h 255"/>
              <a:gd name="T16" fmla="*/ 180 w 274"/>
              <a:gd name="T17" fmla="*/ 32 h 255"/>
              <a:gd name="T18" fmla="*/ 132 w 274"/>
              <a:gd name="T19" fmla="*/ 45 h 255"/>
              <a:gd name="T20" fmla="*/ 159 w 274"/>
              <a:gd name="T21" fmla="*/ 5 h 255"/>
              <a:gd name="T22" fmla="*/ 149 w 274"/>
              <a:gd name="T23" fmla="*/ 9 h 255"/>
              <a:gd name="T24" fmla="*/ 88 w 274"/>
              <a:gd name="T25" fmla="*/ 40 h 255"/>
              <a:gd name="T26" fmla="*/ 117 w 274"/>
              <a:gd name="T27" fmla="*/ 11 h 255"/>
              <a:gd name="T28" fmla="*/ 106 w 274"/>
              <a:gd name="T29" fmla="*/ 11 h 255"/>
              <a:gd name="T30" fmla="*/ 35 w 274"/>
              <a:gd name="T31" fmla="*/ 65 h 255"/>
              <a:gd name="T32" fmla="*/ 40 w 274"/>
              <a:gd name="T33" fmla="*/ 70 h 255"/>
              <a:gd name="T34" fmla="*/ 24 w 274"/>
              <a:gd name="T35" fmla="*/ 84 h 255"/>
              <a:gd name="T36" fmla="*/ 12 w 274"/>
              <a:gd name="T37" fmla="*/ 111 h 255"/>
              <a:gd name="T38" fmla="*/ 6 w 274"/>
              <a:gd name="T39" fmla="*/ 131 h 255"/>
              <a:gd name="T40" fmla="*/ 21 w 274"/>
              <a:gd name="T41" fmla="*/ 134 h 255"/>
              <a:gd name="T42" fmla="*/ 13 w 274"/>
              <a:gd name="T43" fmla="*/ 155 h 255"/>
              <a:gd name="T44" fmla="*/ 9 w 274"/>
              <a:gd name="T45" fmla="*/ 188 h 255"/>
              <a:gd name="T46" fmla="*/ 12 w 274"/>
              <a:gd name="T47" fmla="*/ 191 h 255"/>
              <a:gd name="T48" fmla="*/ 30 w 274"/>
              <a:gd name="T49" fmla="*/ 201 h 255"/>
              <a:gd name="T50" fmla="*/ 33 w 274"/>
              <a:gd name="T51" fmla="*/ 229 h 255"/>
              <a:gd name="T52" fmla="*/ 47 w 274"/>
              <a:gd name="T53" fmla="*/ 233 h 255"/>
              <a:gd name="T54" fmla="*/ 76 w 274"/>
              <a:gd name="T55" fmla="*/ 233 h 255"/>
              <a:gd name="T56" fmla="*/ 101 w 274"/>
              <a:gd name="T57" fmla="*/ 234 h 255"/>
              <a:gd name="T58" fmla="*/ 114 w 274"/>
              <a:gd name="T59" fmla="*/ 246 h 255"/>
              <a:gd name="T60" fmla="*/ 130 w 274"/>
              <a:gd name="T61" fmla="*/ 241 h 255"/>
              <a:gd name="T62" fmla="*/ 177 w 274"/>
              <a:gd name="T63" fmla="*/ 231 h 255"/>
              <a:gd name="T64" fmla="*/ 209 w 274"/>
              <a:gd name="T65" fmla="*/ 202 h 255"/>
              <a:gd name="T66" fmla="*/ 236 w 274"/>
              <a:gd name="T67" fmla="*/ 193 h 255"/>
              <a:gd name="T68" fmla="*/ 254 w 274"/>
              <a:gd name="T69" fmla="*/ 159 h 255"/>
              <a:gd name="T70" fmla="*/ 269 w 274"/>
              <a:gd name="T71" fmla="*/ 125 h 255"/>
              <a:gd name="T72" fmla="*/ 35 w 274"/>
              <a:gd name="T73" fmla="*/ 145 h 255"/>
              <a:gd name="T74" fmla="*/ 144 w 274"/>
              <a:gd name="T75" fmla="*/ 53 h 255"/>
              <a:gd name="T76" fmla="*/ 61 w 274"/>
              <a:gd name="T77" fmla="*/ 129 h 255"/>
              <a:gd name="T78" fmla="*/ 41 w 274"/>
              <a:gd name="T79" fmla="*/ 80 h 255"/>
              <a:gd name="T80" fmla="*/ 29 w 274"/>
              <a:gd name="T81" fmla="*/ 95 h 255"/>
              <a:gd name="T82" fmla="*/ 122 w 274"/>
              <a:gd name="T83" fmla="*/ 26 h 255"/>
              <a:gd name="T84" fmla="*/ 122 w 274"/>
              <a:gd name="T85" fmla="*/ 26 h 255"/>
              <a:gd name="T86" fmla="*/ 62 w 274"/>
              <a:gd name="T87" fmla="*/ 48 h 255"/>
              <a:gd name="T88" fmla="*/ 87 w 274"/>
              <a:gd name="T89" fmla="*/ 27 h 255"/>
              <a:gd name="T90" fmla="*/ 31 w 274"/>
              <a:gd name="T91" fmla="*/ 109 h 255"/>
              <a:gd name="T92" fmla="*/ 34 w 274"/>
              <a:gd name="T93" fmla="*/ 114 h 255"/>
              <a:gd name="T94" fmla="*/ 19 w 274"/>
              <a:gd name="T95" fmla="*/ 170 h 255"/>
              <a:gd name="T96" fmla="*/ 36 w 274"/>
              <a:gd name="T97" fmla="*/ 157 h 255"/>
              <a:gd name="T98" fmla="*/ 19 w 274"/>
              <a:gd name="T99" fmla="*/ 170 h 255"/>
              <a:gd name="T100" fmla="*/ 43 w 274"/>
              <a:gd name="T101" fmla="*/ 173 h 255"/>
              <a:gd name="T102" fmla="*/ 43 w 274"/>
              <a:gd name="T103" fmla="*/ 182 h 255"/>
              <a:gd name="T104" fmla="*/ 48 w 274"/>
              <a:gd name="T105" fmla="*/ 204 h 255"/>
              <a:gd name="T106" fmla="*/ 63 w 274"/>
              <a:gd name="T107" fmla="*/ 188 h 255"/>
              <a:gd name="T108" fmla="*/ 48 w 274"/>
              <a:gd name="T109" fmla="*/ 204 h 255"/>
              <a:gd name="T110" fmla="*/ 100 w 274"/>
              <a:gd name="T111" fmla="*/ 201 h 255"/>
              <a:gd name="T112" fmla="*/ 70 w 274"/>
              <a:gd name="T113" fmla="*/ 210 h 255"/>
              <a:gd name="T114" fmla="*/ 123 w 274"/>
              <a:gd name="T115" fmla="*/ 220 h 255"/>
              <a:gd name="T116" fmla="*/ 155 w 274"/>
              <a:gd name="T117" fmla="*/ 194 h 255"/>
              <a:gd name="T118" fmla="*/ 123 w 274"/>
              <a:gd name="T119" fmla="*/ 220 h 255"/>
              <a:gd name="T120" fmla="*/ 169 w 274"/>
              <a:gd name="T121" fmla="*/ 215 h 255"/>
              <a:gd name="T122" fmla="*/ 165 w 274"/>
              <a:gd name="T123" fmla="*/ 211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4" h="255">
                <a:moveTo>
                  <a:pt x="256" y="113"/>
                </a:moveTo>
                <a:cubicBezTo>
                  <a:pt x="255" y="114"/>
                  <a:pt x="253" y="115"/>
                  <a:pt x="252" y="116"/>
                </a:cubicBezTo>
                <a:cubicBezTo>
                  <a:pt x="256" y="111"/>
                  <a:pt x="260" y="106"/>
                  <a:pt x="265" y="100"/>
                </a:cubicBezTo>
                <a:cubicBezTo>
                  <a:pt x="272" y="92"/>
                  <a:pt x="260" y="79"/>
                  <a:pt x="252" y="88"/>
                </a:cubicBezTo>
                <a:cubicBezTo>
                  <a:pt x="251" y="88"/>
                  <a:pt x="251" y="88"/>
                  <a:pt x="251" y="88"/>
                </a:cubicBezTo>
                <a:cubicBezTo>
                  <a:pt x="254" y="81"/>
                  <a:pt x="243" y="75"/>
                  <a:pt x="237" y="79"/>
                </a:cubicBezTo>
                <a:cubicBezTo>
                  <a:pt x="234" y="77"/>
                  <a:pt x="229" y="76"/>
                  <a:pt x="226" y="80"/>
                </a:cubicBezTo>
                <a:cubicBezTo>
                  <a:pt x="208" y="96"/>
                  <a:pt x="189" y="112"/>
                  <a:pt x="172" y="128"/>
                </a:cubicBezTo>
                <a:cubicBezTo>
                  <a:pt x="193" y="107"/>
                  <a:pt x="214" y="86"/>
                  <a:pt x="235" y="65"/>
                </a:cubicBezTo>
                <a:cubicBezTo>
                  <a:pt x="243" y="57"/>
                  <a:pt x="231" y="47"/>
                  <a:pt x="223" y="53"/>
                </a:cubicBezTo>
                <a:cubicBezTo>
                  <a:pt x="213" y="62"/>
                  <a:pt x="202" y="70"/>
                  <a:pt x="192" y="78"/>
                </a:cubicBezTo>
                <a:cubicBezTo>
                  <a:pt x="198" y="72"/>
                  <a:pt x="204" y="66"/>
                  <a:pt x="211" y="60"/>
                </a:cubicBezTo>
                <a:cubicBezTo>
                  <a:pt x="217" y="54"/>
                  <a:pt x="208" y="42"/>
                  <a:pt x="201" y="47"/>
                </a:cubicBezTo>
                <a:cubicBezTo>
                  <a:pt x="184" y="60"/>
                  <a:pt x="166" y="73"/>
                  <a:pt x="148" y="86"/>
                </a:cubicBezTo>
                <a:cubicBezTo>
                  <a:pt x="160" y="74"/>
                  <a:pt x="173" y="62"/>
                  <a:pt x="186" y="51"/>
                </a:cubicBezTo>
                <a:cubicBezTo>
                  <a:pt x="193" y="45"/>
                  <a:pt x="183" y="35"/>
                  <a:pt x="176" y="41"/>
                </a:cubicBezTo>
                <a:cubicBezTo>
                  <a:pt x="171" y="46"/>
                  <a:pt x="165" y="50"/>
                  <a:pt x="159" y="54"/>
                </a:cubicBezTo>
                <a:cubicBezTo>
                  <a:pt x="166" y="47"/>
                  <a:pt x="173" y="39"/>
                  <a:pt x="180" y="32"/>
                </a:cubicBezTo>
                <a:cubicBezTo>
                  <a:pt x="185" y="26"/>
                  <a:pt x="179" y="19"/>
                  <a:pt x="172" y="22"/>
                </a:cubicBezTo>
                <a:cubicBezTo>
                  <a:pt x="159" y="29"/>
                  <a:pt x="145" y="36"/>
                  <a:pt x="132" y="45"/>
                </a:cubicBezTo>
                <a:cubicBezTo>
                  <a:pt x="144" y="34"/>
                  <a:pt x="155" y="23"/>
                  <a:pt x="166" y="12"/>
                </a:cubicBezTo>
                <a:cubicBezTo>
                  <a:pt x="171" y="8"/>
                  <a:pt x="164" y="1"/>
                  <a:pt x="159" y="5"/>
                </a:cubicBezTo>
                <a:cubicBezTo>
                  <a:pt x="151" y="11"/>
                  <a:pt x="143" y="17"/>
                  <a:pt x="135" y="23"/>
                </a:cubicBezTo>
                <a:cubicBezTo>
                  <a:pt x="140" y="18"/>
                  <a:pt x="145" y="13"/>
                  <a:pt x="149" y="9"/>
                </a:cubicBezTo>
                <a:cubicBezTo>
                  <a:pt x="152" y="6"/>
                  <a:pt x="148" y="0"/>
                  <a:pt x="144" y="3"/>
                </a:cubicBezTo>
                <a:cubicBezTo>
                  <a:pt x="126" y="14"/>
                  <a:pt x="107" y="26"/>
                  <a:pt x="88" y="40"/>
                </a:cubicBezTo>
                <a:cubicBezTo>
                  <a:pt x="93" y="35"/>
                  <a:pt x="97" y="30"/>
                  <a:pt x="102" y="25"/>
                </a:cubicBezTo>
                <a:cubicBezTo>
                  <a:pt x="107" y="20"/>
                  <a:pt x="112" y="16"/>
                  <a:pt x="117" y="11"/>
                </a:cubicBezTo>
                <a:cubicBezTo>
                  <a:pt x="120" y="8"/>
                  <a:pt x="115" y="3"/>
                  <a:pt x="112" y="6"/>
                </a:cubicBezTo>
                <a:cubicBezTo>
                  <a:pt x="110" y="8"/>
                  <a:pt x="108" y="10"/>
                  <a:pt x="106" y="11"/>
                </a:cubicBezTo>
                <a:cubicBezTo>
                  <a:pt x="106" y="11"/>
                  <a:pt x="106" y="11"/>
                  <a:pt x="106" y="11"/>
                </a:cubicBezTo>
                <a:cubicBezTo>
                  <a:pt x="78" y="22"/>
                  <a:pt x="53" y="42"/>
                  <a:pt x="35" y="65"/>
                </a:cubicBezTo>
                <a:cubicBezTo>
                  <a:pt x="32" y="68"/>
                  <a:pt x="35" y="72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38" y="71"/>
                  <a:pt x="37" y="73"/>
                  <a:pt x="35" y="75"/>
                </a:cubicBezTo>
                <a:cubicBezTo>
                  <a:pt x="32" y="78"/>
                  <a:pt x="28" y="81"/>
                  <a:pt x="24" y="84"/>
                </a:cubicBezTo>
                <a:cubicBezTo>
                  <a:pt x="23" y="85"/>
                  <a:pt x="24" y="87"/>
                  <a:pt x="25" y="88"/>
                </a:cubicBezTo>
                <a:cubicBezTo>
                  <a:pt x="20" y="95"/>
                  <a:pt x="16" y="103"/>
                  <a:pt x="12" y="111"/>
                </a:cubicBezTo>
                <a:cubicBezTo>
                  <a:pt x="11" y="113"/>
                  <a:pt x="13" y="115"/>
                  <a:pt x="15" y="116"/>
                </a:cubicBezTo>
                <a:cubicBezTo>
                  <a:pt x="12" y="121"/>
                  <a:pt x="9" y="126"/>
                  <a:pt x="6" y="131"/>
                </a:cubicBezTo>
                <a:cubicBezTo>
                  <a:pt x="4" y="136"/>
                  <a:pt x="8" y="141"/>
                  <a:pt x="13" y="138"/>
                </a:cubicBezTo>
                <a:cubicBezTo>
                  <a:pt x="16" y="137"/>
                  <a:pt x="18" y="135"/>
                  <a:pt x="21" y="134"/>
                </a:cubicBezTo>
                <a:cubicBezTo>
                  <a:pt x="18" y="140"/>
                  <a:pt x="15" y="145"/>
                  <a:pt x="13" y="151"/>
                </a:cubicBezTo>
                <a:cubicBezTo>
                  <a:pt x="12" y="152"/>
                  <a:pt x="12" y="153"/>
                  <a:pt x="13" y="155"/>
                </a:cubicBezTo>
                <a:cubicBezTo>
                  <a:pt x="8" y="163"/>
                  <a:pt x="4" y="171"/>
                  <a:pt x="1" y="180"/>
                </a:cubicBezTo>
                <a:cubicBezTo>
                  <a:pt x="0" y="185"/>
                  <a:pt x="5" y="190"/>
                  <a:pt x="9" y="188"/>
                </a:cubicBezTo>
                <a:cubicBezTo>
                  <a:pt x="11" y="188"/>
                  <a:pt x="13" y="187"/>
                  <a:pt x="15" y="186"/>
                </a:cubicBezTo>
                <a:cubicBezTo>
                  <a:pt x="14" y="188"/>
                  <a:pt x="13" y="190"/>
                  <a:pt x="12" y="191"/>
                </a:cubicBezTo>
                <a:cubicBezTo>
                  <a:pt x="9" y="196"/>
                  <a:pt x="13" y="203"/>
                  <a:pt x="18" y="203"/>
                </a:cubicBezTo>
                <a:cubicBezTo>
                  <a:pt x="22" y="203"/>
                  <a:pt x="26" y="202"/>
                  <a:pt x="30" y="201"/>
                </a:cubicBezTo>
                <a:cubicBezTo>
                  <a:pt x="27" y="207"/>
                  <a:pt x="25" y="212"/>
                  <a:pt x="22" y="218"/>
                </a:cubicBezTo>
                <a:cubicBezTo>
                  <a:pt x="19" y="226"/>
                  <a:pt x="25" y="232"/>
                  <a:pt x="33" y="229"/>
                </a:cubicBezTo>
                <a:cubicBezTo>
                  <a:pt x="38" y="227"/>
                  <a:pt x="43" y="224"/>
                  <a:pt x="48" y="222"/>
                </a:cubicBezTo>
                <a:cubicBezTo>
                  <a:pt x="48" y="225"/>
                  <a:pt x="47" y="229"/>
                  <a:pt x="47" y="233"/>
                </a:cubicBezTo>
                <a:cubicBezTo>
                  <a:pt x="47" y="238"/>
                  <a:pt x="53" y="243"/>
                  <a:pt x="58" y="241"/>
                </a:cubicBezTo>
                <a:cubicBezTo>
                  <a:pt x="64" y="239"/>
                  <a:pt x="70" y="236"/>
                  <a:pt x="76" y="233"/>
                </a:cubicBezTo>
                <a:cubicBezTo>
                  <a:pt x="76" y="239"/>
                  <a:pt x="84" y="243"/>
                  <a:pt x="89" y="240"/>
                </a:cubicBezTo>
                <a:cubicBezTo>
                  <a:pt x="93" y="238"/>
                  <a:pt x="97" y="236"/>
                  <a:pt x="101" y="234"/>
                </a:cubicBezTo>
                <a:cubicBezTo>
                  <a:pt x="100" y="235"/>
                  <a:pt x="100" y="236"/>
                  <a:pt x="100" y="238"/>
                </a:cubicBezTo>
                <a:cubicBezTo>
                  <a:pt x="99" y="245"/>
                  <a:pt x="108" y="248"/>
                  <a:pt x="114" y="246"/>
                </a:cubicBezTo>
                <a:cubicBezTo>
                  <a:pt x="120" y="243"/>
                  <a:pt x="126" y="239"/>
                  <a:pt x="132" y="235"/>
                </a:cubicBezTo>
                <a:cubicBezTo>
                  <a:pt x="131" y="237"/>
                  <a:pt x="130" y="239"/>
                  <a:pt x="130" y="241"/>
                </a:cubicBezTo>
                <a:cubicBezTo>
                  <a:pt x="127" y="247"/>
                  <a:pt x="135" y="255"/>
                  <a:pt x="141" y="252"/>
                </a:cubicBezTo>
                <a:cubicBezTo>
                  <a:pt x="154" y="247"/>
                  <a:pt x="166" y="240"/>
                  <a:pt x="177" y="231"/>
                </a:cubicBezTo>
                <a:cubicBezTo>
                  <a:pt x="179" y="231"/>
                  <a:pt x="181" y="230"/>
                  <a:pt x="182" y="229"/>
                </a:cubicBezTo>
                <a:cubicBezTo>
                  <a:pt x="192" y="220"/>
                  <a:pt x="201" y="211"/>
                  <a:pt x="209" y="202"/>
                </a:cubicBezTo>
                <a:cubicBezTo>
                  <a:pt x="212" y="205"/>
                  <a:pt x="216" y="206"/>
                  <a:pt x="220" y="203"/>
                </a:cubicBezTo>
                <a:cubicBezTo>
                  <a:pt x="226" y="200"/>
                  <a:pt x="231" y="196"/>
                  <a:pt x="236" y="193"/>
                </a:cubicBezTo>
                <a:cubicBezTo>
                  <a:pt x="242" y="189"/>
                  <a:pt x="242" y="182"/>
                  <a:pt x="238" y="178"/>
                </a:cubicBezTo>
                <a:cubicBezTo>
                  <a:pt x="243" y="172"/>
                  <a:pt x="248" y="165"/>
                  <a:pt x="254" y="159"/>
                </a:cubicBezTo>
                <a:cubicBezTo>
                  <a:pt x="259" y="155"/>
                  <a:pt x="257" y="149"/>
                  <a:pt x="254" y="146"/>
                </a:cubicBezTo>
                <a:cubicBezTo>
                  <a:pt x="259" y="139"/>
                  <a:pt x="264" y="132"/>
                  <a:pt x="269" y="125"/>
                </a:cubicBezTo>
                <a:cubicBezTo>
                  <a:pt x="274" y="118"/>
                  <a:pt x="264" y="107"/>
                  <a:pt x="256" y="113"/>
                </a:cubicBezTo>
                <a:close/>
                <a:moveTo>
                  <a:pt x="35" y="145"/>
                </a:moveTo>
                <a:cubicBezTo>
                  <a:pt x="48" y="127"/>
                  <a:pt x="66" y="111"/>
                  <a:pt x="82" y="97"/>
                </a:cubicBezTo>
                <a:cubicBezTo>
                  <a:pt x="101" y="81"/>
                  <a:pt x="122" y="66"/>
                  <a:pt x="144" y="53"/>
                </a:cubicBezTo>
                <a:cubicBezTo>
                  <a:pt x="131" y="66"/>
                  <a:pt x="119" y="79"/>
                  <a:pt x="105" y="91"/>
                </a:cubicBezTo>
                <a:cubicBezTo>
                  <a:pt x="91" y="105"/>
                  <a:pt x="77" y="118"/>
                  <a:pt x="61" y="129"/>
                </a:cubicBezTo>
                <a:cubicBezTo>
                  <a:pt x="54" y="134"/>
                  <a:pt x="44" y="141"/>
                  <a:pt x="35" y="145"/>
                </a:cubicBezTo>
                <a:close/>
                <a:moveTo>
                  <a:pt x="41" y="80"/>
                </a:moveTo>
                <a:cubicBezTo>
                  <a:pt x="43" y="78"/>
                  <a:pt x="45" y="77"/>
                  <a:pt x="47" y="75"/>
                </a:cubicBezTo>
                <a:cubicBezTo>
                  <a:pt x="41" y="81"/>
                  <a:pt x="35" y="88"/>
                  <a:pt x="29" y="95"/>
                </a:cubicBezTo>
                <a:cubicBezTo>
                  <a:pt x="33" y="90"/>
                  <a:pt x="37" y="85"/>
                  <a:pt x="41" y="80"/>
                </a:cubicBezTo>
                <a:close/>
                <a:moveTo>
                  <a:pt x="122" y="26"/>
                </a:moveTo>
                <a:cubicBezTo>
                  <a:pt x="98" y="50"/>
                  <a:pt x="72" y="74"/>
                  <a:pt x="44" y="92"/>
                </a:cubicBezTo>
                <a:cubicBezTo>
                  <a:pt x="66" y="66"/>
                  <a:pt x="94" y="44"/>
                  <a:pt x="122" y="26"/>
                </a:cubicBezTo>
                <a:close/>
                <a:moveTo>
                  <a:pt x="87" y="27"/>
                </a:moveTo>
                <a:cubicBezTo>
                  <a:pt x="78" y="33"/>
                  <a:pt x="70" y="40"/>
                  <a:pt x="62" y="48"/>
                </a:cubicBezTo>
                <a:cubicBezTo>
                  <a:pt x="59" y="50"/>
                  <a:pt x="56" y="51"/>
                  <a:pt x="54" y="53"/>
                </a:cubicBezTo>
                <a:cubicBezTo>
                  <a:pt x="63" y="43"/>
                  <a:pt x="74" y="34"/>
                  <a:pt x="87" y="27"/>
                </a:cubicBezTo>
                <a:close/>
                <a:moveTo>
                  <a:pt x="23" y="121"/>
                </a:moveTo>
                <a:cubicBezTo>
                  <a:pt x="25" y="117"/>
                  <a:pt x="28" y="113"/>
                  <a:pt x="31" y="109"/>
                </a:cubicBezTo>
                <a:cubicBezTo>
                  <a:pt x="35" y="106"/>
                  <a:pt x="40" y="104"/>
                  <a:pt x="45" y="101"/>
                </a:cubicBezTo>
                <a:cubicBezTo>
                  <a:pt x="41" y="105"/>
                  <a:pt x="37" y="110"/>
                  <a:pt x="34" y="114"/>
                </a:cubicBezTo>
                <a:cubicBezTo>
                  <a:pt x="30" y="117"/>
                  <a:pt x="26" y="119"/>
                  <a:pt x="23" y="121"/>
                </a:cubicBezTo>
                <a:close/>
                <a:moveTo>
                  <a:pt x="19" y="170"/>
                </a:moveTo>
                <a:cubicBezTo>
                  <a:pt x="21" y="166"/>
                  <a:pt x="23" y="162"/>
                  <a:pt x="25" y="159"/>
                </a:cubicBezTo>
                <a:cubicBezTo>
                  <a:pt x="29" y="159"/>
                  <a:pt x="32" y="158"/>
                  <a:pt x="36" y="157"/>
                </a:cubicBezTo>
                <a:cubicBezTo>
                  <a:pt x="34" y="160"/>
                  <a:pt x="32" y="162"/>
                  <a:pt x="30" y="165"/>
                </a:cubicBezTo>
                <a:cubicBezTo>
                  <a:pt x="26" y="167"/>
                  <a:pt x="23" y="168"/>
                  <a:pt x="19" y="170"/>
                </a:cubicBezTo>
                <a:close/>
                <a:moveTo>
                  <a:pt x="34" y="185"/>
                </a:moveTo>
                <a:cubicBezTo>
                  <a:pt x="36" y="181"/>
                  <a:pt x="39" y="177"/>
                  <a:pt x="43" y="173"/>
                </a:cubicBezTo>
                <a:cubicBezTo>
                  <a:pt x="47" y="170"/>
                  <a:pt x="52" y="167"/>
                  <a:pt x="57" y="164"/>
                </a:cubicBezTo>
                <a:cubicBezTo>
                  <a:pt x="52" y="170"/>
                  <a:pt x="47" y="176"/>
                  <a:pt x="43" y="182"/>
                </a:cubicBezTo>
                <a:cubicBezTo>
                  <a:pt x="40" y="183"/>
                  <a:pt x="37" y="184"/>
                  <a:pt x="34" y="185"/>
                </a:cubicBezTo>
                <a:close/>
                <a:moveTo>
                  <a:pt x="48" y="204"/>
                </a:moveTo>
                <a:cubicBezTo>
                  <a:pt x="50" y="200"/>
                  <a:pt x="52" y="196"/>
                  <a:pt x="55" y="193"/>
                </a:cubicBezTo>
                <a:cubicBezTo>
                  <a:pt x="58" y="191"/>
                  <a:pt x="61" y="190"/>
                  <a:pt x="63" y="188"/>
                </a:cubicBezTo>
                <a:cubicBezTo>
                  <a:pt x="61" y="192"/>
                  <a:pt x="59" y="195"/>
                  <a:pt x="57" y="199"/>
                </a:cubicBezTo>
                <a:cubicBezTo>
                  <a:pt x="54" y="200"/>
                  <a:pt x="51" y="202"/>
                  <a:pt x="48" y="204"/>
                </a:cubicBezTo>
                <a:close/>
                <a:moveTo>
                  <a:pt x="150" y="148"/>
                </a:moveTo>
                <a:cubicBezTo>
                  <a:pt x="133" y="165"/>
                  <a:pt x="116" y="182"/>
                  <a:pt x="100" y="201"/>
                </a:cubicBezTo>
                <a:cubicBezTo>
                  <a:pt x="89" y="208"/>
                  <a:pt x="78" y="214"/>
                  <a:pt x="66" y="219"/>
                </a:cubicBezTo>
                <a:cubicBezTo>
                  <a:pt x="67" y="216"/>
                  <a:pt x="68" y="213"/>
                  <a:pt x="70" y="210"/>
                </a:cubicBezTo>
                <a:cubicBezTo>
                  <a:pt x="99" y="193"/>
                  <a:pt x="125" y="171"/>
                  <a:pt x="150" y="148"/>
                </a:cubicBezTo>
                <a:close/>
                <a:moveTo>
                  <a:pt x="123" y="220"/>
                </a:moveTo>
                <a:cubicBezTo>
                  <a:pt x="123" y="220"/>
                  <a:pt x="123" y="219"/>
                  <a:pt x="123" y="219"/>
                </a:cubicBezTo>
                <a:cubicBezTo>
                  <a:pt x="134" y="211"/>
                  <a:pt x="145" y="203"/>
                  <a:pt x="155" y="194"/>
                </a:cubicBezTo>
                <a:cubicBezTo>
                  <a:pt x="154" y="196"/>
                  <a:pt x="152" y="197"/>
                  <a:pt x="151" y="199"/>
                </a:cubicBezTo>
                <a:cubicBezTo>
                  <a:pt x="142" y="207"/>
                  <a:pt x="133" y="214"/>
                  <a:pt x="123" y="220"/>
                </a:cubicBezTo>
                <a:close/>
                <a:moveTo>
                  <a:pt x="176" y="201"/>
                </a:moveTo>
                <a:cubicBezTo>
                  <a:pt x="173" y="206"/>
                  <a:pt x="171" y="210"/>
                  <a:pt x="169" y="215"/>
                </a:cubicBezTo>
                <a:cubicBezTo>
                  <a:pt x="165" y="218"/>
                  <a:pt x="162" y="220"/>
                  <a:pt x="158" y="223"/>
                </a:cubicBezTo>
                <a:cubicBezTo>
                  <a:pt x="160" y="219"/>
                  <a:pt x="162" y="215"/>
                  <a:pt x="165" y="211"/>
                </a:cubicBezTo>
                <a:cubicBezTo>
                  <a:pt x="169" y="208"/>
                  <a:pt x="172" y="205"/>
                  <a:pt x="176" y="20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" name="Freeform 29"/>
          <p:cNvSpPr/>
          <p:nvPr/>
        </p:nvSpPr>
        <p:spPr bwMode="auto">
          <a:xfrm>
            <a:off x="6415854" y="292494"/>
            <a:ext cx="145136" cy="290270"/>
          </a:xfrm>
          <a:custGeom>
            <a:avLst/>
            <a:gdLst>
              <a:gd name="T0" fmla="*/ 20 w 25"/>
              <a:gd name="T1" fmla="*/ 18 h 50"/>
              <a:gd name="T2" fmla="*/ 9 w 25"/>
              <a:gd name="T3" fmla="*/ 1 h 50"/>
              <a:gd name="T4" fmla="*/ 1 w 25"/>
              <a:gd name="T5" fmla="*/ 5 h 50"/>
              <a:gd name="T6" fmla="*/ 5 w 25"/>
              <a:gd name="T7" fmla="*/ 20 h 50"/>
              <a:gd name="T8" fmla="*/ 6 w 25"/>
              <a:gd name="T9" fmla="*/ 22 h 50"/>
              <a:gd name="T10" fmla="*/ 7 w 25"/>
              <a:gd name="T11" fmla="*/ 26 h 50"/>
              <a:gd name="T12" fmla="*/ 11 w 25"/>
              <a:gd name="T13" fmla="*/ 44 h 50"/>
              <a:gd name="T14" fmla="*/ 25 w 25"/>
              <a:gd name="T15" fmla="*/ 42 h 50"/>
              <a:gd name="T16" fmla="*/ 20 w 25"/>
              <a:gd name="T17" fmla="*/ 1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50">
                <a:moveTo>
                  <a:pt x="20" y="18"/>
                </a:moveTo>
                <a:cubicBezTo>
                  <a:pt x="18" y="12"/>
                  <a:pt x="16" y="3"/>
                  <a:pt x="9" y="1"/>
                </a:cubicBezTo>
                <a:cubicBezTo>
                  <a:pt x="6" y="0"/>
                  <a:pt x="2" y="2"/>
                  <a:pt x="1" y="5"/>
                </a:cubicBezTo>
                <a:cubicBezTo>
                  <a:pt x="0" y="10"/>
                  <a:pt x="3" y="15"/>
                  <a:pt x="5" y="20"/>
                </a:cubicBezTo>
                <a:cubicBezTo>
                  <a:pt x="6" y="20"/>
                  <a:pt x="6" y="21"/>
                  <a:pt x="6" y="22"/>
                </a:cubicBezTo>
                <a:cubicBezTo>
                  <a:pt x="6" y="23"/>
                  <a:pt x="7" y="24"/>
                  <a:pt x="7" y="26"/>
                </a:cubicBezTo>
                <a:cubicBezTo>
                  <a:pt x="8" y="32"/>
                  <a:pt x="9" y="38"/>
                  <a:pt x="11" y="44"/>
                </a:cubicBezTo>
                <a:cubicBezTo>
                  <a:pt x="14" y="50"/>
                  <a:pt x="25" y="50"/>
                  <a:pt x="25" y="42"/>
                </a:cubicBezTo>
                <a:cubicBezTo>
                  <a:pt x="25" y="33"/>
                  <a:pt x="23" y="25"/>
                  <a:pt x="20" y="18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194463" y="390891"/>
            <a:ext cx="290270" cy="245991"/>
          </a:xfrm>
          <a:custGeom>
            <a:avLst/>
            <a:gdLst>
              <a:gd name="T0" fmla="*/ 41 w 50"/>
              <a:gd name="T1" fmla="*/ 23 h 42"/>
              <a:gd name="T2" fmla="*/ 27 w 50"/>
              <a:gd name="T3" fmla="*/ 13 h 42"/>
              <a:gd name="T4" fmla="*/ 10 w 50"/>
              <a:gd name="T5" fmla="*/ 1 h 42"/>
              <a:gd name="T6" fmla="*/ 2 w 50"/>
              <a:gd name="T7" fmla="*/ 5 h 42"/>
              <a:gd name="T8" fmla="*/ 3 w 50"/>
              <a:gd name="T9" fmla="*/ 14 h 42"/>
              <a:gd name="T10" fmla="*/ 5 w 50"/>
              <a:gd name="T11" fmla="*/ 16 h 42"/>
              <a:gd name="T12" fmla="*/ 9 w 50"/>
              <a:gd name="T13" fmla="*/ 20 h 42"/>
              <a:gd name="T14" fmla="*/ 22 w 50"/>
              <a:gd name="T15" fmla="*/ 30 h 42"/>
              <a:gd name="T16" fmla="*/ 33 w 50"/>
              <a:gd name="T17" fmla="*/ 37 h 42"/>
              <a:gd name="T18" fmla="*/ 41 w 50"/>
              <a:gd name="T19" fmla="*/ 2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42">
                <a:moveTo>
                  <a:pt x="41" y="23"/>
                </a:moveTo>
                <a:cubicBezTo>
                  <a:pt x="36" y="20"/>
                  <a:pt x="31" y="17"/>
                  <a:pt x="27" y="13"/>
                </a:cubicBezTo>
                <a:cubicBezTo>
                  <a:pt x="21" y="9"/>
                  <a:pt x="16" y="4"/>
                  <a:pt x="10" y="1"/>
                </a:cubicBezTo>
                <a:cubicBezTo>
                  <a:pt x="7" y="0"/>
                  <a:pt x="3" y="2"/>
                  <a:pt x="2" y="5"/>
                </a:cubicBezTo>
                <a:cubicBezTo>
                  <a:pt x="0" y="8"/>
                  <a:pt x="1" y="11"/>
                  <a:pt x="3" y="14"/>
                </a:cubicBezTo>
                <a:cubicBezTo>
                  <a:pt x="3" y="15"/>
                  <a:pt x="4" y="16"/>
                  <a:pt x="5" y="16"/>
                </a:cubicBezTo>
                <a:cubicBezTo>
                  <a:pt x="6" y="18"/>
                  <a:pt x="7" y="19"/>
                  <a:pt x="9" y="20"/>
                </a:cubicBezTo>
                <a:cubicBezTo>
                  <a:pt x="13" y="24"/>
                  <a:pt x="17" y="27"/>
                  <a:pt x="22" y="30"/>
                </a:cubicBezTo>
                <a:cubicBezTo>
                  <a:pt x="25" y="32"/>
                  <a:pt x="29" y="35"/>
                  <a:pt x="33" y="37"/>
                </a:cubicBezTo>
                <a:cubicBezTo>
                  <a:pt x="42" y="42"/>
                  <a:pt x="50" y="28"/>
                  <a:pt x="41" y="23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7" name="Freeform 31"/>
          <p:cNvSpPr/>
          <p:nvPr/>
        </p:nvSpPr>
        <p:spPr bwMode="auto">
          <a:xfrm>
            <a:off x="6078848" y="676241"/>
            <a:ext cx="366528" cy="366528"/>
          </a:xfrm>
          <a:custGeom>
            <a:avLst/>
            <a:gdLst>
              <a:gd name="T0" fmla="*/ 62 w 63"/>
              <a:gd name="T1" fmla="*/ 16 h 63"/>
              <a:gd name="T2" fmla="*/ 51 w 63"/>
              <a:gd name="T3" fmla="*/ 10 h 63"/>
              <a:gd name="T4" fmla="*/ 44 w 63"/>
              <a:gd name="T5" fmla="*/ 3 h 63"/>
              <a:gd name="T6" fmla="*/ 16 w 63"/>
              <a:gd name="T7" fmla="*/ 5 h 63"/>
              <a:gd name="T8" fmla="*/ 4 w 63"/>
              <a:gd name="T9" fmla="*/ 4 h 63"/>
              <a:gd name="T10" fmla="*/ 3 w 63"/>
              <a:gd name="T11" fmla="*/ 11 h 63"/>
              <a:gd name="T12" fmla="*/ 23 w 63"/>
              <a:gd name="T13" fmla="*/ 17 h 63"/>
              <a:gd name="T14" fmla="*/ 25 w 63"/>
              <a:gd name="T15" fmla="*/ 17 h 63"/>
              <a:gd name="T16" fmla="*/ 33 w 63"/>
              <a:gd name="T17" fmla="*/ 18 h 63"/>
              <a:gd name="T18" fmla="*/ 43 w 63"/>
              <a:gd name="T19" fmla="*/ 18 h 63"/>
              <a:gd name="T20" fmla="*/ 44 w 63"/>
              <a:gd name="T21" fmla="*/ 18 h 63"/>
              <a:gd name="T22" fmla="*/ 44 w 63"/>
              <a:gd name="T23" fmla="*/ 18 h 63"/>
              <a:gd name="T24" fmla="*/ 46 w 63"/>
              <a:gd name="T25" fmla="*/ 17 h 63"/>
              <a:gd name="T26" fmla="*/ 47 w 63"/>
              <a:gd name="T27" fmla="*/ 17 h 63"/>
              <a:gd name="T28" fmla="*/ 40 w 63"/>
              <a:gd name="T29" fmla="*/ 51 h 63"/>
              <a:gd name="T30" fmla="*/ 53 w 63"/>
              <a:gd name="T31" fmla="*/ 56 h 63"/>
              <a:gd name="T32" fmla="*/ 62 w 63"/>
              <a:gd name="T33" fmla="*/ 1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" h="63">
                <a:moveTo>
                  <a:pt x="62" y="16"/>
                </a:moveTo>
                <a:cubicBezTo>
                  <a:pt x="62" y="9"/>
                  <a:pt x="55" y="7"/>
                  <a:pt x="51" y="10"/>
                </a:cubicBezTo>
                <a:cubicBezTo>
                  <a:pt x="50" y="6"/>
                  <a:pt x="48" y="3"/>
                  <a:pt x="44" y="3"/>
                </a:cubicBezTo>
                <a:cubicBezTo>
                  <a:pt x="40" y="3"/>
                  <a:pt x="23" y="0"/>
                  <a:pt x="16" y="5"/>
                </a:cubicBezTo>
                <a:cubicBezTo>
                  <a:pt x="12" y="5"/>
                  <a:pt x="8" y="4"/>
                  <a:pt x="4" y="4"/>
                </a:cubicBezTo>
                <a:cubicBezTo>
                  <a:pt x="0" y="4"/>
                  <a:pt x="0" y="10"/>
                  <a:pt x="3" y="11"/>
                </a:cubicBezTo>
                <a:cubicBezTo>
                  <a:pt x="10" y="13"/>
                  <a:pt x="16" y="15"/>
                  <a:pt x="23" y="17"/>
                </a:cubicBezTo>
                <a:cubicBezTo>
                  <a:pt x="23" y="17"/>
                  <a:pt x="24" y="17"/>
                  <a:pt x="25" y="17"/>
                </a:cubicBezTo>
                <a:cubicBezTo>
                  <a:pt x="28" y="18"/>
                  <a:pt x="30" y="18"/>
                  <a:pt x="33" y="18"/>
                </a:cubicBezTo>
                <a:cubicBezTo>
                  <a:pt x="36" y="18"/>
                  <a:pt x="40" y="18"/>
                  <a:pt x="43" y="18"/>
                </a:cubicBezTo>
                <a:cubicBezTo>
                  <a:pt x="43" y="18"/>
                  <a:pt x="44" y="18"/>
                  <a:pt x="44" y="18"/>
                </a:cubicBezTo>
                <a:cubicBezTo>
                  <a:pt x="44" y="18"/>
                  <a:pt x="44" y="18"/>
                  <a:pt x="44" y="18"/>
                </a:cubicBezTo>
                <a:cubicBezTo>
                  <a:pt x="45" y="17"/>
                  <a:pt x="45" y="17"/>
                  <a:pt x="46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4" y="28"/>
                  <a:pt x="44" y="40"/>
                  <a:pt x="40" y="51"/>
                </a:cubicBezTo>
                <a:cubicBezTo>
                  <a:pt x="38" y="59"/>
                  <a:pt x="49" y="63"/>
                  <a:pt x="53" y="56"/>
                </a:cubicBezTo>
                <a:cubicBezTo>
                  <a:pt x="60" y="44"/>
                  <a:pt x="63" y="30"/>
                  <a:pt x="62" y="16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8" name="Freeform 32"/>
          <p:cNvSpPr/>
          <p:nvPr/>
        </p:nvSpPr>
        <p:spPr bwMode="auto">
          <a:xfrm>
            <a:off x="6583128" y="764798"/>
            <a:ext cx="157435" cy="290270"/>
          </a:xfrm>
          <a:custGeom>
            <a:avLst/>
            <a:gdLst>
              <a:gd name="T0" fmla="*/ 16 w 27"/>
              <a:gd name="T1" fmla="*/ 4 h 50"/>
              <a:gd name="T2" fmla="*/ 9 w 27"/>
              <a:gd name="T3" fmla="*/ 0 h 50"/>
              <a:gd name="T4" fmla="*/ 4 w 27"/>
              <a:gd name="T5" fmla="*/ 1 h 50"/>
              <a:gd name="T6" fmla="*/ 0 w 27"/>
              <a:gd name="T7" fmla="*/ 6 h 50"/>
              <a:gd name="T8" fmla="*/ 11 w 27"/>
              <a:gd name="T9" fmla="*/ 43 h 50"/>
              <a:gd name="T10" fmla="*/ 26 w 27"/>
              <a:gd name="T11" fmla="*/ 41 h 50"/>
              <a:gd name="T12" fmla="*/ 16 w 27"/>
              <a:gd name="T13" fmla="*/ 4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50">
                <a:moveTo>
                  <a:pt x="16" y="4"/>
                </a:moveTo>
                <a:cubicBezTo>
                  <a:pt x="14" y="1"/>
                  <a:pt x="11" y="0"/>
                  <a:pt x="9" y="0"/>
                </a:cubicBezTo>
                <a:cubicBezTo>
                  <a:pt x="7" y="0"/>
                  <a:pt x="5" y="0"/>
                  <a:pt x="4" y="1"/>
                </a:cubicBezTo>
                <a:cubicBezTo>
                  <a:pt x="2" y="2"/>
                  <a:pt x="0" y="4"/>
                  <a:pt x="0" y="6"/>
                </a:cubicBezTo>
                <a:cubicBezTo>
                  <a:pt x="2" y="19"/>
                  <a:pt x="7" y="31"/>
                  <a:pt x="11" y="43"/>
                </a:cubicBezTo>
                <a:cubicBezTo>
                  <a:pt x="14" y="50"/>
                  <a:pt x="25" y="49"/>
                  <a:pt x="26" y="41"/>
                </a:cubicBezTo>
                <a:cubicBezTo>
                  <a:pt x="27" y="28"/>
                  <a:pt x="21" y="15"/>
                  <a:pt x="16" y="4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9" name="Freeform 33"/>
          <p:cNvSpPr/>
          <p:nvPr/>
        </p:nvSpPr>
        <p:spPr bwMode="auto">
          <a:xfrm>
            <a:off x="6706124" y="641802"/>
            <a:ext cx="273052" cy="209093"/>
          </a:xfrm>
          <a:custGeom>
            <a:avLst/>
            <a:gdLst>
              <a:gd name="T0" fmla="*/ 37 w 47"/>
              <a:gd name="T1" fmla="*/ 19 h 36"/>
              <a:gd name="T2" fmla="*/ 32 w 47"/>
              <a:gd name="T3" fmla="*/ 17 h 36"/>
              <a:gd name="T4" fmla="*/ 26 w 47"/>
              <a:gd name="T5" fmla="*/ 17 h 36"/>
              <a:gd name="T6" fmla="*/ 12 w 47"/>
              <a:gd name="T7" fmla="*/ 5 h 36"/>
              <a:gd name="T8" fmla="*/ 4 w 47"/>
              <a:gd name="T9" fmla="*/ 12 h 36"/>
              <a:gd name="T10" fmla="*/ 18 w 47"/>
              <a:gd name="T11" fmla="*/ 27 h 36"/>
              <a:gd name="T12" fmla="*/ 37 w 47"/>
              <a:gd name="T13" fmla="*/ 35 h 36"/>
              <a:gd name="T14" fmla="*/ 37 w 47"/>
              <a:gd name="T15" fmla="*/ 19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" h="36">
                <a:moveTo>
                  <a:pt x="37" y="19"/>
                </a:moveTo>
                <a:cubicBezTo>
                  <a:pt x="35" y="19"/>
                  <a:pt x="34" y="18"/>
                  <a:pt x="32" y="17"/>
                </a:cubicBezTo>
                <a:cubicBezTo>
                  <a:pt x="30" y="16"/>
                  <a:pt x="28" y="16"/>
                  <a:pt x="26" y="17"/>
                </a:cubicBezTo>
                <a:cubicBezTo>
                  <a:pt x="21" y="14"/>
                  <a:pt x="17" y="9"/>
                  <a:pt x="12" y="5"/>
                </a:cubicBezTo>
                <a:cubicBezTo>
                  <a:pt x="7" y="0"/>
                  <a:pt x="0" y="7"/>
                  <a:pt x="4" y="12"/>
                </a:cubicBezTo>
                <a:cubicBezTo>
                  <a:pt x="9" y="17"/>
                  <a:pt x="12" y="23"/>
                  <a:pt x="18" y="27"/>
                </a:cubicBezTo>
                <a:cubicBezTo>
                  <a:pt x="23" y="32"/>
                  <a:pt x="30" y="34"/>
                  <a:pt x="37" y="35"/>
                </a:cubicBezTo>
                <a:cubicBezTo>
                  <a:pt x="47" y="36"/>
                  <a:pt x="47" y="20"/>
                  <a:pt x="37" y="19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0" name="Freeform 34"/>
          <p:cNvSpPr/>
          <p:nvPr/>
        </p:nvSpPr>
        <p:spPr bwMode="auto">
          <a:xfrm>
            <a:off x="6816821" y="459768"/>
            <a:ext cx="243532" cy="118075"/>
          </a:xfrm>
          <a:custGeom>
            <a:avLst/>
            <a:gdLst>
              <a:gd name="T0" fmla="*/ 32 w 42"/>
              <a:gd name="T1" fmla="*/ 2 h 20"/>
              <a:gd name="T2" fmla="*/ 18 w 42"/>
              <a:gd name="T3" fmla="*/ 1 h 20"/>
              <a:gd name="T4" fmla="*/ 10 w 42"/>
              <a:gd name="T5" fmla="*/ 1 h 20"/>
              <a:gd name="T6" fmla="*/ 7 w 42"/>
              <a:gd name="T7" fmla="*/ 1 h 20"/>
              <a:gd name="T8" fmla="*/ 7 w 42"/>
              <a:gd name="T9" fmla="*/ 1 h 20"/>
              <a:gd name="T10" fmla="*/ 7 w 42"/>
              <a:gd name="T11" fmla="*/ 1 h 20"/>
              <a:gd name="T12" fmla="*/ 6 w 42"/>
              <a:gd name="T13" fmla="*/ 1 h 20"/>
              <a:gd name="T14" fmla="*/ 5 w 42"/>
              <a:gd name="T15" fmla="*/ 0 h 20"/>
              <a:gd name="T16" fmla="*/ 2 w 42"/>
              <a:gd name="T17" fmla="*/ 2 h 20"/>
              <a:gd name="T18" fmla="*/ 2 w 42"/>
              <a:gd name="T19" fmla="*/ 8 h 20"/>
              <a:gd name="T20" fmla="*/ 3 w 42"/>
              <a:gd name="T21" fmla="*/ 8 h 20"/>
              <a:gd name="T22" fmla="*/ 2 w 42"/>
              <a:gd name="T23" fmla="*/ 10 h 20"/>
              <a:gd name="T24" fmla="*/ 12 w 42"/>
              <a:gd name="T25" fmla="*/ 20 h 20"/>
              <a:gd name="T26" fmla="*/ 34 w 42"/>
              <a:gd name="T27" fmla="*/ 17 h 20"/>
              <a:gd name="T28" fmla="*/ 32 w 42"/>
              <a:gd name="T2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" h="20">
                <a:moveTo>
                  <a:pt x="32" y="2"/>
                </a:moveTo>
                <a:cubicBezTo>
                  <a:pt x="27" y="2"/>
                  <a:pt x="23" y="1"/>
                  <a:pt x="18" y="1"/>
                </a:cubicBezTo>
                <a:cubicBezTo>
                  <a:pt x="15" y="1"/>
                  <a:pt x="13" y="1"/>
                  <a:pt x="10" y="1"/>
                </a:cubicBezTo>
                <a:cubicBezTo>
                  <a:pt x="9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5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3"/>
                  <a:pt x="0" y="6"/>
                  <a:pt x="2" y="8"/>
                </a:cubicBezTo>
                <a:cubicBezTo>
                  <a:pt x="2" y="8"/>
                  <a:pt x="2" y="8"/>
                  <a:pt x="3" y="8"/>
                </a:cubicBezTo>
                <a:cubicBezTo>
                  <a:pt x="3" y="9"/>
                  <a:pt x="2" y="9"/>
                  <a:pt x="2" y="10"/>
                </a:cubicBezTo>
                <a:cubicBezTo>
                  <a:pt x="1" y="16"/>
                  <a:pt x="5" y="20"/>
                  <a:pt x="12" y="20"/>
                </a:cubicBezTo>
                <a:cubicBezTo>
                  <a:pt x="19" y="19"/>
                  <a:pt x="27" y="20"/>
                  <a:pt x="34" y="17"/>
                </a:cubicBezTo>
                <a:cubicBezTo>
                  <a:pt x="42" y="15"/>
                  <a:pt x="41" y="2"/>
                  <a:pt x="32" y="2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1" name="Freeform 35"/>
          <p:cNvSpPr/>
          <p:nvPr/>
        </p:nvSpPr>
        <p:spPr bwMode="auto">
          <a:xfrm>
            <a:off x="6565910" y="326934"/>
            <a:ext cx="319789" cy="179575"/>
          </a:xfrm>
          <a:custGeom>
            <a:avLst/>
            <a:gdLst>
              <a:gd name="T0" fmla="*/ 47 w 55"/>
              <a:gd name="T1" fmla="*/ 1 h 31"/>
              <a:gd name="T2" fmla="*/ 4 w 55"/>
              <a:gd name="T3" fmla="*/ 24 h 31"/>
              <a:gd name="T4" fmla="*/ 5 w 55"/>
              <a:gd name="T5" fmla="*/ 31 h 31"/>
              <a:gd name="T6" fmla="*/ 28 w 55"/>
              <a:gd name="T7" fmla="*/ 25 h 31"/>
              <a:gd name="T8" fmla="*/ 52 w 55"/>
              <a:gd name="T9" fmla="*/ 10 h 31"/>
              <a:gd name="T10" fmla="*/ 47 w 55"/>
              <a:gd name="T11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31">
                <a:moveTo>
                  <a:pt x="47" y="1"/>
                </a:moveTo>
                <a:cubicBezTo>
                  <a:pt x="31" y="6"/>
                  <a:pt x="21" y="22"/>
                  <a:pt x="4" y="24"/>
                </a:cubicBezTo>
                <a:cubicBezTo>
                  <a:pt x="0" y="25"/>
                  <a:pt x="2" y="31"/>
                  <a:pt x="5" y="31"/>
                </a:cubicBezTo>
                <a:cubicBezTo>
                  <a:pt x="13" y="31"/>
                  <a:pt x="21" y="29"/>
                  <a:pt x="28" y="25"/>
                </a:cubicBezTo>
                <a:cubicBezTo>
                  <a:pt x="36" y="22"/>
                  <a:pt x="46" y="17"/>
                  <a:pt x="52" y="10"/>
                </a:cubicBezTo>
                <a:cubicBezTo>
                  <a:pt x="55" y="6"/>
                  <a:pt x="52" y="0"/>
                  <a:pt x="47" y="1"/>
                </a:cubicBezTo>
                <a:close/>
              </a:path>
            </a:pathLst>
          </a:custGeom>
          <a:solidFill>
            <a:srgbClr val="F9E7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2" name="Freeform 36"/>
          <p:cNvSpPr/>
          <p:nvPr/>
        </p:nvSpPr>
        <p:spPr bwMode="auto">
          <a:xfrm>
            <a:off x="753787" y="3792950"/>
            <a:ext cx="46739" cy="34438"/>
          </a:xfrm>
          <a:custGeom>
            <a:avLst/>
            <a:gdLst>
              <a:gd name="T0" fmla="*/ 4 w 8"/>
              <a:gd name="T1" fmla="*/ 0 h 6"/>
              <a:gd name="T2" fmla="*/ 4 w 8"/>
              <a:gd name="T3" fmla="*/ 6 h 6"/>
              <a:gd name="T4" fmla="*/ 4 w 8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4" y="0"/>
                </a:moveTo>
                <a:cubicBezTo>
                  <a:pt x="0" y="0"/>
                  <a:pt x="0" y="6"/>
                  <a:pt x="4" y="6"/>
                </a:cubicBezTo>
                <a:cubicBezTo>
                  <a:pt x="8" y="6"/>
                  <a:pt x="8" y="0"/>
                  <a:pt x="4" y="0"/>
                </a:cubicBezTo>
                <a:close/>
              </a:path>
            </a:pathLst>
          </a:custGeom>
          <a:solidFill>
            <a:srgbClr val="ADE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3" name="Freeform 39"/>
          <p:cNvSpPr/>
          <p:nvPr/>
        </p:nvSpPr>
        <p:spPr bwMode="auto">
          <a:xfrm>
            <a:off x="-392533" y="479447"/>
            <a:ext cx="528882" cy="890489"/>
          </a:xfrm>
          <a:custGeom>
            <a:avLst/>
            <a:gdLst>
              <a:gd name="T0" fmla="*/ 65 w 91"/>
              <a:gd name="T1" fmla="*/ 72 h 153"/>
              <a:gd name="T2" fmla="*/ 61 w 91"/>
              <a:gd name="T3" fmla="*/ 69 h 153"/>
              <a:gd name="T4" fmla="*/ 82 w 91"/>
              <a:gd name="T5" fmla="*/ 9 h 153"/>
              <a:gd name="T6" fmla="*/ 74 w 91"/>
              <a:gd name="T7" fmla="*/ 5 h 153"/>
              <a:gd name="T8" fmla="*/ 52 w 91"/>
              <a:gd name="T9" fmla="*/ 59 h 153"/>
              <a:gd name="T10" fmla="*/ 12 w 91"/>
              <a:gd name="T11" fmla="*/ 22 h 153"/>
              <a:gd name="T12" fmla="*/ 5 w 91"/>
              <a:gd name="T13" fmla="*/ 29 h 153"/>
              <a:gd name="T14" fmla="*/ 11 w 91"/>
              <a:gd name="T15" fmla="*/ 36 h 153"/>
              <a:gd name="T16" fmla="*/ 11 w 91"/>
              <a:gd name="T17" fmla="*/ 37 h 153"/>
              <a:gd name="T18" fmla="*/ 11 w 91"/>
              <a:gd name="T19" fmla="*/ 37 h 153"/>
              <a:gd name="T20" fmla="*/ 46 w 91"/>
              <a:gd name="T21" fmla="*/ 75 h 153"/>
              <a:gd name="T22" fmla="*/ 33 w 91"/>
              <a:gd name="T23" fmla="*/ 110 h 153"/>
              <a:gd name="T24" fmla="*/ 17 w 91"/>
              <a:gd name="T25" fmla="*/ 144 h 153"/>
              <a:gd name="T26" fmla="*/ 24 w 91"/>
              <a:gd name="T27" fmla="*/ 150 h 153"/>
              <a:gd name="T28" fmla="*/ 54 w 91"/>
              <a:gd name="T29" fmla="*/ 91 h 153"/>
              <a:gd name="T30" fmla="*/ 56 w 91"/>
              <a:gd name="T31" fmla="*/ 86 h 153"/>
              <a:gd name="T32" fmla="*/ 85 w 91"/>
              <a:gd name="T33" fmla="*/ 110 h 153"/>
              <a:gd name="T34" fmla="*/ 91 w 91"/>
              <a:gd name="T35" fmla="*/ 106 h 153"/>
              <a:gd name="T36" fmla="*/ 65 w 91"/>
              <a:gd name="T37" fmla="*/ 7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" h="153">
                <a:moveTo>
                  <a:pt x="65" y="72"/>
                </a:moveTo>
                <a:cubicBezTo>
                  <a:pt x="64" y="71"/>
                  <a:pt x="62" y="70"/>
                  <a:pt x="61" y="69"/>
                </a:cubicBezTo>
                <a:cubicBezTo>
                  <a:pt x="67" y="48"/>
                  <a:pt x="73" y="28"/>
                  <a:pt x="82" y="9"/>
                </a:cubicBezTo>
                <a:cubicBezTo>
                  <a:pt x="84" y="4"/>
                  <a:pt x="77" y="0"/>
                  <a:pt x="74" y="5"/>
                </a:cubicBezTo>
                <a:cubicBezTo>
                  <a:pt x="65" y="22"/>
                  <a:pt x="58" y="41"/>
                  <a:pt x="52" y="59"/>
                </a:cubicBezTo>
                <a:cubicBezTo>
                  <a:pt x="39" y="46"/>
                  <a:pt x="27" y="33"/>
                  <a:pt x="12" y="22"/>
                </a:cubicBezTo>
                <a:cubicBezTo>
                  <a:pt x="7" y="18"/>
                  <a:pt x="0" y="24"/>
                  <a:pt x="5" y="29"/>
                </a:cubicBezTo>
                <a:cubicBezTo>
                  <a:pt x="7" y="32"/>
                  <a:pt x="9" y="34"/>
                  <a:pt x="11" y="36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22" y="50"/>
                  <a:pt x="34" y="63"/>
                  <a:pt x="46" y="75"/>
                </a:cubicBezTo>
                <a:cubicBezTo>
                  <a:pt x="42" y="87"/>
                  <a:pt x="38" y="98"/>
                  <a:pt x="33" y="110"/>
                </a:cubicBezTo>
                <a:cubicBezTo>
                  <a:pt x="28" y="121"/>
                  <a:pt x="20" y="132"/>
                  <a:pt x="17" y="144"/>
                </a:cubicBezTo>
                <a:cubicBezTo>
                  <a:pt x="17" y="148"/>
                  <a:pt x="21" y="153"/>
                  <a:pt x="24" y="150"/>
                </a:cubicBezTo>
                <a:cubicBezTo>
                  <a:pt x="41" y="137"/>
                  <a:pt x="48" y="110"/>
                  <a:pt x="54" y="91"/>
                </a:cubicBezTo>
                <a:cubicBezTo>
                  <a:pt x="54" y="89"/>
                  <a:pt x="55" y="87"/>
                  <a:pt x="56" y="86"/>
                </a:cubicBezTo>
                <a:cubicBezTo>
                  <a:pt x="64" y="95"/>
                  <a:pt x="73" y="108"/>
                  <a:pt x="85" y="110"/>
                </a:cubicBezTo>
                <a:cubicBezTo>
                  <a:pt x="87" y="111"/>
                  <a:pt x="91" y="109"/>
                  <a:pt x="91" y="106"/>
                </a:cubicBezTo>
                <a:cubicBezTo>
                  <a:pt x="89" y="92"/>
                  <a:pt x="74" y="82"/>
                  <a:pt x="65" y="7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4" name="Freeform 40"/>
          <p:cNvSpPr>
            <a:spLocks noEditPoints="1"/>
          </p:cNvSpPr>
          <p:nvPr/>
        </p:nvSpPr>
        <p:spPr bwMode="auto">
          <a:xfrm>
            <a:off x="1265449" y="4784295"/>
            <a:ext cx="506742" cy="1205357"/>
          </a:xfrm>
          <a:custGeom>
            <a:avLst/>
            <a:gdLst>
              <a:gd name="T0" fmla="*/ 83 w 87"/>
              <a:gd name="T1" fmla="*/ 181 h 207"/>
              <a:gd name="T2" fmla="*/ 66 w 87"/>
              <a:gd name="T3" fmla="*/ 138 h 207"/>
              <a:gd name="T4" fmla="*/ 78 w 87"/>
              <a:gd name="T5" fmla="*/ 112 h 207"/>
              <a:gd name="T6" fmla="*/ 72 w 87"/>
              <a:gd name="T7" fmla="*/ 110 h 207"/>
              <a:gd name="T8" fmla="*/ 61 w 87"/>
              <a:gd name="T9" fmla="*/ 123 h 207"/>
              <a:gd name="T10" fmla="*/ 61 w 87"/>
              <a:gd name="T11" fmla="*/ 123 h 207"/>
              <a:gd name="T12" fmla="*/ 12 w 87"/>
              <a:gd name="T13" fmla="*/ 5 h 207"/>
              <a:gd name="T14" fmla="*/ 1 w 87"/>
              <a:gd name="T15" fmla="*/ 8 h 207"/>
              <a:gd name="T16" fmla="*/ 11 w 87"/>
              <a:gd name="T17" fmla="*/ 110 h 207"/>
              <a:gd name="T18" fmla="*/ 15 w 87"/>
              <a:gd name="T19" fmla="*/ 154 h 207"/>
              <a:gd name="T20" fmla="*/ 9 w 87"/>
              <a:gd name="T21" fmla="*/ 159 h 207"/>
              <a:gd name="T22" fmla="*/ 14 w 87"/>
              <a:gd name="T23" fmla="*/ 165 h 207"/>
              <a:gd name="T24" fmla="*/ 16 w 87"/>
              <a:gd name="T25" fmla="*/ 164 h 207"/>
              <a:gd name="T26" fmla="*/ 16 w 87"/>
              <a:gd name="T27" fmla="*/ 169 h 207"/>
              <a:gd name="T28" fmla="*/ 17 w 87"/>
              <a:gd name="T29" fmla="*/ 201 h 207"/>
              <a:gd name="T30" fmla="*/ 21 w 87"/>
              <a:gd name="T31" fmla="*/ 205 h 207"/>
              <a:gd name="T32" fmla="*/ 26 w 87"/>
              <a:gd name="T33" fmla="*/ 183 h 207"/>
              <a:gd name="T34" fmla="*/ 26 w 87"/>
              <a:gd name="T35" fmla="*/ 158 h 207"/>
              <a:gd name="T36" fmla="*/ 53 w 87"/>
              <a:gd name="T37" fmla="*/ 146 h 207"/>
              <a:gd name="T38" fmla="*/ 72 w 87"/>
              <a:gd name="T39" fmla="*/ 188 h 207"/>
              <a:gd name="T40" fmla="*/ 72 w 87"/>
              <a:gd name="T41" fmla="*/ 188 h 207"/>
              <a:gd name="T42" fmla="*/ 83 w 87"/>
              <a:gd name="T43" fmla="*/ 181 h 207"/>
              <a:gd name="T44" fmla="*/ 44 w 87"/>
              <a:gd name="T45" fmla="*/ 135 h 207"/>
              <a:gd name="T46" fmla="*/ 25 w 87"/>
              <a:gd name="T47" fmla="*/ 146 h 207"/>
              <a:gd name="T48" fmla="*/ 23 w 87"/>
              <a:gd name="T49" fmla="*/ 123 h 207"/>
              <a:gd name="T50" fmla="*/ 14 w 87"/>
              <a:gd name="T51" fmla="*/ 33 h 207"/>
              <a:gd name="T52" fmla="*/ 48 w 87"/>
              <a:gd name="T53" fmla="*/ 133 h 207"/>
              <a:gd name="T54" fmla="*/ 44 w 87"/>
              <a:gd name="T55" fmla="*/ 135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7" h="207">
                <a:moveTo>
                  <a:pt x="83" y="181"/>
                </a:moveTo>
                <a:cubicBezTo>
                  <a:pt x="76" y="167"/>
                  <a:pt x="71" y="153"/>
                  <a:pt x="66" y="138"/>
                </a:cubicBezTo>
                <a:cubicBezTo>
                  <a:pt x="77" y="131"/>
                  <a:pt x="83" y="122"/>
                  <a:pt x="78" y="112"/>
                </a:cubicBezTo>
                <a:cubicBezTo>
                  <a:pt x="77" y="109"/>
                  <a:pt x="74" y="109"/>
                  <a:pt x="72" y="110"/>
                </a:cubicBezTo>
                <a:cubicBezTo>
                  <a:pt x="67" y="113"/>
                  <a:pt x="65" y="118"/>
                  <a:pt x="61" y="123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47" y="82"/>
                  <a:pt x="36" y="40"/>
                  <a:pt x="12" y="5"/>
                </a:cubicBezTo>
                <a:cubicBezTo>
                  <a:pt x="8" y="0"/>
                  <a:pt x="0" y="2"/>
                  <a:pt x="1" y="8"/>
                </a:cubicBezTo>
                <a:cubicBezTo>
                  <a:pt x="1" y="42"/>
                  <a:pt x="7" y="77"/>
                  <a:pt x="11" y="110"/>
                </a:cubicBezTo>
                <a:cubicBezTo>
                  <a:pt x="12" y="125"/>
                  <a:pt x="14" y="139"/>
                  <a:pt x="15" y="154"/>
                </a:cubicBezTo>
                <a:cubicBezTo>
                  <a:pt x="13" y="155"/>
                  <a:pt x="11" y="157"/>
                  <a:pt x="9" y="159"/>
                </a:cubicBezTo>
                <a:cubicBezTo>
                  <a:pt x="5" y="163"/>
                  <a:pt x="11" y="168"/>
                  <a:pt x="14" y="165"/>
                </a:cubicBezTo>
                <a:cubicBezTo>
                  <a:pt x="15" y="164"/>
                  <a:pt x="15" y="164"/>
                  <a:pt x="16" y="164"/>
                </a:cubicBezTo>
                <a:cubicBezTo>
                  <a:pt x="16" y="165"/>
                  <a:pt x="16" y="167"/>
                  <a:pt x="16" y="169"/>
                </a:cubicBezTo>
                <a:cubicBezTo>
                  <a:pt x="17" y="176"/>
                  <a:pt x="21" y="194"/>
                  <a:pt x="17" y="201"/>
                </a:cubicBezTo>
                <a:cubicBezTo>
                  <a:pt x="15" y="203"/>
                  <a:pt x="18" y="207"/>
                  <a:pt x="21" y="205"/>
                </a:cubicBezTo>
                <a:cubicBezTo>
                  <a:pt x="27" y="201"/>
                  <a:pt x="26" y="190"/>
                  <a:pt x="26" y="183"/>
                </a:cubicBezTo>
                <a:cubicBezTo>
                  <a:pt x="27" y="175"/>
                  <a:pt x="26" y="167"/>
                  <a:pt x="26" y="158"/>
                </a:cubicBezTo>
                <a:cubicBezTo>
                  <a:pt x="34" y="154"/>
                  <a:pt x="43" y="150"/>
                  <a:pt x="53" y="146"/>
                </a:cubicBezTo>
                <a:cubicBezTo>
                  <a:pt x="58" y="160"/>
                  <a:pt x="64" y="174"/>
                  <a:pt x="72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6" y="195"/>
                  <a:pt x="87" y="189"/>
                  <a:pt x="83" y="181"/>
                </a:cubicBezTo>
                <a:close/>
                <a:moveTo>
                  <a:pt x="44" y="135"/>
                </a:moveTo>
                <a:cubicBezTo>
                  <a:pt x="38" y="139"/>
                  <a:pt x="31" y="142"/>
                  <a:pt x="25" y="146"/>
                </a:cubicBezTo>
                <a:cubicBezTo>
                  <a:pt x="25" y="138"/>
                  <a:pt x="24" y="131"/>
                  <a:pt x="23" y="123"/>
                </a:cubicBezTo>
                <a:cubicBezTo>
                  <a:pt x="20" y="93"/>
                  <a:pt x="16" y="63"/>
                  <a:pt x="14" y="33"/>
                </a:cubicBezTo>
                <a:cubicBezTo>
                  <a:pt x="29" y="64"/>
                  <a:pt x="37" y="99"/>
                  <a:pt x="48" y="133"/>
                </a:cubicBezTo>
                <a:cubicBezTo>
                  <a:pt x="47" y="134"/>
                  <a:pt x="45" y="135"/>
                  <a:pt x="44" y="13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1521279" y="4644080"/>
            <a:ext cx="656798" cy="1158620"/>
          </a:xfrm>
          <a:custGeom>
            <a:avLst/>
            <a:gdLst>
              <a:gd name="T0" fmla="*/ 108 w 113"/>
              <a:gd name="T1" fmla="*/ 119 h 199"/>
              <a:gd name="T2" fmla="*/ 76 w 113"/>
              <a:gd name="T3" fmla="*/ 102 h 199"/>
              <a:gd name="T4" fmla="*/ 62 w 113"/>
              <a:gd name="T5" fmla="*/ 14 h 199"/>
              <a:gd name="T6" fmla="*/ 8 w 113"/>
              <a:gd name="T7" fmla="*/ 38 h 199"/>
              <a:gd name="T8" fmla="*/ 18 w 113"/>
              <a:gd name="T9" fmla="*/ 40 h 199"/>
              <a:gd name="T10" fmla="*/ 34 w 113"/>
              <a:gd name="T11" fmla="*/ 22 h 199"/>
              <a:gd name="T12" fmla="*/ 58 w 113"/>
              <a:gd name="T13" fmla="*/ 32 h 199"/>
              <a:gd name="T14" fmla="*/ 57 w 113"/>
              <a:gd name="T15" fmla="*/ 108 h 199"/>
              <a:gd name="T16" fmla="*/ 40 w 113"/>
              <a:gd name="T17" fmla="*/ 42 h 199"/>
              <a:gd name="T18" fmla="*/ 31 w 113"/>
              <a:gd name="T19" fmla="*/ 45 h 199"/>
              <a:gd name="T20" fmla="*/ 51 w 113"/>
              <a:gd name="T21" fmla="*/ 138 h 199"/>
              <a:gd name="T22" fmla="*/ 95 w 113"/>
              <a:gd name="T23" fmla="*/ 183 h 199"/>
              <a:gd name="T24" fmla="*/ 108 w 113"/>
              <a:gd name="T25" fmla="*/ 119 h 199"/>
              <a:gd name="T26" fmla="*/ 80 w 113"/>
              <a:gd name="T27" fmla="*/ 168 h 199"/>
              <a:gd name="T28" fmla="*/ 62 w 113"/>
              <a:gd name="T29" fmla="*/ 130 h 199"/>
              <a:gd name="T30" fmla="*/ 64 w 113"/>
              <a:gd name="T31" fmla="*/ 128 h 199"/>
              <a:gd name="T32" fmla="*/ 88 w 113"/>
              <a:gd name="T33" fmla="*/ 115 h 199"/>
              <a:gd name="T34" fmla="*/ 96 w 113"/>
              <a:gd name="T35" fmla="*/ 136 h 199"/>
              <a:gd name="T36" fmla="*/ 80 w 113"/>
              <a:gd name="T37" fmla="*/ 16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99">
                <a:moveTo>
                  <a:pt x="108" y="119"/>
                </a:moveTo>
                <a:cubicBezTo>
                  <a:pt x="103" y="100"/>
                  <a:pt x="89" y="97"/>
                  <a:pt x="76" y="102"/>
                </a:cubicBezTo>
                <a:cubicBezTo>
                  <a:pt x="88" y="70"/>
                  <a:pt x="94" y="37"/>
                  <a:pt x="62" y="14"/>
                </a:cubicBezTo>
                <a:cubicBezTo>
                  <a:pt x="41" y="0"/>
                  <a:pt x="0" y="6"/>
                  <a:pt x="8" y="38"/>
                </a:cubicBezTo>
                <a:cubicBezTo>
                  <a:pt x="9" y="43"/>
                  <a:pt x="15" y="44"/>
                  <a:pt x="18" y="40"/>
                </a:cubicBezTo>
                <a:cubicBezTo>
                  <a:pt x="22" y="32"/>
                  <a:pt x="24" y="23"/>
                  <a:pt x="34" y="22"/>
                </a:cubicBezTo>
                <a:cubicBezTo>
                  <a:pt x="43" y="21"/>
                  <a:pt x="52" y="26"/>
                  <a:pt x="58" y="32"/>
                </a:cubicBezTo>
                <a:cubicBezTo>
                  <a:pt x="81" y="51"/>
                  <a:pt x="68" y="84"/>
                  <a:pt x="57" y="108"/>
                </a:cubicBezTo>
                <a:cubicBezTo>
                  <a:pt x="52" y="86"/>
                  <a:pt x="48" y="63"/>
                  <a:pt x="40" y="42"/>
                </a:cubicBezTo>
                <a:cubicBezTo>
                  <a:pt x="38" y="38"/>
                  <a:pt x="31" y="40"/>
                  <a:pt x="31" y="45"/>
                </a:cubicBezTo>
                <a:cubicBezTo>
                  <a:pt x="31" y="75"/>
                  <a:pt x="43" y="109"/>
                  <a:pt x="51" y="138"/>
                </a:cubicBezTo>
                <a:cubicBezTo>
                  <a:pt x="56" y="154"/>
                  <a:pt x="69" y="199"/>
                  <a:pt x="95" y="183"/>
                </a:cubicBezTo>
                <a:cubicBezTo>
                  <a:pt x="113" y="171"/>
                  <a:pt x="113" y="138"/>
                  <a:pt x="108" y="119"/>
                </a:cubicBezTo>
                <a:close/>
                <a:moveTo>
                  <a:pt x="80" y="168"/>
                </a:moveTo>
                <a:cubicBezTo>
                  <a:pt x="71" y="156"/>
                  <a:pt x="66" y="143"/>
                  <a:pt x="62" y="130"/>
                </a:cubicBezTo>
                <a:cubicBezTo>
                  <a:pt x="63" y="129"/>
                  <a:pt x="63" y="129"/>
                  <a:pt x="64" y="128"/>
                </a:cubicBezTo>
                <a:cubicBezTo>
                  <a:pt x="69" y="123"/>
                  <a:pt x="80" y="110"/>
                  <a:pt x="88" y="115"/>
                </a:cubicBezTo>
                <a:cubicBezTo>
                  <a:pt x="94" y="118"/>
                  <a:pt x="95" y="130"/>
                  <a:pt x="96" y="136"/>
                </a:cubicBezTo>
                <a:cubicBezTo>
                  <a:pt x="96" y="142"/>
                  <a:pt x="91" y="183"/>
                  <a:pt x="80" y="16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6" name="Freeform 42"/>
          <p:cNvSpPr/>
          <p:nvPr/>
        </p:nvSpPr>
        <p:spPr bwMode="auto">
          <a:xfrm>
            <a:off x="2101819" y="4486645"/>
            <a:ext cx="646957" cy="1072522"/>
          </a:xfrm>
          <a:custGeom>
            <a:avLst/>
            <a:gdLst>
              <a:gd name="T0" fmla="*/ 99 w 111"/>
              <a:gd name="T1" fmla="*/ 104 h 184"/>
              <a:gd name="T2" fmla="*/ 90 w 111"/>
              <a:gd name="T3" fmla="*/ 107 h 184"/>
              <a:gd name="T4" fmla="*/ 72 w 111"/>
              <a:gd name="T5" fmla="*/ 165 h 184"/>
              <a:gd name="T6" fmla="*/ 37 w 111"/>
              <a:gd name="T7" fmla="*/ 112 h 184"/>
              <a:gd name="T8" fmla="*/ 24 w 111"/>
              <a:gd name="T9" fmla="*/ 60 h 184"/>
              <a:gd name="T10" fmla="*/ 26 w 111"/>
              <a:gd name="T11" fmla="*/ 27 h 184"/>
              <a:gd name="T12" fmla="*/ 64 w 111"/>
              <a:gd name="T13" fmla="*/ 34 h 184"/>
              <a:gd name="T14" fmla="*/ 65 w 111"/>
              <a:gd name="T15" fmla="*/ 34 h 184"/>
              <a:gd name="T16" fmla="*/ 47 w 111"/>
              <a:gd name="T17" fmla="*/ 3 h 184"/>
              <a:gd name="T18" fmla="*/ 14 w 111"/>
              <a:gd name="T19" fmla="*/ 19 h 184"/>
              <a:gd name="T20" fmla="*/ 20 w 111"/>
              <a:gd name="T21" fmla="*/ 113 h 184"/>
              <a:gd name="T22" fmla="*/ 75 w 111"/>
              <a:gd name="T23" fmla="*/ 181 h 184"/>
              <a:gd name="T24" fmla="*/ 99 w 111"/>
              <a:gd name="T25" fmla="*/ 10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84">
                <a:moveTo>
                  <a:pt x="99" y="104"/>
                </a:moveTo>
                <a:cubicBezTo>
                  <a:pt x="96" y="100"/>
                  <a:pt x="90" y="102"/>
                  <a:pt x="90" y="107"/>
                </a:cubicBezTo>
                <a:cubicBezTo>
                  <a:pt x="90" y="121"/>
                  <a:pt x="91" y="163"/>
                  <a:pt x="72" y="165"/>
                </a:cubicBezTo>
                <a:cubicBezTo>
                  <a:pt x="55" y="166"/>
                  <a:pt x="42" y="123"/>
                  <a:pt x="37" y="112"/>
                </a:cubicBezTo>
                <a:cubicBezTo>
                  <a:pt x="30" y="95"/>
                  <a:pt x="26" y="78"/>
                  <a:pt x="24" y="60"/>
                </a:cubicBezTo>
                <a:cubicBezTo>
                  <a:pt x="23" y="49"/>
                  <a:pt x="23" y="38"/>
                  <a:pt x="26" y="27"/>
                </a:cubicBezTo>
                <a:cubicBezTo>
                  <a:pt x="33" y="3"/>
                  <a:pt x="56" y="21"/>
                  <a:pt x="64" y="34"/>
                </a:cubicBezTo>
                <a:cubicBezTo>
                  <a:pt x="64" y="35"/>
                  <a:pt x="65" y="35"/>
                  <a:pt x="65" y="34"/>
                </a:cubicBezTo>
                <a:cubicBezTo>
                  <a:pt x="69" y="22"/>
                  <a:pt x="59" y="7"/>
                  <a:pt x="47" y="3"/>
                </a:cubicBezTo>
                <a:cubicBezTo>
                  <a:pt x="33" y="0"/>
                  <a:pt x="21" y="6"/>
                  <a:pt x="14" y="19"/>
                </a:cubicBezTo>
                <a:cubicBezTo>
                  <a:pt x="0" y="44"/>
                  <a:pt x="10" y="88"/>
                  <a:pt x="20" y="113"/>
                </a:cubicBezTo>
                <a:cubicBezTo>
                  <a:pt x="29" y="135"/>
                  <a:pt x="43" y="184"/>
                  <a:pt x="75" y="181"/>
                </a:cubicBezTo>
                <a:cubicBezTo>
                  <a:pt x="105" y="178"/>
                  <a:pt x="111" y="126"/>
                  <a:pt x="99" y="10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7" name="Freeform 43"/>
          <p:cNvSpPr/>
          <p:nvPr/>
        </p:nvSpPr>
        <p:spPr bwMode="auto">
          <a:xfrm>
            <a:off x="2020642" y="4129959"/>
            <a:ext cx="135296" cy="245991"/>
          </a:xfrm>
          <a:custGeom>
            <a:avLst/>
            <a:gdLst>
              <a:gd name="T0" fmla="*/ 3 w 23"/>
              <a:gd name="T1" fmla="*/ 6 h 42"/>
              <a:gd name="T2" fmla="*/ 2 w 23"/>
              <a:gd name="T3" fmla="*/ 6 h 42"/>
              <a:gd name="T4" fmla="*/ 1 w 23"/>
              <a:gd name="T5" fmla="*/ 8 h 42"/>
              <a:gd name="T6" fmla="*/ 1 w 23"/>
              <a:gd name="T7" fmla="*/ 11 h 42"/>
              <a:gd name="T8" fmla="*/ 2 w 23"/>
              <a:gd name="T9" fmla="*/ 15 h 42"/>
              <a:gd name="T10" fmla="*/ 7 w 23"/>
              <a:gd name="T11" fmla="*/ 24 h 42"/>
              <a:gd name="T12" fmla="*/ 20 w 23"/>
              <a:gd name="T13" fmla="*/ 41 h 42"/>
              <a:gd name="T14" fmla="*/ 22 w 23"/>
              <a:gd name="T15" fmla="*/ 40 h 42"/>
              <a:gd name="T16" fmla="*/ 16 w 23"/>
              <a:gd name="T17" fmla="*/ 17 h 42"/>
              <a:gd name="T18" fmla="*/ 3 w 23"/>
              <a:gd name="T19" fmla="*/ 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42">
                <a:moveTo>
                  <a:pt x="3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7"/>
                  <a:pt x="1" y="8"/>
                </a:cubicBezTo>
                <a:cubicBezTo>
                  <a:pt x="1" y="8"/>
                  <a:pt x="1" y="9"/>
                  <a:pt x="1" y="11"/>
                </a:cubicBezTo>
                <a:cubicBezTo>
                  <a:pt x="0" y="12"/>
                  <a:pt x="1" y="14"/>
                  <a:pt x="2" y="15"/>
                </a:cubicBezTo>
                <a:cubicBezTo>
                  <a:pt x="3" y="18"/>
                  <a:pt x="5" y="21"/>
                  <a:pt x="7" y="24"/>
                </a:cubicBezTo>
                <a:cubicBezTo>
                  <a:pt x="10" y="30"/>
                  <a:pt x="14" y="38"/>
                  <a:pt x="20" y="41"/>
                </a:cubicBezTo>
                <a:cubicBezTo>
                  <a:pt x="21" y="42"/>
                  <a:pt x="22" y="41"/>
                  <a:pt x="22" y="40"/>
                </a:cubicBezTo>
                <a:cubicBezTo>
                  <a:pt x="23" y="33"/>
                  <a:pt x="19" y="24"/>
                  <a:pt x="16" y="17"/>
                </a:cubicBezTo>
                <a:cubicBezTo>
                  <a:pt x="14" y="12"/>
                  <a:pt x="10" y="0"/>
                  <a:pt x="3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8" name="Freeform 44"/>
          <p:cNvSpPr/>
          <p:nvPr/>
        </p:nvSpPr>
        <p:spPr bwMode="auto">
          <a:xfrm>
            <a:off x="2207597" y="4137338"/>
            <a:ext cx="98397" cy="238612"/>
          </a:xfrm>
          <a:custGeom>
            <a:avLst/>
            <a:gdLst>
              <a:gd name="T0" fmla="*/ 1 w 17"/>
              <a:gd name="T1" fmla="*/ 6 h 41"/>
              <a:gd name="T2" fmla="*/ 5 w 17"/>
              <a:gd name="T3" fmla="*/ 27 h 41"/>
              <a:gd name="T4" fmla="*/ 10 w 17"/>
              <a:gd name="T5" fmla="*/ 38 h 41"/>
              <a:gd name="T6" fmla="*/ 14 w 17"/>
              <a:gd name="T7" fmla="*/ 38 h 41"/>
              <a:gd name="T8" fmla="*/ 15 w 17"/>
              <a:gd name="T9" fmla="*/ 34 h 41"/>
              <a:gd name="T10" fmla="*/ 16 w 17"/>
              <a:gd name="T11" fmla="*/ 25 h 41"/>
              <a:gd name="T12" fmla="*/ 12 w 17"/>
              <a:gd name="T13" fmla="*/ 3 h 41"/>
              <a:gd name="T14" fmla="*/ 1 w 17"/>
              <a:gd name="T15" fmla="*/ 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1">
                <a:moveTo>
                  <a:pt x="1" y="6"/>
                </a:moveTo>
                <a:cubicBezTo>
                  <a:pt x="0" y="12"/>
                  <a:pt x="4" y="20"/>
                  <a:pt x="5" y="27"/>
                </a:cubicBezTo>
                <a:cubicBezTo>
                  <a:pt x="6" y="31"/>
                  <a:pt x="9" y="34"/>
                  <a:pt x="10" y="38"/>
                </a:cubicBezTo>
                <a:cubicBezTo>
                  <a:pt x="10" y="41"/>
                  <a:pt x="14" y="40"/>
                  <a:pt x="14" y="38"/>
                </a:cubicBezTo>
                <a:cubicBezTo>
                  <a:pt x="14" y="36"/>
                  <a:pt x="14" y="36"/>
                  <a:pt x="15" y="34"/>
                </a:cubicBezTo>
                <a:cubicBezTo>
                  <a:pt x="16" y="32"/>
                  <a:pt x="16" y="28"/>
                  <a:pt x="16" y="25"/>
                </a:cubicBezTo>
                <a:cubicBezTo>
                  <a:pt x="16" y="19"/>
                  <a:pt x="17" y="8"/>
                  <a:pt x="12" y="3"/>
                </a:cubicBezTo>
                <a:cubicBezTo>
                  <a:pt x="9" y="0"/>
                  <a:pt x="2" y="1"/>
                  <a:pt x="1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29" name="Freeform 45"/>
          <p:cNvSpPr/>
          <p:nvPr/>
        </p:nvSpPr>
        <p:spPr bwMode="auto">
          <a:xfrm>
            <a:off x="2340431" y="4171776"/>
            <a:ext cx="100857" cy="243532"/>
          </a:xfrm>
          <a:custGeom>
            <a:avLst/>
            <a:gdLst>
              <a:gd name="T0" fmla="*/ 1 w 17"/>
              <a:gd name="T1" fmla="*/ 8 h 42"/>
              <a:gd name="T2" fmla="*/ 4 w 17"/>
              <a:gd name="T3" fmla="*/ 23 h 42"/>
              <a:gd name="T4" fmla="*/ 3 w 17"/>
              <a:gd name="T5" fmla="*/ 34 h 42"/>
              <a:gd name="T6" fmla="*/ 10 w 17"/>
              <a:gd name="T7" fmla="*/ 39 h 42"/>
              <a:gd name="T8" fmla="*/ 15 w 17"/>
              <a:gd name="T9" fmla="*/ 26 h 42"/>
              <a:gd name="T10" fmla="*/ 14 w 17"/>
              <a:gd name="T11" fmla="*/ 5 h 42"/>
              <a:gd name="T12" fmla="*/ 1 w 17"/>
              <a:gd name="T13" fmla="*/ 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42">
                <a:moveTo>
                  <a:pt x="1" y="8"/>
                </a:moveTo>
                <a:cubicBezTo>
                  <a:pt x="1" y="13"/>
                  <a:pt x="3" y="18"/>
                  <a:pt x="4" y="23"/>
                </a:cubicBezTo>
                <a:cubicBezTo>
                  <a:pt x="4" y="26"/>
                  <a:pt x="4" y="32"/>
                  <a:pt x="3" y="34"/>
                </a:cubicBezTo>
                <a:cubicBezTo>
                  <a:pt x="0" y="37"/>
                  <a:pt x="6" y="42"/>
                  <a:pt x="10" y="39"/>
                </a:cubicBezTo>
                <a:cubicBezTo>
                  <a:pt x="13" y="35"/>
                  <a:pt x="15" y="31"/>
                  <a:pt x="15" y="26"/>
                </a:cubicBezTo>
                <a:cubicBezTo>
                  <a:pt x="16" y="20"/>
                  <a:pt x="17" y="11"/>
                  <a:pt x="14" y="5"/>
                </a:cubicBezTo>
                <a:cubicBezTo>
                  <a:pt x="10" y="0"/>
                  <a:pt x="1" y="1"/>
                  <a:pt x="1" y="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-217878" y="3116474"/>
            <a:ext cx="1286536" cy="1357872"/>
          </a:xfrm>
          <a:custGeom>
            <a:avLst/>
            <a:gdLst>
              <a:gd name="T0" fmla="*/ 191 w 221"/>
              <a:gd name="T1" fmla="*/ 63 h 233"/>
              <a:gd name="T2" fmla="*/ 146 w 221"/>
              <a:gd name="T3" fmla="*/ 56 h 233"/>
              <a:gd name="T4" fmla="*/ 124 w 221"/>
              <a:gd name="T5" fmla="*/ 84 h 233"/>
              <a:gd name="T6" fmla="*/ 43 w 221"/>
              <a:gd name="T7" fmla="*/ 45 h 233"/>
              <a:gd name="T8" fmla="*/ 140 w 221"/>
              <a:gd name="T9" fmla="*/ 231 h 233"/>
              <a:gd name="T10" fmla="*/ 150 w 221"/>
              <a:gd name="T11" fmla="*/ 229 h 233"/>
              <a:gd name="T12" fmla="*/ 191 w 221"/>
              <a:gd name="T13" fmla="*/ 63 h 233"/>
              <a:gd name="T14" fmla="*/ 143 w 221"/>
              <a:gd name="T15" fmla="*/ 212 h 233"/>
              <a:gd name="T16" fmla="*/ 98 w 221"/>
              <a:gd name="T17" fmla="*/ 175 h 233"/>
              <a:gd name="T18" fmla="*/ 107 w 221"/>
              <a:gd name="T19" fmla="*/ 165 h 233"/>
              <a:gd name="T20" fmla="*/ 106 w 221"/>
              <a:gd name="T21" fmla="*/ 164 h 233"/>
              <a:gd name="T22" fmla="*/ 97 w 221"/>
              <a:gd name="T23" fmla="*/ 174 h 233"/>
              <a:gd name="T24" fmla="*/ 74 w 221"/>
              <a:gd name="T25" fmla="*/ 150 h 233"/>
              <a:gd name="T26" fmla="*/ 84 w 221"/>
              <a:gd name="T27" fmla="*/ 136 h 233"/>
              <a:gd name="T28" fmla="*/ 81 w 221"/>
              <a:gd name="T29" fmla="*/ 135 h 233"/>
              <a:gd name="T30" fmla="*/ 75 w 221"/>
              <a:gd name="T31" fmla="*/ 141 h 233"/>
              <a:gd name="T32" fmla="*/ 71 w 221"/>
              <a:gd name="T33" fmla="*/ 146 h 233"/>
              <a:gd name="T34" fmla="*/ 58 w 221"/>
              <a:gd name="T35" fmla="*/ 124 h 233"/>
              <a:gd name="T36" fmla="*/ 76 w 221"/>
              <a:gd name="T37" fmla="*/ 109 h 233"/>
              <a:gd name="T38" fmla="*/ 74 w 221"/>
              <a:gd name="T39" fmla="*/ 108 h 233"/>
              <a:gd name="T40" fmla="*/ 57 w 221"/>
              <a:gd name="T41" fmla="*/ 123 h 233"/>
              <a:gd name="T42" fmla="*/ 50 w 221"/>
              <a:gd name="T43" fmla="*/ 103 h 233"/>
              <a:gd name="T44" fmla="*/ 63 w 221"/>
              <a:gd name="T45" fmla="*/ 91 h 233"/>
              <a:gd name="T46" fmla="*/ 60 w 221"/>
              <a:gd name="T47" fmla="*/ 88 h 233"/>
              <a:gd name="T48" fmla="*/ 49 w 221"/>
              <a:gd name="T49" fmla="*/ 97 h 233"/>
              <a:gd name="T50" fmla="*/ 49 w 221"/>
              <a:gd name="T51" fmla="*/ 76 h 233"/>
              <a:gd name="T52" fmla="*/ 68 w 221"/>
              <a:gd name="T53" fmla="*/ 42 h 233"/>
              <a:gd name="T54" fmla="*/ 92 w 221"/>
              <a:gd name="T55" fmla="*/ 58 h 233"/>
              <a:gd name="T56" fmla="*/ 118 w 221"/>
              <a:gd name="T57" fmla="*/ 101 h 233"/>
              <a:gd name="T58" fmla="*/ 117 w 221"/>
              <a:gd name="T59" fmla="*/ 119 h 233"/>
              <a:gd name="T60" fmla="*/ 134 w 221"/>
              <a:gd name="T61" fmla="*/ 121 h 233"/>
              <a:gd name="T62" fmla="*/ 136 w 221"/>
              <a:gd name="T63" fmla="*/ 115 h 233"/>
              <a:gd name="T64" fmla="*/ 135 w 221"/>
              <a:gd name="T65" fmla="*/ 110 h 233"/>
              <a:gd name="T66" fmla="*/ 154 w 221"/>
              <a:gd name="T67" fmla="*/ 72 h 233"/>
              <a:gd name="T68" fmla="*/ 184 w 221"/>
              <a:gd name="T69" fmla="*/ 98 h 233"/>
              <a:gd name="T70" fmla="*/ 143 w 221"/>
              <a:gd name="T71" fmla="*/ 21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33">
                <a:moveTo>
                  <a:pt x="191" y="63"/>
                </a:moveTo>
                <a:cubicBezTo>
                  <a:pt x="181" y="45"/>
                  <a:pt x="161" y="45"/>
                  <a:pt x="146" y="56"/>
                </a:cubicBezTo>
                <a:cubicBezTo>
                  <a:pt x="136" y="63"/>
                  <a:pt x="129" y="73"/>
                  <a:pt x="124" y="84"/>
                </a:cubicBezTo>
                <a:cubicBezTo>
                  <a:pt x="105" y="45"/>
                  <a:pt x="69" y="0"/>
                  <a:pt x="43" y="45"/>
                </a:cubicBezTo>
                <a:cubicBezTo>
                  <a:pt x="0" y="119"/>
                  <a:pt x="88" y="191"/>
                  <a:pt x="140" y="231"/>
                </a:cubicBezTo>
                <a:cubicBezTo>
                  <a:pt x="143" y="233"/>
                  <a:pt x="148" y="232"/>
                  <a:pt x="150" y="229"/>
                </a:cubicBezTo>
                <a:cubicBezTo>
                  <a:pt x="185" y="190"/>
                  <a:pt x="221" y="114"/>
                  <a:pt x="191" y="63"/>
                </a:cubicBezTo>
                <a:close/>
                <a:moveTo>
                  <a:pt x="143" y="212"/>
                </a:moveTo>
                <a:cubicBezTo>
                  <a:pt x="129" y="201"/>
                  <a:pt x="113" y="189"/>
                  <a:pt x="98" y="175"/>
                </a:cubicBezTo>
                <a:cubicBezTo>
                  <a:pt x="101" y="172"/>
                  <a:pt x="104" y="169"/>
                  <a:pt x="107" y="165"/>
                </a:cubicBezTo>
                <a:cubicBezTo>
                  <a:pt x="108" y="164"/>
                  <a:pt x="107" y="163"/>
                  <a:pt x="106" y="164"/>
                </a:cubicBezTo>
                <a:cubicBezTo>
                  <a:pt x="103" y="167"/>
                  <a:pt x="99" y="170"/>
                  <a:pt x="97" y="174"/>
                </a:cubicBezTo>
                <a:cubicBezTo>
                  <a:pt x="89" y="166"/>
                  <a:pt x="81" y="158"/>
                  <a:pt x="74" y="150"/>
                </a:cubicBezTo>
                <a:cubicBezTo>
                  <a:pt x="79" y="146"/>
                  <a:pt x="82" y="142"/>
                  <a:pt x="84" y="136"/>
                </a:cubicBezTo>
                <a:cubicBezTo>
                  <a:pt x="85" y="134"/>
                  <a:pt x="82" y="133"/>
                  <a:pt x="81" y="135"/>
                </a:cubicBezTo>
                <a:cubicBezTo>
                  <a:pt x="80" y="137"/>
                  <a:pt x="77" y="139"/>
                  <a:pt x="75" y="141"/>
                </a:cubicBezTo>
                <a:cubicBezTo>
                  <a:pt x="74" y="143"/>
                  <a:pt x="73" y="144"/>
                  <a:pt x="71" y="146"/>
                </a:cubicBezTo>
                <a:cubicBezTo>
                  <a:pt x="66" y="139"/>
                  <a:pt x="62" y="131"/>
                  <a:pt x="58" y="124"/>
                </a:cubicBezTo>
                <a:cubicBezTo>
                  <a:pt x="64" y="119"/>
                  <a:pt x="71" y="115"/>
                  <a:pt x="76" y="109"/>
                </a:cubicBezTo>
                <a:cubicBezTo>
                  <a:pt x="76" y="108"/>
                  <a:pt x="75" y="107"/>
                  <a:pt x="74" y="108"/>
                </a:cubicBezTo>
                <a:cubicBezTo>
                  <a:pt x="68" y="112"/>
                  <a:pt x="62" y="117"/>
                  <a:pt x="57" y="123"/>
                </a:cubicBezTo>
                <a:cubicBezTo>
                  <a:pt x="54" y="116"/>
                  <a:pt x="52" y="110"/>
                  <a:pt x="50" y="103"/>
                </a:cubicBezTo>
                <a:cubicBezTo>
                  <a:pt x="55" y="99"/>
                  <a:pt x="59" y="96"/>
                  <a:pt x="63" y="91"/>
                </a:cubicBezTo>
                <a:cubicBezTo>
                  <a:pt x="64" y="89"/>
                  <a:pt x="62" y="87"/>
                  <a:pt x="60" y="88"/>
                </a:cubicBezTo>
                <a:cubicBezTo>
                  <a:pt x="57" y="91"/>
                  <a:pt x="53" y="94"/>
                  <a:pt x="49" y="97"/>
                </a:cubicBezTo>
                <a:cubicBezTo>
                  <a:pt x="48" y="90"/>
                  <a:pt x="48" y="83"/>
                  <a:pt x="49" y="76"/>
                </a:cubicBezTo>
                <a:cubicBezTo>
                  <a:pt x="51" y="66"/>
                  <a:pt x="56" y="43"/>
                  <a:pt x="68" y="42"/>
                </a:cubicBezTo>
                <a:cubicBezTo>
                  <a:pt x="77" y="41"/>
                  <a:pt x="87" y="52"/>
                  <a:pt x="92" y="58"/>
                </a:cubicBezTo>
                <a:cubicBezTo>
                  <a:pt x="103" y="70"/>
                  <a:pt x="112" y="86"/>
                  <a:pt x="118" y="101"/>
                </a:cubicBezTo>
                <a:cubicBezTo>
                  <a:pt x="117" y="107"/>
                  <a:pt x="117" y="113"/>
                  <a:pt x="117" y="119"/>
                </a:cubicBezTo>
                <a:cubicBezTo>
                  <a:pt x="117" y="130"/>
                  <a:pt x="132" y="130"/>
                  <a:pt x="134" y="121"/>
                </a:cubicBezTo>
                <a:cubicBezTo>
                  <a:pt x="136" y="120"/>
                  <a:pt x="137" y="118"/>
                  <a:pt x="136" y="115"/>
                </a:cubicBezTo>
                <a:cubicBezTo>
                  <a:pt x="136" y="114"/>
                  <a:pt x="135" y="112"/>
                  <a:pt x="135" y="110"/>
                </a:cubicBezTo>
                <a:cubicBezTo>
                  <a:pt x="137" y="95"/>
                  <a:pt x="143" y="82"/>
                  <a:pt x="154" y="72"/>
                </a:cubicBezTo>
                <a:cubicBezTo>
                  <a:pt x="173" y="53"/>
                  <a:pt x="183" y="82"/>
                  <a:pt x="184" y="98"/>
                </a:cubicBezTo>
                <a:cubicBezTo>
                  <a:pt x="188" y="135"/>
                  <a:pt x="166" y="182"/>
                  <a:pt x="143" y="21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1" name="Freeform 47"/>
          <p:cNvSpPr/>
          <p:nvPr/>
        </p:nvSpPr>
        <p:spPr bwMode="auto">
          <a:xfrm>
            <a:off x="-392533" y="2988559"/>
            <a:ext cx="204174" cy="250912"/>
          </a:xfrm>
          <a:custGeom>
            <a:avLst/>
            <a:gdLst>
              <a:gd name="T0" fmla="*/ 26 w 35"/>
              <a:gd name="T1" fmla="*/ 25 h 43"/>
              <a:gd name="T2" fmla="*/ 14 w 35"/>
              <a:gd name="T3" fmla="*/ 6 h 43"/>
              <a:gd name="T4" fmla="*/ 2 w 35"/>
              <a:gd name="T5" fmla="*/ 13 h 43"/>
              <a:gd name="T6" fmla="*/ 16 w 35"/>
              <a:gd name="T7" fmla="*/ 33 h 43"/>
              <a:gd name="T8" fmla="*/ 24 w 35"/>
              <a:gd name="T9" fmla="*/ 40 h 43"/>
              <a:gd name="T10" fmla="*/ 28 w 35"/>
              <a:gd name="T11" fmla="*/ 42 h 43"/>
              <a:gd name="T12" fmla="*/ 33 w 35"/>
              <a:gd name="T13" fmla="*/ 42 h 43"/>
              <a:gd name="T14" fmla="*/ 34 w 35"/>
              <a:gd name="T15" fmla="*/ 39 h 43"/>
              <a:gd name="T16" fmla="*/ 26 w 35"/>
              <a:gd name="T17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43">
                <a:moveTo>
                  <a:pt x="26" y="25"/>
                </a:moveTo>
                <a:cubicBezTo>
                  <a:pt x="22" y="19"/>
                  <a:pt x="19" y="11"/>
                  <a:pt x="14" y="6"/>
                </a:cubicBezTo>
                <a:cubicBezTo>
                  <a:pt x="9" y="0"/>
                  <a:pt x="0" y="6"/>
                  <a:pt x="2" y="13"/>
                </a:cubicBezTo>
                <a:cubicBezTo>
                  <a:pt x="4" y="20"/>
                  <a:pt x="11" y="27"/>
                  <a:pt x="16" y="33"/>
                </a:cubicBezTo>
                <a:cubicBezTo>
                  <a:pt x="19" y="36"/>
                  <a:pt x="21" y="38"/>
                  <a:pt x="24" y="40"/>
                </a:cubicBezTo>
                <a:cubicBezTo>
                  <a:pt x="25" y="41"/>
                  <a:pt x="27" y="42"/>
                  <a:pt x="28" y="42"/>
                </a:cubicBezTo>
                <a:cubicBezTo>
                  <a:pt x="30" y="43"/>
                  <a:pt x="31" y="42"/>
                  <a:pt x="33" y="42"/>
                </a:cubicBezTo>
                <a:cubicBezTo>
                  <a:pt x="34" y="42"/>
                  <a:pt x="35" y="40"/>
                  <a:pt x="34" y="39"/>
                </a:cubicBezTo>
                <a:cubicBezTo>
                  <a:pt x="35" y="34"/>
                  <a:pt x="29" y="29"/>
                  <a:pt x="26" y="2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2" name="Freeform 48"/>
          <p:cNvSpPr/>
          <p:nvPr/>
        </p:nvSpPr>
        <p:spPr bwMode="auto">
          <a:xfrm>
            <a:off x="-584406" y="3239470"/>
            <a:ext cx="327170" cy="186953"/>
          </a:xfrm>
          <a:custGeom>
            <a:avLst/>
            <a:gdLst>
              <a:gd name="T0" fmla="*/ 52 w 56"/>
              <a:gd name="T1" fmla="*/ 23 h 32"/>
              <a:gd name="T2" fmla="*/ 11 w 56"/>
              <a:gd name="T3" fmla="*/ 1 h 32"/>
              <a:gd name="T4" fmla="*/ 6 w 56"/>
              <a:gd name="T5" fmla="*/ 13 h 32"/>
              <a:gd name="T6" fmla="*/ 49 w 56"/>
              <a:gd name="T7" fmla="*/ 30 h 32"/>
              <a:gd name="T8" fmla="*/ 52 w 56"/>
              <a:gd name="T9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52" y="23"/>
                </a:moveTo>
                <a:cubicBezTo>
                  <a:pt x="39" y="16"/>
                  <a:pt x="26" y="4"/>
                  <a:pt x="11" y="1"/>
                </a:cubicBezTo>
                <a:cubicBezTo>
                  <a:pt x="4" y="0"/>
                  <a:pt x="0" y="9"/>
                  <a:pt x="6" y="13"/>
                </a:cubicBezTo>
                <a:cubicBezTo>
                  <a:pt x="19" y="21"/>
                  <a:pt x="35" y="26"/>
                  <a:pt x="49" y="30"/>
                </a:cubicBezTo>
                <a:cubicBezTo>
                  <a:pt x="53" y="32"/>
                  <a:pt x="56" y="25"/>
                  <a:pt x="52" y="2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3" name="Freeform 49"/>
          <p:cNvSpPr/>
          <p:nvPr/>
        </p:nvSpPr>
        <p:spPr bwMode="auto">
          <a:xfrm>
            <a:off x="-589326" y="3554339"/>
            <a:ext cx="371448" cy="105777"/>
          </a:xfrm>
          <a:custGeom>
            <a:avLst/>
            <a:gdLst>
              <a:gd name="T0" fmla="*/ 59 w 64"/>
              <a:gd name="T1" fmla="*/ 0 h 18"/>
              <a:gd name="T2" fmla="*/ 28 w 64"/>
              <a:gd name="T3" fmla="*/ 2 h 18"/>
              <a:gd name="T4" fmla="*/ 3 w 64"/>
              <a:gd name="T5" fmla="*/ 6 h 18"/>
              <a:gd name="T6" fmla="*/ 3 w 64"/>
              <a:gd name="T7" fmla="*/ 14 h 18"/>
              <a:gd name="T8" fmla="*/ 26 w 64"/>
              <a:gd name="T9" fmla="*/ 15 h 18"/>
              <a:gd name="T10" fmla="*/ 60 w 64"/>
              <a:gd name="T11" fmla="*/ 8 h 18"/>
              <a:gd name="T12" fmla="*/ 59 w 64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8">
                <a:moveTo>
                  <a:pt x="59" y="0"/>
                </a:moveTo>
                <a:cubicBezTo>
                  <a:pt x="49" y="1"/>
                  <a:pt x="38" y="2"/>
                  <a:pt x="28" y="2"/>
                </a:cubicBezTo>
                <a:cubicBezTo>
                  <a:pt x="20" y="3"/>
                  <a:pt x="10" y="1"/>
                  <a:pt x="3" y="6"/>
                </a:cubicBezTo>
                <a:cubicBezTo>
                  <a:pt x="0" y="8"/>
                  <a:pt x="0" y="12"/>
                  <a:pt x="3" y="14"/>
                </a:cubicBezTo>
                <a:cubicBezTo>
                  <a:pt x="10" y="18"/>
                  <a:pt x="18" y="16"/>
                  <a:pt x="26" y="15"/>
                </a:cubicBezTo>
                <a:cubicBezTo>
                  <a:pt x="37" y="13"/>
                  <a:pt x="49" y="11"/>
                  <a:pt x="60" y="8"/>
                </a:cubicBezTo>
                <a:cubicBezTo>
                  <a:pt x="64" y="7"/>
                  <a:pt x="63" y="0"/>
                  <a:pt x="59" y="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4" name="Freeform 52"/>
          <p:cNvSpPr>
            <a:spLocks noEditPoints="1"/>
          </p:cNvSpPr>
          <p:nvPr/>
        </p:nvSpPr>
        <p:spPr bwMode="auto">
          <a:xfrm>
            <a:off x="9293496" y="1165763"/>
            <a:ext cx="1254556" cy="1660442"/>
          </a:xfrm>
          <a:custGeom>
            <a:avLst/>
            <a:gdLst>
              <a:gd name="T0" fmla="*/ 215 w 216"/>
              <a:gd name="T1" fmla="*/ 114 h 285"/>
              <a:gd name="T2" fmla="*/ 18 w 216"/>
              <a:gd name="T3" fmla="*/ 82 h 285"/>
              <a:gd name="T4" fmla="*/ 37 w 216"/>
              <a:gd name="T5" fmla="*/ 178 h 285"/>
              <a:gd name="T6" fmla="*/ 22 w 216"/>
              <a:gd name="T7" fmla="*/ 207 h 285"/>
              <a:gd name="T8" fmla="*/ 19 w 216"/>
              <a:gd name="T9" fmla="*/ 230 h 285"/>
              <a:gd name="T10" fmla="*/ 1 w 216"/>
              <a:gd name="T11" fmla="*/ 241 h 285"/>
              <a:gd name="T12" fmla="*/ 59 w 216"/>
              <a:gd name="T13" fmla="*/ 278 h 285"/>
              <a:gd name="T14" fmla="*/ 134 w 216"/>
              <a:gd name="T15" fmla="*/ 268 h 285"/>
              <a:gd name="T16" fmla="*/ 130 w 216"/>
              <a:gd name="T17" fmla="*/ 260 h 285"/>
              <a:gd name="T18" fmla="*/ 140 w 216"/>
              <a:gd name="T19" fmla="*/ 253 h 285"/>
              <a:gd name="T20" fmla="*/ 135 w 216"/>
              <a:gd name="T21" fmla="*/ 236 h 285"/>
              <a:gd name="T22" fmla="*/ 183 w 216"/>
              <a:gd name="T23" fmla="*/ 190 h 285"/>
              <a:gd name="T24" fmla="*/ 21 w 216"/>
              <a:gd name="T25" fmla="*/ 252 h 285"/>
              <a:gd name="T26" fmla="*/ 25 w 216"/>
              <a:gd name="T27" fmla="*/ 236 h 285"/>
              <a:gd name="T28" fmla="*/ 25 w 216"/>
              <a:gd name="T29" fmla="*/ 243 h 285"/>
              <a:gd name="T30" fmla="*/ 30 w 216"/>
              <a:gd name="T31" fmla="*/ 245 h 285"/>
              <a:gd name="T32" fmla="*/ 35 w 216"/>
              <a:gd name="T33" fmla="*/ 243 h 285"/>
              <a:gd name="T34" fmla="*/ 38 w 216"/>
              <a:gd name="T35" fmla="*/ 245 h 285"/>
              <a:gd name="T36" fmla="*/ 39 w 216"/>
              <a:gd name="T37" fmla="*/ 262 h 285"/>
              <a:gd name="T38" fmla="*/ 45 w 216"/>
              <a:gd name="T39" fmla="*/ 264 h 285"/>
              <a:gd name="T40" fmla="*/ 47 w 216"/>
              <a:gd name="T41" fmla="*/ 250 h 285"/>
              <a:gd name="T42" fmla="*/ 59 w 216"/>
              <a:gd name="T43" fmla="*/ 266 h 285"/>
              <a:gd name="T44" fmla="*/ 45 w 216"/>
              <a:gd name="T45" fmla="*/ 264 h 285"/>
              <a:gd name="T46" fmla="*/ 86 w 216"/>
              <a:gd name="T47" fmla="*/ 154 h 285"/>
              <a:gd name="T48" fmla="*/ 83 w 216"/>
              <a:gd name="T49" fmla="*/ 222 h 285"/>
              <a:gd name="T50" fmla="*/ 63 w 216"/>
              <a:gd name="T51" fmla="*/ 270 h 285"/>
              <a:gd name="T52" fmla="*/ 65 w 216"/>
              <a:gd name="T53" fmla="*/ 257 h 285"/>
              <a:gd name="T54" fmla="*/ 78 w 216"/>
              <a:gd name="T55" fmla="*/ 264 h 285"/>
              <a:gd name="T56" fmla="*/ 63 w 216"/>
              <a:gd name="T57" fmla="*/ 270 h 285"/>
              <a:gd name="T58" fmla="*/ 84 w 216"/>
              <a:gd name="T59" fmla="*/ 261 h 285"/>
              <a:gd name="T60" fmla="*/ 95 w 216"/>
              <a:gd name="T61" fmla="*/ 262 h 285"/>
              <a:gd name="T62" fmla="*/ 94 w 216"/>
              <a:gd name="T63" fmla="*/ 274 h 285"/>
              <a:gd name="T64" fmla="*/ 100 w 216"/>
              <a:gd name="T65" fmla="*/ 274 h 285"/>
              <a:gd name="T66" fmla="*/ 100 w 216"/>
              <a:gd name="T67" fmla="*/ 262 h 285"/>
              <a:gd name="T68" fmla="*/ 107 w 216"/>
              <a:gd name="T69" fmla="*/ 262 h 285"/>
              <a:gd name="T70" fmla="*/ 111 w 216"/>
              <a:gd name="T71" fmla="*/ 262 h 285"/>
              <a:gd name="T72" fmla="*/ 100 w 216"/>
              <a:gd name="T73" fmla="*/ 274 h 285"/>
              <a:gd name="T74" fmla="*/ 117 w 216"/>
              <a:gd name="T75" fmla="*/ 272 h 285"/>
              <a:gd name="T76" fmla="*/ 117 w 216"/>
              <a:gd name="T77" fmla="*/ 262 h 285"/>
              <a:gd name="T78" fmla="*/ 123 w 216"/>
              <a:gd name="T79" fmla="*/ 269 h 285"/>
              <a:gd name="T80" fmla="*/ 117 w 216"/>
              <a:gd name="T81" fmla="*/ 231 h 285"/>
              <a:gd name="T82" fmla="*/ 105 w 216"/>
              <a:gd name="T83" fmla="*/ 158 h 285"/>
              <a:gd name="T84" fmla="*/ 137 w 216"/>
              <a:gd name="T85" fmla="*/ 108 h 285"/>
              <a:gd name="T86" fmla="*/ 98 w 216"/>
              <a:gd name="T87" fmla="*/ 148 h 285"/>
              <a:gd name="T88" fmla="*/ 78 w 216"/>
              <a:gd name="T89" fmla="*/ 91 h 285"/>
              <a:gd name="T90" fmla="*/ 80 w 216"/>
              <a:gd name="T91" fmla="*/ 150 h 285"/>
              <a:gd name="T92" fmla="*/ 51 w 216"/>
              <a:gd name="T93" fmla="*/ 214 h 285"/>
              <a:gd name="T94" fmla="*/ 28 w 216"/>
              <a:gd name="T95" fmla="*/ 110 h 285"/>
              <a:gd name="T96" fmla="*/ 195 w 216"/>
              <a:gd name="T97" fmla="*/ 142 h 285"/>
              <a:gd name="T98" fmla="*/ 109 w 216"/>
              <a:gd name="T99" fmla="*/ 148 h 285"/>
              <a:gd name="T100" fmla="*/ 133 w 216"/>
              <a:gd name="T101" fmla="*/ 125 h 285"/>
              <a:gd name="T102" fmla="*/ 109 w 216"/>
              <a:gd name="T103" fmla="*/ 148 h 285"/>
              <a:gd name="T104" fmla="*/ 73 w 216"/>
              <a:gd name="T105" fmla="*/ 124 h 285"/>
              <a:gd name="T106" fmla="*/ 82 w 216"/>
              <a:gd name="T107" fmla="*/ 13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16" h="285">
                <a:moveTo>
                  <a:pt x="183" y="190"/>
                </a:moveTo>
                <a:cubicBezTo>
                  <a:pt x="206" y="172"/>
                  <a:pt x="214" y="143"/>
                  <a:pt x="215" y="114"/>
                </a:cubicBezTo>
                <a:cubicBezTo>
                  <a:pt x="216" y="53"/>
                  <a:pt x="176" y="0"/>
                  <a:pt x="113" y="1"/>
                </a:cubicBezTo>
                <a:cubicBezTo>
                  <a:pt x="66" y="2"/>
                  <a:pt x="31" y="39"/>
                  <a:pt x="18" y="82"/>
                </a:cubicBezTo>
                <a:cubicBezTo>
                  <a:pt x="12" y="103"/>
                  <a:pt x="13" y="127"/>
                  <a:pt x="20" y="148"/>
                </a:cubicBezTo>
                <a:cubicBezTo>
                  <a:pt x="24" y="159"/>
                  <a:pt x="30" y="169"/>
                  <a:pt x="37" y="178"/>
                </a:cubicBezTo>
                <a:cubicBezTo>
                  <a:pt x="45" y="187"/>
                  <a:pt x="45" y="200"/>
                  <a:pt x="43" y="212"/>
                </a:cubicBezTo>
                <a:cubicBezTo>
                  <a:pt x="36" y="211"/>
                  <a:pt x="29" y="209"/>
                  <a:pt x="22" y="207"/>
                </a:cubicBezTo>
                <a:cubicBezTo>
                  <a:pt x="15" y="206"/>
                  <a:pt x="7" y="213"/>
                  <a:pt x="11" y="220"/>
                </a:cubicBezTo>
                <a:cubicBezTo>
                  <a:pt x="14" y="224"/>
                  <a:pt x="16" y="227"/>
                  <a:pt x="19" y="230"/>
                </a:cubicBezTo>
                <a:cubicBezTo>
                  <a:pt x="14" y="231"/>
                  <a:pt x="8" y="233"/>
                  <a:pt x="2" y="236"/>
                </a:cubicBezTo>
                <a:cubicBezTo>
                  <a:pt x="0" y="237"/>
                  <a:pt x="0" y="239"/>
                  <a:pt x="1" y="241"/>
                </a:cubicBezTo>
                <a:cubicBezTo>
                  <a:pt x="13" y="258"/>
                  <a:pt x="34" y="271"/>
                  <a:pt x="58" y="277"/>
                </a:cubicBezTo>
                <a:cubicBezTo>
                  <a:pt x="59" y="278"/>
                  <a:pt x="59" y="278"/>
                  <a:pt x="59" y="278"/>
                </a:cubicBezTo>
                <a:cubicBezTo>
                  <a:pt x="84" y="285"/>
                  <a:pt x="113" y="284"/>
                  <a:pt x="132" y="273"/>
                </a:cubicBezTo>
                <a:cubicBezTo>
                  <a:pt x="134" y="272"/>
                  <a:pt x="135" y="269"/>
                  <a:pt x="134" y="268"/>
                </a:cubicBezTo>
                <a:cubicBezTo>
                  <a:pt x="132" y="265"/>
                  <a:pt x="130" y="263"/>
                  <a:pt x="128" y="261"/>
                </a:cubicBezTo>
                <a:cubicBezTo>
                  <a:pt x="129" y="260"/>
                  <a:pt x="130" y="260"/>
                  <a:pt x="130" y="260"/>
                </a:cubicBezTo>
                <a:cubicBezTo>
                  <a:pt x="134" y="260"/>
                  <a:pt x="136" y="258"/>
                  <a:pt x="137" y="255"/>
                </a:cubicBezTo>
                <a:cubicBezTo>
                  <a:pt x="138" y="255"/>
                  <a:pt x="139" y="254"/>
                  <a:pt x="140" y="253"/>
                </a:cubicBezTo>
                <a:cubicBezTo>
                  <a:pt x="146" y="250"/>
                  <a:pt x="146" y="240"/>
                  <a:pt x="138" y="237"/>
                </a:cubicBezTo>
                <a:cubicBezTo>
                  <a:pt x="137" y="237"/>
                  <a:pt x="136" y="237"/>
                  <a:pt x="135" y="236"/>
                </a:cubicBezTo>
                <a:cubicBezTo>
                  <a:pt x="138" y="228"/>
                  <a:pt x="141" y="221"/>
                  <a:pt x="149" y="215"/>
                </a:cubicBezTo>
                <a:cubicBezTo>
                  <a:pt x="160" y="206"/>
                  <a:pt x="172" y="199"/>
                  <a:pt x="183" y="190"/>
                </a:cubicBezTo>
                <a:close/>
                <a:moveTo>
                  <a:pt x="25" y="243"/>
                </a:moveTo>
                <a:cubicBezTo>
                  <a:pt x="23" y="245"/>
                  <a:pt x="22" y="249"/>
                  <a:pt x="21" y="252"/>
                </a:cubicBezTo>
                <a:cubicBezTo>
                  <a:pt x="16" y="248"/>
                  <a:pt x="12" y="244"/>
                  <a:pt x="8" y="240"/>
                </a:cubicBezTo>
                <a:cubicBezTo>
                  <a:pt x="6" y="238"/>
                  <a:pt x="16" y="237"/>
                  <a:pt x="25" y="236"/>
                </a:cubicBezTo>
                <a:cubicBezTo>
                  <a:pt x="26" y="236"/>
                  <a:pt x="27" y="237"/>
                  <a:pt x="28" y="238"/>
                </a:cubicBezTo>
                <a:cubicBezTo>
                  <a:pt x="27" y="239"/>
                  <a:pt x="26" y="241"/>
                  <a:pt x="25" y="243"/>
                </a:cubicBezTo>
                <a:close/>
                <a:moveTo>
                  <a:pt x="26" y="255"/>
                </a:moveTo>
                <a:cubicBezTo>
                  <a:pt x="28" y="252"/>
                  <a:pt x="29" y="248"/>
                  <a:pt x="30" y="245"/>
                </a:cubicBezTo>
                <a:cubicBezTo>
                  <a:pt x="30" y="244"/>
                  <a:pt x="30" y="243"/>
                  <a:pt x="31" y="242"/>
                </a:cubicBezTo>
                <a:cubicBezTo>
                  <a:pt x="32" y="242"/>
                  <a:pt x="34" y="243"/>
                  <a:pt x="35" y="243"/>
                </a:cubicBezTo>
                <a:cubicBezTo>
                  <a:pt x="36" y="244"/>
                  <a:pt x="36" y="244"/>
                  <a:pt x="37" y="245"/>
                </a:cubicBezTo>
                <a:cubicBezTo>
                  <a:pt x="37" y="245"/>
                  <a:pt x="38" y="245"/>
                  <a:pt x="38" y="245"/>
                </a:cubicBezTo>
                <a:cubicBezTo>
                  <a:pt x="40" y="246"/>
                  <a:pt x="41" y="247"/>
                  <a:pt x="43" y="248"/>
                </a:cubicBezTo>
                <a:cubicBezTo>
                  <a:pt x="41" y="252"/>
                  <a:pt x="39" y="257"/>
                  <a:pt x="39" y="262"/>
                </a:cubicBezTo>
                <a:cubicBezTo>
                  <a:pt x="35" y="260"/>
                  <a:pt x="30" y="258"/>
                  <a:pt x="26" y="255"/>
                </a:cubicBezTo>
                <a:close/>
                <a:moveTo>
                  <a:pt x="45" y="264"/>
                </a:moveTo>
                <a:cubicBezTo>
                  <a:pt x="46" y="262"/>
                  <a:pt x="46" y="259"/>
                  <a:pt x="46" y="257"/>
                </a:cubicBezTo>
                <a:cubicBezTo>
                  <a:pt x="46" y="255"/>
                  <a:pt x="47" y="252"/>
                  <a:pt x="47" y="250"/>
                </a:cubicBezTo>
                <a:cubicBezTo>
                  <a:pt x="52" y="252"/>
                  <a:pt x="57" y="254"/>
                  <a:pt x="61" y="256"/>
                </a:cubicBezTo>
                <a:cubicBezTo>
                  <a:pt x="61" y="259"/>
                  <a:pt x="60" y="262"/>
                  <a:pt x="59" y="266"/>
                </a:cubicBezTo>
                <a:cubicBezTo>
                  <a:pt x="59" y="267"/>
                  <a:pt x="58" y="268"/>
                  <a:pt x="58" y="269"/>
                </a:cubicBezTo>
                <a:cubicBezTo>
                  <a:pt x="54" y="268"/>
                  <a:pt x="49" y="266"/>
                  <a:pt x="45" y="264"/>
                </a:cubicBezTo>
                <a:close/>
                <a:moveTo>
                  <a:pt x="68" y="218"/>
                </a:moveTo>
                <a:cubicBezTo>
                  <a:pt x="77" y="198"/>
                  <a:pt x="83" y="174"/>
                  <a:pt x="86" y="154"/>
                </a:cubicBezTo>
                <a:cubicBezTo>
                  <a:pt x="89" y="155"/>
                  <a:pt x="92" y="156"/>
                  <a:pt x="95" y="157"/>
                </a:cubicBezTo>
                <a:cubicBezTo>
                  <a:pt x="88" y="178"/>
                  <a:pt x="85" y="200"/>
                  <a:pt x="83" y="222"/>
                </a:cubicBezTo>
                <a:cubicBezTo>
                  <a:pt x="78" y="221"/>
                  <a:pt x="73" y="220"/>
                  <a:pt x="68" y="218"/>
                </a:cubicBezTo>
                <a:close/>
                <a:moveTo>
                  <a:pt x="63" y="270"/>
                </a:moveTo>
                <a:cubicBezTo>
                  <a:pt x="63" y="269"/>
                  <a:pt x="63" y="268"/>
                  <a:pt x="64" y="267"/>
                </a:cubicBezTo>
                <a:cubicBezTo>
                  <a:pt x="64" y="264"/>
                  <a:pt x="65" y="260"/>
                  <a:pt x="65" y="257"/>
                </a:cubicBezTo>
                <a:cubicBezTo>
                  <a:pt x="69" y="258"/>
                  <a:pt x="74" y="259"/>
                  <a:pt x="79" y="260"/>
                </a:cubicBezTo>
                <a:cubicBezTo>
                  <a:pt x="78" y="261"/>
                  <a:pt x="78" y="263"/>
                  <a:pt x="78" y="264"/>
                </a:cubicBezTo>
                <a:cubicBezTo>
                  <a:pt x="77" y="267"/>
                  <a:pt x="76" y="270"/>
                  <a:pt x="76" y="273"/>
                </a:cubicBezTo>
                <a:cubicBezTo>
                  <a:pt x="71" y="272"/>
                  <a:pt x="67" y="271"/>
                  <a:pt x="63" y="270"/>
                </a:cubicBezTo>
                <a:close/>
                <a:moveTo>
                  <a:pt x="82" y="274"/>
                </a:moveTo>
                <a:cubicBezTo>
                  <a:pt x="83" y="270"/>
                  <a:pt x="83" y="265"/>
                  <a:pt x="84" y="261"/>
                </a:cubicBezTo>
                <a:cubicBezTo>
                  <a:pt x="87" y="261"/>
                  <a:pt x="90" y="262"/>
                  <a:pt x="93" y="262"/>
                </a:cubicBezTo>
                <a:cubicBezTo>
                  <a:pt x="94" y="262"/>
                  <a:pt x="94" y="262"/>
                  <a:pt x="95" y="262"/>
                </a:cubicBezTo>
                <a:cubicBezTo>
                  <a:pt x="95" y="263"/>
                  <a:pt x="95" y="264"/>
                  <a:pt x="95" y="265"/>
                </a:cubicBezTo>
                <a:cubicBezTo>
                  <a:pt x="94" y="268"/>
                  <a:pt x="94" y="271"/>
                  <a:pt x="94" y="274"/>
                </a:cubicBezTo>
                <a:cubicBezTo>
                  <a:pt x="90" y="274"/>
                  <a:pt x="86" y="274"/>
                  <a:pt x="82" y="274"/>
                </a:cubicBezTo>
                <a:close/>
                <a:moveTo>
                  <a:pt x="100" y="274"/>
                </a:moveTo>
                <a:cubicBezTo>
                  <a:pt x="100" y="272"/>
                  <a:pt x="100" y="271"/>
                  <a:pt x="100" y="269"/>
                </a:cubicBezTo>
                <a:cubicBezTo>
                  <a:pt x="100" y="267"/>
                  <a:pt x="100" y="265"/>
                  <a:pt x="100" y="262"/>
                </a:cubicBezTo>
                <a:cubicBezTo>
                  <a:pt x="102" y="262"/>
                  <a:pt x="104" y="262"/>
                  <a:pt x="106" y="262"/>
                </a:cubicBezTo>
                <a:cubicBezTo>
                  <a:pt x="107" y="262"/>
                  <a:pt x="107" y="262"/>
                  <a:pt x="107" y="262"/>
                </a:cubicBezTo>
                <a:cubicBezTo>
                  <a:pt x="108" y="262"/>
                  <a:pt x="109" y="262"/>
                  <a:pt x="110" y="262"/>
                </a:cubicBezTo>
                <a:cubicBezTo>
                  <a:pt x="110" y="262"/>
                  <a:pt x="111" y="262"/>
                  <a:pt x="111" y="262"/>
                </a:cubicBezTo>
                <a:cubicBezTo>
                  <a:pt x="111" y="266"/>
                  <a:pt x="111" y="269"/>
                  <a:pt x="111" y="273"/>
                </a:cubicBezTo>
                <a:cubicBezTo>
                  <a:pt x="108" y="273"/>
                  <a:pt x="104" y="274"/>
                  <a:pt x="100" y="274"/>
                </a:cubicBezTo>
                <a:close/>
                <a:moveTo>
                  <a:pt x="123" y="269"/>
                </a:moveTo>
                <a:cubicBezTo>
                  <a:pt x="121" y="270"/>
                  <a:pt x="119" y="271"/>
                  <a:pt x="117" y="272"/>
                </a:cubicBezTo>
                <a:cubicBezTo>
                  <a:pt x="117" y="270"/>
                  <a:pt x="117" y="268"/>
                  <a:pt x="117" y="266"/>
                </a:cubicBezTo>
                <a:cubicBezTo>
                  <a:pt x="117" y="265"/>
                  <a:pt x="117" y="263"/>
                  <a:pt x="117" y="262"/>
                </a:cubicBezTo>
                <a:cubicBezTo>
                  <a:pt x="118" y="262"/>
                  <a:pt x="118" y="262"/>
                  <a:pt x="119" y="262"/>
                </a:cubicBezTo>
                <a:cubicBezTo>
                  <a:pt x="124" y="264"/>
                  <a:pt x="127" y="267"/>
                  <a:pt x="123" y="269"/>
                </a:cubicBezTo>
                <a:close/>
                <a:moveTo>
                  <a:pt x="144" y="196"/>
                </a:moveTo>
                <a:cubicBezTo>
                  <a:pt x="131" y="205"/>
                  <a:pt x="121" y="217"/>
                  <a:pt x="117" y="231"/>
                </a:cubicBezTo>
                <a:cubicBezTo>
                  <a:pt x="109" y="229"/>
                  <a:pt x="101" y="227"/>
                  <a:pt x="93" y="225"/>
                </a:cubicBezTo>
                <a:cubicBezTo>
                  <a:pt x="95" y="202"/>
                  <a:pt x="98" y="179"/>
                  <a:pt x="105" y="158"/>
                </a:cubicBezTo>
                <a:cubicBezTo>
                  <a:pt x="120" y="159"/>
                  <a:pt x="132" y="147"/>
                  <a:pt x="139" y="135"/>
                </a:cubicBezTo>
                <a:cubicBezTo>
                  <a:pt x="143" y="127"/>
                  <a:pt x="148" y="112"/>
                  <a:pt x="137" y="108"/>
                </a:cubicBezTo>
                <a:cubicBezTo>
                  <a:pt x="119" y="102"/>
                  <a:pt x="103" y="136"/>
                  <a:pt x="98" y="147"/>
                </a:cubicBezTo>
                <a:cubicBezTo>
                  <a:pt x="98" y="148"/>
                  <a:pt x="98" y="148"/>
                  <a:pt x="98" y="148"/>
                </a:cubicBezTo>
                <a:cubicBezTo>
                  <a:pt x="95" y="147"/>
                  <a:pt x="91" y="145"/>
                  <a:pt x="88" y="143"/>
                </a:cubicBezTo>
                <a:cubicBezTo>
                  <a:pt x="91" y="126"/>
                  <a:pt x="93" y="93"/>
                  <a:pt x="78" y="91"/>
                </a:cubicBezTo>
                <a:cubicBezTo>
                  <a:pt x="64" y="89"/>
                  <a:pt x="60" y="111"/>
                  <a:pt x="62" y="120"/>
                </a:cubicBezTo>
                <a:cubicBezTo>
                  <a:pt x="64" y="133"/>
                  <a:pt x="71" y="143"/>
                  <a:pt x="80" y="150"/>
                </a:cubicBezTo>
                <a:cubicBezTo>
                  <a:pt x="76" y="173"/>
                  <a:pt x="67" y="195"/>
                  <a:pt x="59" y="216"/>
                </a:cubicBezTo>
                <a:cubicBezTo>
                  <a:pt x="56" y="216"/>
                  <a:pt x="54" y="215"/>
                  <a:pt x="51" y="214"/>
                </a:cubicBezTo>
                <a:cubicBezTo>
                  <a:pt x="55" y="199"/>
                  <a:pt x="57" y="182"/>
                  <a:pt x="49" y="173"/>
                </a:cubicBezTo>
                <a:cubicBezTo>
                  <a:pt x="35" y="155"/>
                  <a:pt x="28" y="133"/>
                  <a:pt x="28" y="110"/>
                </a:cubicBezTo>
                <a:cubicBezTo>
                  <a:pt x="29" y="65"/>
                  <a:pt x="62" y="24"/>
                  <a:pt x="106" y="17"/>
                </a:cubicBezTo>
                <a:cubicBezTo>
                  <a:pt x="177" y="6"/>
                  <a:pt x="210" y="84"/>
                  <a:pt x="195" y="142"/>
                </a:cubicBezTo>
                <a:cubicBezTo>
                  <a:pt x="188" y="169"/>
                  <a:pt x="165" y="182"/>
                  <a:pt x="144" y="196"/>
                </a:cubicBezTo>
                <a:close/>
                <a:moveTo>
                  <a:pt x="109" y="148"/>
                </a:moveTo>
                <a:cubicBezTo>
                  <a:pt x="111" y="143"/>
                  <a:pt x="113" y="138"/>
                  <a:pt x="116" y="133"/>
                </a:cubicBezTo>
                <a:cubicBezTo>
                  <a:pt x="119" y="129"/>
                  <a:pt x="139" y="107"/>
                  <a:pt x="133" y="125"/>
                </a:cubicBezTo>
                <a:cubicBezTo>
                  <a:pt x="130" y="136"/>
                  <a:pt x="121" y="145"/>
                  <a:pt x="111" y="148"/>
                </a:cubicBezTo>
                <a:cubicBezTo>
                  <a:pt x="110" y="148"/>
                  <a:pt x="109" y="148"/>
                  <a:pt x="109" y="148"/>
                </a:cubicBezTo>
                <a:close/>
                <a:moveTo>
                  <a:pt x="82" y="138"/>
                </a:moveTo>
                <a:cubicBezTo>
                  <a:pt x="78" y="134"/>
                  <a:pt x="75" y="129"/>
                  <a:pt x="73" y="124"/>
                </a:cubicBezTo>
                <a:cubicBezTo>
                  <a:pt x="70" y="115"/>
                  <a:pt x="77" y="90"/>
                  <a:pt x="81" y="110"/>
                </a:cubicBezTo>
                <a:cubicBezTo>
                  <a:pt x="82" y="120"/>
                  <a:pt x="82" y="129"/>
                  <a:pt x="82" y="1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5" name="Freeform 53"/>
          <p:cNvSpPr/>
          <p:nvPr/>
        </p:nvSpPr>
        <p:spPr bwMode="auto">
          <a:xfrm>
            <a:off x="10014252" y="705760"/>
            <a:ext cx="162354" cy="327170"/>
          </a:xfrm>
          <a:custGeom>
            <a:avLst/>
            <a:gdLst>
              <a:gd name="T0" fmla="*/ 19 w 28"/>
              <a:gd name="T1" fmla="*/ 5 h 56"/>
              <a:gd name="T2" fmla="*/ 7 w 28"/>
              <a:gd name="T3" fmla="*/ 5 h 56"/>
              <a:gd name="T4" fmla="*/ 2 w 28"/>
              <a:gd name="T5" fmla="*/ 19 h 56"/>
              <a:gd name="T6" fmla="*/ 8 w 28"/>
              <a:gd name="T7" fmla="*/ 51 h 56"/>
              <a:gd name="T8" fmla="*/ 19 w 28"/>
              <a:gd name="T9" fmla="*/ 51 h 56"/>
              <a:gd name="T10" fmla="*/ 19 w 28"/>
              <a:gd name="T11" fmla="*/ 51 h 56"/>
              <a:gd name="T12" fmla="*/ 22 w 28"/>
              <a:gd name="T13" fmla="*/ 49 h 56"/>
              <a:gd name="T14" fmla="*/ 22 w 28"/>
              <a:gd name="T15" fmla="*/ 45 h 56"/>
              <a:gd name="T16" fmla="*/ 19 w 28"/>
              <a:gd name="T17" fmla="*/ 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" h="56">
                <a:moveTo>
                  <a:pt x="19" y="5"/>
                </a:moveTo>
                <a:cubicBezTo>
                  <a:pt x="16" y="0"/>
                  <a:pt x="10" y="0"/>
                  <a:pt x="7" y="5"/>
                </a:cubicBezTo>
                <a:cubicBezTo>
                  <a:pt x="5" y="9"/>
                  <a:pt x="3" y="14"/>
                  <a:pt x="2" y="19"/>
                </a:cubicBezTo>
                <a:cubicBezTo>
                  <a:pt x="0" y="30"/>
                  <a:pt x="2" y="41"/>
                  <a:pt x="8" y="51"/>
                </a:cubicBezTo>
                <a:cubicBezTo>
                  <a:pt x="10" y="56"/>
                  <a:pt x="17" y="56"/>
                  <a:pt x="19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20" y="51"/>
                  <a:pt x="21" y="50"/>
                  <a:pt x="22" y="49"/>
                </a:cubicBezTo>
                <a:cubicBezTo>
                  <a:pt x="22" y="47"/>
                  <a:pt x="22" y="46"/>
                  <a:pt x="22" y="45"/>
                </a:cubicBezTo>
                <a:cubicBezTo>
                  <a:pt x="28" y="32"/>
                  <a:pt x="28" y="17"/>
                  <a:pt x="19" y="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6" name="Freeform 54"/>
          <p:cNvSpPr/>
          <p:nvPr/>
        </p:nvSpPr>
        <p:spPr bwMode="auto">
          <a:xfrm>
            <a:off x="10247943" y="757416"/>
            <a:ext cx="196793" cy="327170"/>
          </a:xfrm>
          <a:custGeom>
            <a:avLst/>
            <a:gdLst>
              <a:gd name="T0" fmla="*/ 33 w 34"/>
              <a:gd name="T1" fmla="*/ 6 h 56"/>
              <a:gd name="T2" fmla="*/ 22 w 34"/>
              <a:gd name="T3" fmla="*/ 3 h 56"/>
              <a:gd name="T4" fmla="*/ 14 w 34"/>
              <a:gd name="T5" fmla="*/ 12 h 56"/>
              <a:gd name="T6" fmla="*/ 11 w 34"/>
              <a:gd name="T7" fmla="*/ 15 h 56"/>
              <a:gd name="T8" fmla="*/ 9 w 34"/>
              <a:gd name="T9" fmla="*/ 20 h 56"/>
              <a:gd name="T10" fmla="*/ 1 w 34"/>
              <a:gd name="T11" fmla="*/ 45 h 56"/>
              <a:gd name="T12" fmla="*/ 13 w 34"/>
              <a:gd name="T13" fmla="*/ 52 h 56"/>
              <a:gd name="T14" fmla="*/ 34 w 34"/>
              <a:gd name="T15" fmla="*/ 10 h 56"/>
              <a:gd name="T16" fmla="*/ 33 w 34"/>
              <a:gd name="T17" fmla="*/ 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56">
                <a:moveTo>
                  <a:pt x="33" y="6"/>
                </a:moveTo>
                <a:cubicBezTo>
                  <a:pt x="33" y="1"/>
                  <a:pt x="26" y="0"/>
                  <a:pt x="22" y="3"/>
                </a:cubicBezTo>
                <a:cubicBezTo>
                  <a:pt x="19" y="5"/>
                  <a:pt x="16" y="9"/>
                  <a:pt x="14" y="12"/>
                </a:cubicBezTo>
                <a:cubicBezTo>
                  <a:pt x="13" y="13"/>
                  <a:pt x="12" y="14"/>
                  <a:pt x="11" y="15"/>
                </a:cubicBezTo>
                <a:cubicBezTo>
                  <a:pt x="10" y="17"/>
                  <a:pt x="9" y="18"/>
                  <a:pt x="9" y="20"/>
                </a:cubicBezTo>
                <a:cubicBezTo>
                  <a:pt x="5" y="28"/>
                  <a:pt x="3" y="37"/>
                  <a:pt x="1" y="45"/>
                </a:cubicBezTo>
                <a:cubicBezTo>
                  <a:pt x="0" y="52"/>
                  <a:pt x="7" y="56"/>
                  <a:pt x="13" y="52"/>
                </a:cubicBezTo>
                <a:cubicBezTo>
                  <a:pt x="26" y="42"/>
                  <a:pt x="33" y="26"/>
                  <a:pt x="34" y="10"/>
                </a:cubicBezTo>
                <a:cubicBezTo>
                  <a:pt x="34" y="8"/>
                  <a:pt x="34" y="7"/>
                  <a:pt x="33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7" name="Freeform 55"/>
          <p:cNvSpPr/>
          <p:nvPr/>
        </p:nvSpPr>
        <p:spPr bwMode="auto">
          <a:xfrm>
            <a:off x="10427517" y="922232"/>
            <a:ext cx="255831" cy="312410"/>
          </a:xfrm>
          <a:custGeom>
            <a:avLst/>
            <a:gdLst>
              <a:gd name="T0" fmla="*/ 34 w 44"/>
              <a:gd name="T1" fmla="*/ 2 h 54"/>
              <a:gd name="T2" fmla="*/ 1 w 44"/>
              <a:gd name="T3" fmla="*/ 41 h 54"/>
              <a:gd name="T4" fmla="*/ 13 w 44"/>
              <a:gd name="T5" fmla="*/ 50 h 54"/>
              <a:gd name="T6" fmla="*/ 24 w 44"/>
              <a:gd name="T7" fmla="*/ 38 h 54"/>
              <a:gd name="T8" fmla="*/ 25 w 44"/>
              <a:gd name="T9" fmla="*/ 37 h 54"/>
              <a:gd name="T10" fmla="*/ 41 w 44"/>
              <a:gd name="T11" fmla="*/ 12 h 54"/>
              <a:gd name="T12" fmla="*/ 34 w 44"/>
              <a:gd name="T13" fmla="*/ 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54">
                <a:moveTo>
                  <a:pt x="34" y="2"/>
                </a:moveTo>
                <a:cubicBezTo>
                  <a:pt x="17" y="7"/>
                  <a:pt x="5" y="24"/>
                  <a:pt x="1" y="41"/>
                </a:cubicBezTo>
                <a:cubicBezTo>
                  <a:pt x="0" y="47"/>
                  <a:pt x="7" y="54"/>
                  <a:pt x="13" y="50"/>
                </a:cubicBezTo>
                <a:cubicBezTo>
                  <a:pt x="18" y="47"/>
                  <a:pt x="21" y="42"/>
                  <a:pt x="24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32" y="29"/>
                  <a:pt x="37" y="21"/>
                  <a:pt x="41" y="12"/>
                </a:cubicBezTo>
                <a:cubicBezTo>
                  <a:pt x="44" y="7"/>
                  <a:pt x="40" y="0"/>
                  <a:pt x="34" y="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8" name="Freeform 56"/>
          <p:cNvSpPr>
            <a:spLocks noEditPoints="1"/>
          </p:cNvSpPr>
          <p:nvPr/>
        </p:nvSpPr>
        <p:spPr bwMode="auto">
          <a:xfrm>
            <a:off x="-537667" y="2110369"/>
            <a:ext cx="506742" cy="651878"/>
          </a:xfrm>
          <a:custGeom>
            <a:avLst/>
            <a:gdLst>
              <a:gd name="T0" fmla="*/ 80 w 87"/>
              <a:gd name="T1" fmla="*/ 76 h 112"/>
              <a:gd name="T2" fmla="*/ 73 w 87"/>
              <a:gd name="T3" fmla="*/ 70 h 112"/>
              <a:gd name="T4" fmla="*/ 79 w 87"/>
              <a:gd name="T5" fmla="*/ 45 h 112"/>
              <a:gd name="T6" fmla="*/ 63 w 87"/>
              <a:gd name="T7" fmla="*/ 8 h 112"/>
              <a:gd name="T8" fmla="*/ 41 w 87"/>
              <a:gd name="T9" fmla="*/ 8 h 112"/>
              <a:gd name="T10" fmla="*/ 43 w 87"/>
              <a:gd name="T11" fmla="*/ 13 h 112"/>
              <a:gd name="T12" fmla="*/ 64 w 87"/>
              <a:gd name="T13" fmla="*/ 45 h 112"/>
              <a:gd name="T14" fmla="*/ 59 w 87"/>
              <a:gd name="T15" fmla="*/ 62 h 112"/>
              <a:gd name="T16" fmla="*/ 18 w 87"/>
              <a:gd name="T17" fmla="*/ 65 h 112"/>
              <a:gd name="T18" fmla="*/ 34 w 87"/>
              <a:gd name="T19" fmla="*/ 102 h 112"/>
              <a:gd name="T20" fmla="*/ 62 w 87"/>
              <a:gd name="T21" fmla="*/ 83 h 112"/>
              <a:gd name="T22" fmla="*/ 68 w 87"/>
              <a:gd name="T23" fmla="*/ 88 h 112"/>
              <a:gd name="T24" fmla="*/ 80 w 87"/>
              <a:gd name="T25" fmla="*/ 76 h 112"/>
              <a:gd name="T26" fmla="*/ 39 w 87"/>
              <a:gd name="T27" fmla="*/ 81 h 112"/>
              <a:gd name="T28" fmla="*/ 25 w 87"/>
              <a:gd name="T29" fmla="*/ 87 h 112"/>
              <a:gd name="T30" fmla="*/ 25 w 87"/>
              <a:gd name="T31" fmla="*/ 87 h 112"/>
              <a:gd name="T32" fmla="*/ 32 w 87"/>
              <a:gd name="T33" fmla="*/ 75 h 112"/>
              <a:gd name="T34" fmla="*/ 46 w 87"/>
              <a:gd name="T35" fmla="*/ 75 h 112"/>
              <a:gd name="T36" fmla="*/ 39 w 87"/>
              <a:gd name="T37" fmla="*/ 8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7" h="112">
                <a:moveTo>
                  <a:pt x="80" y="76"/>
                </a:moveTo>
                <a:cubicBezTo>
                  <a:pt x="78" y="74"/>
                  <a:pt x="75" y="72"/>
                  <a:pt x="73" y="70"/>
                </a:cubicBezTo>
                <a:cubicBezTo>
                  <a:pt x="77" y="63"/>
                  <a:pt x="79" y="55"/>
                  <a:pt x="79" y="45"/>
                </a:cubicBezTo>
                <a:cubicBezTo>
                  <a:pt x="80" y="31"/>
                  <a:pt x="74" y="17"/>
                  <a:pt x="63" y="8"/>
                </a:cubicBezTo>
                <a:cubicBezTo>
                  <a:pt x="57" y="2"/>
                  <a:pt x="47" y="0"/>
                  <a:pt x="41" y="8"/>
                </a:cubicBezTo>
                <a:cubicBezTo>
                  <a:pt x="40" y="10"/>
                  <a:pt x="41" y="12"/>
                  <a:pt x="43" y="13"/>
                </a:cubicBezTo>
                <a:cubicBezTo>
                  <a:pt x="58" y="19"/>
                  <a:pt x="63" y="30"/>
                  <a:pt x="64" y="45"/>
                </a:cubicBezTo>
                <a:cubicBezTo>
                  <a:pt x="64" y="52"/>
                  <a:pt x="62" y="57"/>
                  <a:pt x="59" y="62"/>
                </a:cubicBezTo>
                <a:cubicBezTo>
                  <a:pt x="45" y="56"/>
                  <a:pt x="29" y="56"/>
                  <a:pt x="18" y="65"/>
                </a:cubicBezTo>
                <a:cubicBezTo>
                  <a:pt x="0" y="80"/>
                  <a:pt x="9" y="112"/>
                  <a:pt x="34" y="102"/>
                </a:cubicBezTo>
                <a:cubicBezTo>
                  <a:pt x="44" y="98"/>
                  <a:pt x="53" y="91"/>
                  <a:pt x="62" y="83"/>
                </a:cubicBezTo>
                <a:cubicBezTo>
                  <a:pt x="64" y="85"/>
                  <a:pt x="66" y="86"/>
                  <a:pt x="68" y="88"/>
                </a:cubicBezTo>
                <a:cubicBezTo>
                  <a:pt x="76" y="94"/>
                  <a:pt x="87" y="84"/>
                  <a:pt x="80" y="76"/>
                </a:cubicBezTo>
                <a:close/>
                <a:moveTo>
                  <a:pt x="39" y="81"/>
                </a:moveTo>
                <a:cubicBezTo>
                  <a:pt x="35" y="84"/>
                  <a:pt x="30" y="86"/>
                  <a:pt x="25" y="87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3"/>
                  <a:pt x="28" y="77"/>
                  <a:pt x="32" y="75"/>
                </a:cubicBezTo>
                <a:cubicBezTo>
                  <a:pt x="37" y="73"/>
                  <a:pt x="42" y="74"/>
                  <a:pt x="46" y="75"/>
                </a:cubicBezTo>
                <a:cubicBezTo>
                  <a:pt x="44" y="77"/>
                  <a:pt x="41" y="79"/>
                  <a:pt x="39" y="8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39" name="Rectangle 57"/>
          <p:cNvSpPr>
            <a:spLocks noChangeArrowheads="1"/>
          </p:cNvSpPr>
          <p:nvPr/>
        </p:nvSpPr>
        <p:spPr bwMode="auto">
          <a:xfrm>
            <a:off x="229826" y="2499035"/>
            <a:ext cx="2460" cy="2460"/>
          </a:xfrm>
          <a:prstGeom prst="rect">
            <a:avLst/>
          </a:pr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0" name="Freeform 58"/>
          <p:cNvSpPr/>
          <p:nvPr/>
        </p:nvSpPr>
        <p:spPr bwMode="auto">
          <a:xfrm>
            <a:off x="96991" y="2039033"/>
            <a:ext cx="332089" cy="477223"/>
          </a:xfrm>
          <a:custGeom>
            <a:avLst/>
            <a:gdLst>
              <a:gd name="T0" fmla="*/ 55 w 57"/>
              <a:gd name="T1" fmla="*/ 35 h 82"/>
              <a:gd name="T2" fmla="*/ 30 w 57"/>
              <a:gd name="T3" fmla="*/ 38 h 82"/>
              <a:gd name="T4" fmla="*/ 29 w 57"/>
              <a:gd name="T5" fmla="*/ 38 h 82"/>
              <a:gd name="T6" fmla="*/ 24 w 57"/>
              <a:gd name="T7" fmla="*/ 5 h 82"/>
              <a:gd name="T8" fmla="*/ 17 w 57"/>
              <a:gd name="T9" fmla="*/ 6 h 82"/>
              <a:gd name="T10" fmla="*/ 17 w 57"/>
              <a:gd name="T11" fmla="*/ 42 h 82"/>
              <a:gd name="T12" fmla="*/ 3 w 57"/>
              <a:gd name="T13" fmla="*/ 48 h 82"/>
              <a:gd name="T14" fmla="*/ 5 w 57"/>
              <a:gd name="T15" fmla="*/ 54 h 82"/>
              <a:gd name="T16" fmla="*/ 18 w 57"/>
              <a:gd name="T17" fmla="*/ 52 h 82"/>
              <a:gd name="T18" fmla="*/ 19 w 57"/>
              <a:gd name="T19" fmla="*/ 73 h 82"/>
              <a:gd name="T20" fmla="*/ 23 w 57"/>
              <a:gd name="T21" fmla="*/ 79 h 82"/>
              <a:gd name="T22" fmla="*/ 23 w 57"/>
              <a:gd name="T23" fmla="*/ 78 h 82"/>
              <a:gd name="T24" fmla="*/ 23 w 57"/>
              <a:gd name="T25" fmla="*/ 78 h 82"/>
              <a:gd name="T26" fmla="*/ 23 w 57"/>
              <a:gd name="T27" fmla="*/ 79 h 82"/>
              <a:gd name="T28" fmla="*/ 25 w 57"/>
              <a:gd name="T29" fmla="*/ 80 h 82"/>
              <a:gd name="T30" fmla="*/ 23 w 57"/>
              <a:gd name="T31" fmla="*/ 79 h 82"/>
              <a:gd name="T32" fmla="*/ 23 w 57"/>
              <a:gd name="T33" fmla="*/ 79 h 82"/>
              <a:gd name="T34" fmla="*/ 28 w 57"/>
              <a:gd name="T35" fmla="*/ 81 h 82"/>
              <a:gd name="T36" fmla="*/ 30 w 57"/>
              <a:gd name="T37" fmla="*/ 79 h 82"/>
              <a:gd name="T38" fmla="*/ 33 w 57"/>
              <a:gd name="T39" fmla="*/ 73 h 82"/>
              <a:gd name="T40" fmla="*/ 31 w 57"/>
              <a:gd name="T41" fmla="*/ 50 h 82"/>
              <a:gd name="T42" fmla="*/ 34 w 57"/>
              <a:gd name="T43" fmla="*/ 49 h 82"/>
              <a:gd name="T44" fmla="*/ 56 w 57"/>
              <a:gd name="T45" fmla="*/ 39 h 82"/>
              <a:gd name="T46" fmla="*/ 55 w 57"/>
              <a:gd name="T47" fmla="*/ 3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" h="82">
                <a:moveTo>
                  <a:pt x="55" y="35"/>
                </a:moveTo>
                <a:cubicBezTo>
                  <a:pt x="47" y="30"/>
                  <a:pt x="38" y="35"/>
                  <a:pt x="30" y="38"/>
                </a:cubicBezTo>
                <a:cubicBezTo>
                  <a:pt x="30" y="38"/>
                  <a:pt x="30" y="38"/>
                  <a:pt x="29" y="38"/>
                </a:cubicBezTo>
                <a:cubicBezTo>
                  <a:pt x="28" y="27"/>
                  <a:pt x="26" y="16"/>
                  <a:pt x="24" y="5"/>
                </a:cubicBezTo>
                <a:cubicBezTo>
                  <a:pt x="24" y="0"/>
                  <a:pt x="17" y="2"/>
                  <a:pt x="17" y="6"/>
                </a:cubicBezTo>
                <a:cubicBezTo>
                  <a:pt x="16" y="18"/>
                  <a:pt x="16" y="30"/>
                  <a:pt x="17" y="42"/>
                </a:cubicBezTo>
                <a:cubicBezTo>
                  <a:pt x="12" y="44"/>
                  <a:pt x="7" y="46"/>
                  <a:pt x="3" y="48"/>
                </a:cubicBezTo>
                <a:cubicBezTo>
                  <a:pt x="0" y="50"/>
                  <a:pt x="1" y="55"/>
                  <a:pt x="5" y="54"/>
                </a:cubicBezTo>
                <a:cubicBezTo>
                  <a:pt x="9" y="54"/>
                  <a:pt x="13" y="53"/>
                  <a:pt x="18" y="52"/>
                </a:cubicBezTo>
                <a:cubicBezTo>
                  <a:pt x="18" y="59"/>
                  <a:pt x="19" y="66"/>
                  <a:pt x="19" y="73"/>
                </a:cubicBezTo>
                <a:cubicBezTo>
                  <a:pt x="20" y="76"/>
                  <a:pt x="21" y="78"/>
                  <a:pt x="23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3" y="78"/>
                  <a:pt x="23" y="78"/>
                  <a:pt x="23" y="78"/>
                </a:cubicBezTo>
                <a:cubicBezTo>
                  <a:pt x="23" y="79"/>
                  <a:pt x="23" y="79"/>
                  <a:pt x="23" y="79"/>
                </a:cubicBezTo>
                <a:cubicBezTo>
                  <a:pt x="24" y="79"/>
                  <a:pt x="24" y="79"/>
                  <a:pt x="25" y="80"/>
                </a:cubicBezTo>
                <a:cubicBezTo>
                  <a:pt x="24" y="79"/>
                  <a:pt x="23" y="79"/>
                  <a:pt x="23" y="79"/>
                </a:cubicBezTo>
                <a:cubicBezTo>
                  <a:pt x="23" y="79"/>
                  <a:pt x="23" y="79"/>
                  <a:pt x="23" y="79"/>
                </a:cubicBezTo>
                <a:cubicBezTo>
                  <a:pt x="24" y="81"/>
                  <a:pt x="26" y="82"/>
                  <a:pt x="28" y="81"/>
                </a:cubicBezTo>
                <a:cubicBezTo>
                  <a:pt x="29" y="81"/>
                  <a:pt x="32" y="78"/>
                  <a:pt x="30" y="79"/>
                </a:cubicBezTo>
                <a:cubicBezTo>
                  <a:pt x="32" y="78"/>
                  <a:pt x="34" y="75"/>
                  <a:pt x="33" y="73"/>
                </a:cubicBezTo>
                <a:cubicBezTo>
                  <a:pt x="33" y="65"/>
                  <a:pt x="32" y="58"/>
                  <a:pt x="31" y="50"/>
                </a:cubicBezTo>
                <a:cubicBezTo>
                  <a:pt x="32" y="50"/>
                  <a:pt x="33" y="50"/>
                  <a:pt x="34" y="49"/>
                </a:cubicBezTo>
                <a:cubicBezTo>
                  <a:pt x="42" y="48"/>
                  <a:pt x="53" y="47"/>
                  <a:pt x="56" y="39"/>
                </a:cubicBezTo>
                <a:cubicBezTo>
                  <a:pt x="57" y="37"/>
                  <a:pt x="56" y="35"/>
                  <a:pt x="55" y="3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1" name="Freeform 59"/>
          <p:cNvSpPr>
            <a:spLocks noEditPoints="1"/>
          </p:cNvSpPr>
          <p:nvPr/>
        </p:nvSpPr>
        <p:spPr bwMode="auto">
          <a:xfrm>
            <a:off x="626872" y="1896356"/>
            <a:ext cx="597760" cy="605139"/>
          </a:xfrm>
          <a:custGeom>
            <a:avLst/>
            <a:gdLst>
              <a:gd name="T0" fmla="*/ 98 w 103"/>
              <a:gd name="T1" fmla="*/ 56 h 104"/>
              <a:gd name="T2" fmla="*/ 58 w 103"/>
              <a:gd name="T3" fmla="*/ 48 h 104"/>
              <a:gd name="T4" fmla="*/ 51 w 103"/>
              <a:gd name="T5" fmla="*/ 24 h 104"/>
              <a:gd name="T6" fmla="*/ 1 w 103"/>
              <a:gd name="T7" fmla="*/ 22 h 104"/>
              <a:gd name="T8" fmla="*/ 4 w 103"/>
              <a:gd name="T9" fmla="*/ 25 h 104"/>
              <a:gd name="T10" fmla="*/ 41 w 103"/>
              <a:gd name="T11" fmla="*/ 30 h 104"/>
              <a:gd name="T12" fmla="*/ 45 w 103"/>
              <a:gd name="T13" fmla="*/ 48 h 104"/>
              <a:gd name="T14" fmla="*/ 10 w 103"/>
              <a:gd name="T15" fmla="*/ 74 h 104"/>
              <a:gd name="T16" fmla="*/ 15 w 103"/>
              <a:gd name="T17" fmla="*/ 98 h 104"/>
              <a:gd name="T18" fmla="*/ 43 w 103"/>
              <a:gd name="T19" fmla="*/ 90 h 104"/>
              <a:gd name="T20" fmla="*/ 57 w 103"/>
              <a:gd name="T21" fmla="*/ 63 h 104"/>
              <a:gd name="T22" fmla="*/ 99 w 103"/>
              <a:gd name="T23" fmla="*/ 64 h 104"/>
              <a:gd name="T24" fmla="*/ 98 w 103"/>
              <a:gd name="T25" fmla="*/ 56 h 104"/>
              <a:gd name="T26" fmla="*/ 40 w 103"/>
              <a:gd name="T27" fmla="*/ 71 h 104"/>
              <a:gd name="T28" fmla="*/ 23 w 103"/>
              <a:gd name="T29" fmla="*/ 86 h 104"/>
              <a:gd name="T30" fmla="*/ 26 w 103"/>
              <a:gd name="T31" fmla="*/ 77 h 104"/>
              <a:gd name="T32" fmla="*/ 37 w 103"/>
              <a:gd name="T33" fmla="*/ 66 h 104"/>
              <a:gd name="T34" fmla="*/ 43 w 103"/>
              <a:gd name="T35" fmla="*/ 64 h 104"/>
              <a:gd name="T36" fmla="*/ 40 w 103"/>
              <a:gd name="T37" fmla="*/ 7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3" h="104">
                <a:moveTo>
                  <a:pt x="98" y="56"/>
                </a:moveTo>
                <a:cubicBezTo>
                  <a:pt x="86" y="52"/>
                  <a:pt x="72" y="48"/>
                  <a:pt x="58" y="48"/>
                </a:cubicBezTo>
                <a:cubicBezTo>
                  <a:pt x="57" y="39"/>
                  <a:pt x="55" y="31"/>
                  <a:pt x="51" y="24"/>
                </a:cubicBezTo>
                <a:cubicBezTo>
                  <a:pt x="40" y="0"/>
                  <a:pt x="15" y="4"/>
                  <a:pt x="1" y="22"/>
                </a:cubicBezTo>
                <a:cubicBezTo>
                  <a:pt x="0" y="24"/>
                  <a:pt x="2" y="25"/>
                  <a:pt x="4" y="25"/>
                </a:cubicBezTo>
                <a:cubicBezTo>
                  <a:pt x="18" y="17"/>
                  <a:pt x="32" y="14"/>
                  <a:pt x="41" y="30"/>
                </a:cubicBezTo>
                <a:cubicBezTo>
                  <a:pt x="44" y="35"/>
                  <a:pt x="45" y="42"/>
                  <a:pt x="45" y="48"/>
                </a:cubicBezTo>
                <a:cubicBezTo>
                  <a:pt x="30" y="50"/>
                  <a:pt x="17" y="58"/>
                  <a:pt x="10" y="74"/>
                </a:cubicBezTo>
                <a:cubicBezTo>
                  <a:pt x="8" y="81"/>
                  <a:pt x="6" y="94"/>
                  <a:pt x="15" y="98"/>
                </a:cubicBezTo>
                <a:cubicBezTo>
                  <a:pt x="25" y="104"/>
                  <a:pt x="34" y="97"/>
                  <a:pt x="43" y="90"/>
                </a:cubicBezTo>
                <a:cubicBezTo>
                  <a:pt x="51" y="83"/>
                  <a:pt x="56" y="73"/>
                  <a:pt x="57" y="63"/>
                </a:cubicBezTo>
                <a:cubicBezTo>
                  <a:pt x="71" y="65"/>
                  <a:pt x="86" y="71"/>
                  <a:pt x="99" y="64"/>
                </a:cubicBezTo>
                <a:cubicBezTo>
                  <a:pt x="103" y="62"/>
                  <a:pt x="101" y="57"/>
                  <a:pt x="98" y="56"/>
                </a:cubicBezTo>
                <a:close/>
                <a:moveTo>
                  <a:pt x="40" y="71"/>
                </a:moveTo>
                <a:cubicBezTo>
                  <a:pt x="37" y="78"/>
                  <a:pt x="30" y="83"/>
                  <a:pt x="23" y="86"/>
                </a:cubicBezTo>
                <a:cubicBezTo>
                  <a:pt x="22" y="86"/>
                  <a:pt x="26" y="76"/>
                  <a:pt x="26" y="77"/>
                </a:cubicBezTo>
                <a:cubicBezTo>
                  <a:pt x="28" y="72"/>
                  <a:pt x="33" y="69"/>
                  <a:pt x="37" y="66"/>
                </a:cubicBezTo>
                <a:cubicBezTo>
                  <a:pt x="39" y="65"/>
                  <a:pt x="41" y="64"/>
                  <a:pt x="43" y="64"/>
                </a:cubicBezTo>
                <a:cubicBezTo>
                  <a:pt x="42" y="66"/>
                  <a:pt x="41" y="69"/>
                  <a:pt x="40" y="7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2" name="Freeform 60"/>
          <p:cNvSpPr/>
          <p:nvPr/>
        </p:nvSpPr>
        <p:spPr bwMode="auto">
          <a:xfrm>
            <a:off x="1125235" y="1812720"/>
            <a:ext cx="290270" cy="145136"/>
          </a:xfrm>
          <a:custGeom>
            <a:avLst/>
            <a:gdLst>
              <a:gd name="T0" fmla="*/ 39 w 50"/>
              <a:gd name="T1" fmla="*/ 1 h 25"/>
              <a:gd name="T2" fmla="*/ 23 w 50"/>
              <a:gd name="T3" fmla="*/ 7 h 25"/>
              <a:gd name="T4" fmla="*/ 8 w 50"/>
              <a:gd name="T5" fmla="*/ 13 h 25"/>
              <a:gd name="T6" fmla="*/ 11 w 50"/>
              <a:gd name="T7" fmla="*/ 23 h 25"/>
              <a:gd name="T8" fmla="*/ 45 w 50"/>
              <a:gd name="T9" fmla="*/ 12 h 25"/>
              <a:gd name="T10" fmla="*/ 39 w 50"/>
              <a:gd name="T11" fmla="*/ 1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" h="25">
                <a:moveTo>
                  <a:pt x="39" y="1"/>
                </a:moveTo>
                <a:cubicBezTo>
                  <a:pt x="34" y="3"/>
                  <a:pt x="29" y="5"/>
                  <a:pt x="23" y="7"/>
                </a:cubicBezTo>
                <a:cubicBezTo>
                  <a:pt x="18" y="9"/>
                  <a:pt x="13" y="11"/>
                  <a:pt x="8" y="13"/>
                </a:cubicBezTo>
                <a:cubicBezTo>
                  <a:pt x="0" y="15"/>
                  <a:pt x="3" y="25"/>
                  <a:pt x="11" y="23"/>
                </a:cubicBezTo>
                <a:cubicBezTo>
                  <a:pt x="22" y="22"/>
                  <a:pt x="36" y="19"/>
                  <a:pt x="45" y="12"/>
                </a:cubicBezTo>
                <a:cubicBezTo>
                  <a:pt x="50" y="7"/>
                  <a:pt x="45" y="0"/>
                  <a:pt x="39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3" name="Freeform 61"/>
          <p:cNvSpPr/>
          <p:nvPr/>
        </p:nvSpPr>
        <p:spPr bwMode="auto">
          <a:xfrm>
            <a:off x="1223632" y="1987374"/>
            <a:ext cx="275510" cy="127916"/>
          </a:xfrm>
          <a:custGeom>
            <a:avLst/>
            <a:gdLst>
              <a:gd name="T0" fmla="*/ 45 w 47"/>
              <a:gd name="T1" fmla="*/ 3 h 22"/>
              <a:gd name="T2" fmla="*/ 27 w 47"/>
              <a:gd name="T3" fmla="*/ 6 h 22"/>
              <a:gd name="T4" fmla="*/ 4 w 47"/>
              <a:gd name="T5" fmla="*/ 13 h 22"/>
              <a:gd name="T6" fmla="*/ 5 w 47"/>
              <a:gd name="T7" fmla="*/ 21 h 22"/>
              <a:gd name="T8" fmla="*/ 30 w 47"/>
              <a:gd name="T9" fmla="*/ 18 h 22"/>
              <a:gd name="T10" fmla="*/ 47 w 47"/>
              <a:gd name="T11" fmla="*/ 8 h 22"/>
              <a:gd name="T12" fmla="*/ 45 w 47"/>
              <a:gd name="T13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22">
                <a:moveTo>
                  <a:pt x="45" y="3"/>
                </a:moveTo>
                <a:cubicBezTo>
                  <a:pt x="39" y="0"/>
                  <a:pt x="33" y="4"/>
                  <a:pt x="27" y="6"/>
                </a:cubicBezTo>
                <a:cubicBezTo>
                  <a:pt x="20" y="9"/>
                  <a:pt x="12" y="11"/>
                  <a:pt x="4" y="13"/>
                </a:cubicBezTo>
                <a:cubicBezTo>
                  <a:pt x="0" y="15"/>
                  <a:pt x="0" y="22"/>
                  <a:pt x="5" y="21"/>
                </a:cubicBezTo>
                <a:cubicBezTo>
                  <a:pt x="14" y="21"/>
                  <a:pt x="22" y="20"/>
                  <a:pt x="30" y="18"/>
                </a:cubicBezTo>
                <a:cubicBezTo>
                  <a:pt x="36" y="16"/>
                  <a:pt x="45" y="15"/>
                  <a:pt x="47" y="8"/>
                </a:cubicBezTo>
                <a:cubicBezTo>
                  <a:pt x="47" y="6"/>
                  <a:pt x="47" y="4"/>
                  <a:pt x="45" y="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4" name="Freeform 62"/>
          <p:cNvSpPr/>
          <p:nvPr/>
        </p:nvSpPr>
        <p:spPr bwMode="auto">
          <a:xfrm>
            <a:off x="-444190" y="4912211"/>
            <a:ext cx="1274235" cy="536261"/>
          </a:xfrm>
          <a:custGeom>
            <a:avLst/>
            <a:gdLst>
              <a:gd name="T0" fmla="*/ 211 w 219"/>
              <a:gd name="T1" fmla="*/ 37 h 92"/>
              <a:gd name="T2" fmla="*/ 39 w 219"/>
              <a:gd name="T3" fmla="*/ 3 h 92"/>
              <a:gd name="T4" fmla="*/ 34 w 219"/>
              <a:gd name="T5" fmla="*/ 6 h 92"/>
              <a:gd name="T6" fmla="*/ 9 w 219"/>
              <a:gd name="T7" fmla="*/ 64 h 92"/>
              <a:gd name="T8" fmla="*/ 7 w 219"/>
              <a:gd name="T9" fmla="*/ 3 h 92"/>
              <a:gd name="T10" fmla="*/ 2 w 219"/>
              <a:gd name="T11" fmla="*/ 3 h 92"/>
              <a:gd name="T12" fmla="*/ 0 w 219"/>
              <a:gd name="T13" fmla="*/ 86 h 92"/>
              <a:gd name="T14" fmla="*/ 8 w 219"/>
              <a:gd name="T15" fmla="*/ 88 h 92"/>
              <a:gd name="T16" fmla="*/ 33 w 219"/>
              <a:gd name="T17" fmla="*/ 30 h 92"/>
              <a:gd name="T18" fmla="*/ 60 w 219"/>
              <a:gd name="T19" fmla="*/ 17 h 92"/>
              <a:gd name="T20" fmla="*/ 91 w 219"/>
              <a:gd name="T21" fmla="*/ 22 h 92"/>
              <a:gd name="T22" fmla="*/ 208 w 219"/>
              <a:gd name="T23" fmla="*/ 50 h 92"/>
              <a:gd name="T24" fmla="*/ 211 w 219"/>
              <a:gd name="T25" fmla="*/ 3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19" h="92">
                <a:moveTo>
                  <a:pt x="211" y="37"/>
                </a:moveTo>
                <a:cubicBezTo>
                  <a:pt x="157" y="16"/>
                  <a:pt x="97" y="8"/>
                  <a:pt x="39" y="3"/>
                </a:cubicBezTo>
                <a:cubicBezTo>
                  <a:pt x="37" y="3"/>
                  <a:pt x="35" y="4"/>
                  <a:pt x="34" y="6"/>
                </a:cubicBezTo>
                <a:cubicBezTo>
                  <a:pt x="23" y="24"/>
                  <a:pt x="16" y="44"/>
                  <a:pt x="9" y="64"/>
                </a:cubicBezTo>
                <a:cubicBezTo>
                  <a:pt x="9" y="44"/>
                  <a:pt x="8" y="23"/>
                  <a:pt x="7" y="3"/>
                </a:cubicBezTo>
                <a:cubicBezTo>
                  <a:pt x="7" y="0"/>
                  <a:pt x="2" y="0"/>
                  <a:pt x="2" y="3"/>
                </a:cubicBezTo>
                <a:cubicBezTo>
                  <a:pt x="0" y="31"/>
                  <a:pt x="0" y="58"/>
                  <a:pt x="0" y="86"/>
                </a:cubicBezTo>
                <a:cubicBezTo>
                  <a:pt x="0" y="90"/>
                  <a:pt x="6" y="92"/>
                  <a:pt x="8" y="88"/>
                </a:cubicBezTo>
                <a:cubicBezTo>
                  <a:pt x="18" y="69"/>
                  <a:pt x="24" y="49"/>
                  <a:pt x="33" y="30"/>
                </a:cubicBezTo>
                <a:cubicBezTo>
                  <a:pt x="41" y="14"/>
                  <a:pt x="44" y="15"/>
                  <a:pt x="60" y="17"/>
                </a:cubicBezTo>
                <a:cubicBezTo>
                  <a:pt x="71" y="19"/>
                  <a:pt x="81" y="20"/>
                  <a:pt x="91" y="22"/>
                </a:cubicBezTo>
                <a:cubicBezTo>
                  <a:pt x="131" y="28"/>
                  <a:pt x="171" y="36"/>
                  <a:pt x="208" y="50"/>
                </a:cubicBezTo>
                <a:cubicBezTo>
                  <a:pt x="216" y="53"/>
                  <a:pt x="219" y="40"/>
                  <a:pt x="211" y="3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5" name="Freeform 63"/>
          <p:cNvSpPr>
            <a:spLocks noEditPoints="1"/>
          </p:cNvSpPr>
          <p:nvPr/>
        </p:nvSpPr>
        <p:spPr bwMode="auto">
          <a:xfrm>
            <a:off x="11049875" y="496667"/>
            <a:ext cx="494444" cy="494444"/>
          </a:xfrm>
          <a:custGeom>
            <a:avLst/>
            <a:gdLst>
              <a:gd name="T0" fmla="*/ 77 w 85"/>
              <a:gd name="T1" fmla="*/ 23 h 85"/>
              <a:gd name="T2" fmla="*/ 51 w 85"/>
              <a:gd name="T3" fmla="*/ 28 h 85"/>
              <a:gd name="T4" fmla="*/ 43 w 85"/>
              <a:gd name="T5" fmla="*/ 5 h 85"/>
              <a:gd name="T6" fmla="*/ 33 w 85"/>
              <a:gd name="T7" fmla="*/ 7 h 85"/>
              <a:gd name="T8" fmla="*/ 36 w 85"/>
              <a:gd name="T9" fmla="*/ 18 h 85"/>
              <a:gd name="T10" fmla="*/ 34 w 85"/>
              <a:gd name="T11" fmla="*/ 29 h 85"/>
              <a:gd name="T12" fmla="*/ 5 w 85"/>
              <a:gd name="T13" fmla="*/ 34 h 85"/>
              <a:gd name="T14" fmla="*/ 4 w 85"/>
              <a:gd name="T15" fmla="*/ 43 h 85"/>
              <a:gd name="T16" fmla="*/ 30 w 85"/>
              <a:gd name="T17" fmla="*/ 58 h 85"/>
              <a:gd name="T18" fmla="*/ 28 w 85"/>
              <a:gd name="T19" fmla="*/ 79 h 85"/>
              <a:gd name="T20" fmla="*/ 36 w 85"/>
              <a:gd name="T21" fmla="*/ 81 h 85"/>
              <a:gd name="T22" fmla="*/ 46 w 85"/>
              <a:gd name="T23" fmla="*/ 66 h 85"/>
              <a:gd name="T24" fmla="*/ 66 w 85"/>
              <a:gd name="T25" fmla="*/ 73 h 85"/>
              <a:gd name="T26" fmla="*/ 72 w 85"/>
              <a:gd name="T27" fmla="*/ 67 h 85"/>
              <a:gd name="T28" fmla="*/ 63 w 85"/>
              <a:gd name="T29" fmla="*/ 48 h 85"/>
              <a:gd name="T30" fmla="*/ 81 w 85"/>
              <a:gd name="T31" fmla="*/ 31 h 85"/>
              <a:gd name="T32" fmla="*/ 77 w 85"/>
              <a:gd name="T33" fmla="*/ 23 h 85"/>
              <a:gd name="T34" fmla="*/ 50 w 85"/>
              <a:gd name="T35" fmla="*/ 47 h 85"/>
              <a:gd name="T36" fmla="*/ 44 w 85"/>
              <a:gd name="T37" fmla="*/ 54 h 85"/>
              <a:gd name="T38" fmla="*/ 39 w 85"/>
              <a:gd name="T39" fmla="*/ 51 h 85"/>
              <a:gd name="T40" fmla="*/ 40 w 85"/>
              <a:gd name="T41" fmla="*/ 38 h 85"/>
              <a:gd name="T42" fmla="*/ 45 w 85"/>
              <a:gd name="T43" fmla="*/ 38 h 85"/>
              <a:gd name="T44" fmla="*/ 50 w 85"/>
              <a:gd name="T45" fmla="*/ 47 h 85"/>
              <a:gd name="T46" fmla="*/ 20 w 85"/>
              <a:gd name="T47" fmla="*/ 41 h 85"/>
              <a:gd name="T48" fmla="*/ 32 w 85"/>
              <a:gd name="T49" fmla="*/ 39 h 85"/>
              <a:gd name="T50" fmla="*/ 31 w 85"/>
              <a:gd name="T51" fmla="*/ 47 h 85"/>
              <a:gd name="T52" fmla="*/ 20 w 85"/>
              <a:gd name="T53" fmla="*/ 41 h 85"/>
              <a:gd name="T54" fmla="*/ 55 w 85"/>
              <a:gd name="T55" fmla="*/ 55 h 85"/>
              <a:gd name="T56" fmla="*/ 58 w 85"/>
              <a:gd name="T57" fmla="*/ 59 h 85"/>
              <a:gd name="T58" fmla="*/ 53 w 85"/>
              <a:gd name="T59" fmla="*/ 58 h 85"/>
              <a:gd name="T60" fmla="*/ 55 w 85"/>
              <a:gd name="T61" fmla="*/ 55 h 85"/>
              <a:gd name="T62" fmla="*/ 56 w 85"/>
              <a:gd name="T63" fmla="*/ 37 h 85"/>
              <a:gd name="T64" fmla="*/ 61 w 85"/>
              <a:gd name="T65" fmla="*/ 36 h 85"/>
              <a:gd name="T66" fmla="*/ 58 w 85"/>
              <a:gd name="T67" fmla="*/ 40 h 85"/>
              <a:gd name="T68" fmla="*/ 56 w 85"/>
              <a:gd name="T69" fmla="*/ 37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" h="85">
                <a:moveTo>
                  <a:pt x="77" y="23"/>
                </a:moveTo>
                <a:cubicBezTo>
                  <a:pt x="68" y="26"/>
                  <a:pt x="60" y="27"/>
                  <a:pt x="51" y="28"/>
                </a:cubicBezTo>
                <a:cubicBezTo>
                  <a:pt x="47" y="21"/>
                  <a:pt x="44" y="13"/>
                  <a:pt x="43" y="5"/>
                </a:cubicBezTo>
                <a:cubicBezTo>
                  <a:pt x="42" y="0"/>
                  <a:pt x="32" y="1"/>
                  <a:pt x="33" y="7"/>
                </a:cubicBezTo>
                <a:cubicBezTo>
                  <a:pt x="34" y="11"/>
                  <a:pt x="35" y="14"/>
                  <a:pt x="36" y="18"/>
                </a:cubicBezTo>
                <a:cubicBezTo>
                  <a:pt x="35" y="22"/>
                  <a:pt x="34" y="25"/>
                  <a:pt x="34" y="29"/>
                </a:cubicBezTo>
                <a:cubicBezTo>
                  <a:pt x="24" y="30"/>
                  <a:pt x="14" y="31"/>
                  <a:pt x="5" y="34"/>
                </a:cubicBezTo>
                <a:cubicBezTo>
                  <a:pt x="1" y="35"/>
                  <a:pt x="0" y="41"/>
                  <a:pt x="4" y="43"/>
                </a:cubicBezTo>
                <a:cubicBezTo>
                  <a:pt x="12" y="48"/>
                  <a:pt x="21" y="53"/>
                  <a:pt x="30" y="58"/>
                </a:cubicBezTo>
                <a:cubicBezTo>
                  <a:pt x="29" y="65"/>
                  <a:pt x="29" y="72"/>
                  <a:pt x="28" y="79"/>
                </a:cubicBezTo>
                <a:cubicBezTo>
                  <a:pt x="28" y="83"/>
                  <a:pt x="34" y="85"/>
                  <a:pt x="36" y="81"/>
                </a:cubicBezTo>
                <a:cubicBezTo>
                  <a:pt x="39" y="76"/>
                  <a:pt x="43" y="71"/>
                  <a:pt x="46" y="66"/>
                </a:cubicBezTo>
                <a:cubicBezTo>
                  <a:pt x="53" y="69"/>
                  <a:pt x="59" y="71"/>
                  <a:pt x="66" y="73"/>
                </a:cubicBezTo>
                <a:cubicBezTo>
                  <a:pt x="69" y="74"/>
                  <a:pt x="74" y="70"/>
                  <a:pt x="72" y="67"/>
                </a:cubicBezTo>
                <a:cubicBezTo>
                  <a:pt x="70" y="60"/>
                  <a:pt x="66" y="54"/>
                  <a:pt x="63" y="48"/>
                </a:cubicBezTo>
                <a:cubicBezTo>
                  <a:pt x="69" y="42"/>
                  <a:pt x="75" y="37"/>
                  <a:pt x="81" y="31"/>
                </a:cubicBezTo>
                <a:cubicBezTo>
                  <a:pt x="85" y="28"/>
                  <a:pt x="81" y="22"/>
                  <a:pt x="77" y="23"/>
                </a:cubicBezTo>
                <a:close/>
                <a:moveTo>
                  <a:pt x="50" y="47"/>
                </a:moveTo>
                <a:cubicBezTo>
                  <a:pt x="48" y="49"/>
                  <a:pt x="46" y="51"/>
                  <a:pt x="44" y="54"/>
                </a:cubicBezTo>
                <a:cubicBezTo>
                  <a:pt x="42" y="53"/>
                  <a:pt x="41" y="52"/>
                  <a:pt x="39" y="51"/>
                </a:cubicBezTo>
                <a:cubicBezTo>
                  <a:pt x="39" y="47"/>
                  <a:pt x="39" y="43"/>
                  <a:pt x="40" y="38"/>
                </a:cubicBezTo>
                <a:cubicBezTo>
                  <a:pt x="41" y="38"/>
                  <a:pt x="43" y="38"/>
                  <a:pt x="45" y="38"/>
                </a:cubicBezTo>
                <a:cubicBezTo>
                  <a:pt x="47" y="41"/>
                  <a:pt x="49" y="44"/>
                  <a:pt x="50" y="47"/>
                </a:cubicBezTo>
                <a:close/>
                <a:moveTo>
                  <a:pt x="20" y="41"/>
                </a:moveTo>
                <a:cubicBezTo>
                  <a:pt x="24" y="40"/>
                  <a:pt x="28" y="39"/>
                  <a:pt x="32" y="39"/>
                </a:cubicBezTo>
                <a:cubicBezTo>
                  <a:pt x="32" y="42"/>
                  <a:pt x="31" y="44"/>
                  <a:pt x="31" y="47"/>
                </a:cubicBezTo>
                <a:cubicBezTo>
                  <a:pt x="27" y="45"/>
                  <a:pt x="23" y="43"/>
                  <a:pt x="20" y="41"/>
                </a:cubicBezTo>
                <a:close/>
                <a:moveTo>
                  <a:pt x="55" y="55"/>
                </a:moveTo>
                <a:cubicBezTo>
                  <a:pt x="56" y="57"/>
                  <a:pt x="57" y="58"/>
                  <a:pt x="58" y="59"/>
                </a:cubicBezTo>
                <a:cubicBezTo>
                  <a:pt x="56" y="59"/>
                  <a:pt x="55" y="58"/>
                  <a:pt x="53" y="58"/>
                </a:cubicBezTo>
                <a:cubicBezTo>
                  <a:pt x="54" y="57"/>
                  <a:pt x="55" y="56"/>
                  <a:pt x="55" y="55"/>
                </a:cubicBezTo>
                <a:close/>
                <a:moveTo>
                  <a:pt x="56" y="37"/>
                </a:moveTo>
                <a:cubicBezTo>
                  <a:pt x="58" y="37"/>
                  <a:pt x="60" y="36"/>
                  <a:pt x="61" y="36"/>
                </a:cubicBezTo>
                <a:cubicBezTo>
                  <a:pt x="60" y="37"/>
                  <a:pt x="59" y="39"/>
                  <a:pt x="58" y="40"/>
                </a:cubicBezTo>
                <a:cubicBezTo>
                  <a:pt x="57" y="39"/>
                  <a:pt x="56" y="38"/>
                  <a:pt x="56" y="3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6" name="Freeform 64"/>
          <p:cNvSpPr>
            <a:spLocks noEditPoints="1"/>
          </p:cNvSpPr>
          <p:nvPr/>
        </p:nvSpPr>
        <p:spPr bwMode="auto">
          <a:xfrm>
            <a:off x="1154754" y="2489196"/>
            <a:ext cx="720755" cy="733055"/>
          </a:xfrm>
          <a:custGeom>
            <a:avLst/>
            <a:gdLst>
              <a:gd name="T0" fmla="*/ 118 w 124"/>
              <a:gd name="T1" fmla="*/ 29 h 126"/>
              <a:gd name="T2" fmla="*/ 74 w 124"/>
              <a:gd name="T3" fmla="*/ 42 h 126"/>
              <a:gd name="T4" fmla="*/ 59 w 124"/>
              <a:gd name="T5" fmla="*/ 11 h 126"/>
              <a:gd name="T6" fmla="*/ 59 w 124"/>
              <a:gd name="T7" fmla="*/ 6 h 126"/>
              <a:gd name="T8" fmla="*/ 56 w 124"/>
              <a:gd name="T9" fmla="*/ 5 h 126"/>
              <a:gd name="T10" fmla="*/ 48 w 124"/>
              <a:gd name="T11" fmla="*/ 7 h 126"/>
              <a:gd name="T12" fmla="*/ 52 w 124"/>
              <a:gd name="T13" fmla="*/ 19 h 126"/>
              <a:gd name="T14" fmla="*/ 44 w 124"/>
              <a:gd name="T15" fmla="*/ 47 h 126"/>
              <a:gd name="T16" fmla="*/ 7 w 124"/>
              <a:gd name="T17" fmla="*/ 52 h 126"/>
              <a:gd name="T18" fmla="*/ 4 w 124"/>
              <a:gd name="T19" fmla="*/ 61 h 126"/>
              <a:gd name="T20" fmla="*/ 36 w 124"/>
              <a:gd name="T21" fmla="*/ 76 h 126"/>
              <a:gd name="T22" fmla="*/ 22 w 124"/>
              <a:gd name="T23" fmla="*/ 120 h 126"/>
              <a:gd name="T24" fmla="*/ 28 w 124"/>
              <a:gd name="T25" fmla="*/ 123 h 126"/>
              <a:gd name="T26" fmla="*/ 59 w 124"/>
              <a:gd name="T27" fmla="*/ 90 h 126"/>
              <a:gd name="T28" fmla="*/ 95 w 124"/>
              <a:gd name="T29" fmla="*/ 114 h 126"/>
              <a:gd name="T30" fmla="*/ 102 w 124"/>
              <a:gd name="T31" fmla="*/ 109 h 126"/>
              <a:gd name="T32" fmla="*/ 86 w 124"/>
              <a:gd name="T33" fmla="*/ 66 h 126"/>
              <a:gd name="T34" fmla="*/ 121 w 124"/>
              <a:gd name="T35" fmla="*/ 35 h 126"/>
              <a:gd name="T36" fmla="*/ 118 w 124"/>
              <a:gd name="T37" fmla="*/ 29 h 126"/>
              <a:gd name="T38" fmla="*/ 56 w 124"/>
              <a:gd name="T39" fmla="*/ 29 h 126"/>
              <a:gd name="T40" fmla="*/ 63 w 124"/>
              <a:gd name="T41" fmla="*/ 44 h 126"/>
              <a:gd name="T42" fmla="*/ 52 w 124"/>
              <a:gd name="T43" fmla="*/ 46 h 126"/>
              <a:gd name="T44" fmla="*/ 56 w 124"/>
              <a:gd name="T45" fmla="*/ 29 h 126"/>
              <a:gd name="T46" fmla="*/ 67 w 124"/>
              <a:gd name="T47" fmla="*/ 52 h 126"/>
              <a:gd name="T48" fmla="*/ 75 w 124"/>
              <a:gd name="T49" fmla="*/ 67 h 126"/>
              <a:gd name="T50" fmla="*/ 60 w 124"/>
              <a:gd name="T51" fmla="*/ 80 h 126"/>
              <a:gd name="T52" fmla="*/ 46 w 124"/>
              <a:gd name="T53" fmla="*/ 71 h 126"/>
              <a:gd name="T54" fmla="*/ 50 w 124"/>
              <a:gd name="T55" fmla="*/ 55 h 126"/>
              <a:gd name="T56" fmla="*/ 67 w 124"/>
              <a:gd name="T57" fmla="*/ 52 h 126"/>
              <a:gd name="T58" fmla="*/ 23 w 124"/>
              <a:gd name="T59" fmla="*/ 59 h 126"/>
              <a:gd name="T60" fmla="*/ 41 w 124"/>
              <a:gd name="T61" fmla="*/ 57 h 126"/>
              <a:gd name="T62" fmla="*/ 38 w 124"/>
              <a:gd name="T63" fmla="*/ 67 h 126"/>
              <a:gd name="T64" fmla="*/ 23 w 124"/>
              <a:gd name="T65" fmla="*/ 59 h 126"/>
              <a:gd name="T66" fmla="*/ 35 w 124"/>
              <a:gd name="T67" fmla="*/ 104 h 126"/>
              <a:gd name="T68" fmla="*/ 43 w 124"/>
              <a:gd name="T69" fmla="*/ 80 h 126"/>
              <a:gd name="T70" fmla="*/ 53 w 124"/>
              <a:gd name="T71" fmla="*/ 86 h 126"/>
              <a:gd name="T72" fmla="*/ 35 w 124"/>
              <a:gd name="T73" fmla="*/ 104 h 126"/>
              <a:gd name="T74" fmla="*/ 90 w 124"/>
              <a:gd name="T75" fmla="*/ 99 h 126"/>
              <a:gd name="T76" fmla="*/ 66 w 124"/>
              <a:gd name="T77" fmla="*/ 83 h 126"/>
              <a:gd name="T78" fmla="*/ 78 w 124"/>
              <a:gd name="T79" fmla="*/ 73 h 126"/>
              <a:gd name="T80" fmla="*/ 90 w 124"/>
              <a:gd name="T81" fmla="*/ 99 h 126"/>
              <a:gd name="T82" fmla="*/ 78 w 124"/>
              <a:gd name="T83" fmla="*/ 50 h 126"/>
              <a:gd name="T84" fmla="*/ 103 w 124"/>
              <a:gd name="T85" fmla="*/ 43 h 126"/>
              <a:gd name="T86" fmla="*/ 84 w 124"/>
              <a:gd name="T87" fmla="*/ 60 h 126"/>
              <a:gd name="T88" fmla="*/ 78 w 124"/>
              <a:gd name="T89" fmla="*/ 5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4" h="126">
                <a:moveTo>
                  <a:pt x="118" y="29"/>
                </a:moveTo>
                <a:cubicBezTo>
                  <a:pt x="103" y="35"/>
                  <a:pt x="89" y="38"/>
                  <a:pt x="74" y="42"/>
                </a:cubicBezTo>
                <a:cubicBezTo>
                  <a:pt x="68" y="31"/>
                  <a:pt x="63" y="21"/>
                  <a:pt x="59" y="11"/>
                </a:cubicBezTo>
                <a:cubicBezTo>
                  <a:pt x="59" y="9"/>
                  <a:pt x="59" y="8"/>
                  <a:pt x="59" y="6"/>
                </a:cubicBezTo>
                <a:cubicBezTo>
                  <a:pt x="59" y="4"/>
                  <a:pt x="57" y="4"/>
                  <a:pt x="56" y="5"/>
                </a:cubicBezTo>
                <a:cubicBezTo>
                  <a:pt x="54" y="0"/>
                  <a:pt x="47" y="2"/>
                  <a:pt x="48" y="7"/>
                </a:cubicBezTo>
                <a:cubicBezTo>
                  <a:pt x="49" y="11"/>
                  <a:pt x="50" y="15"/>
                  <a:pt x="52" y="19"/>
                </a:cubicBezTo>
                <a:cubicBezTo>
                  <a:pt x="49" y="28"/>
                  <a:pt x="46" y="38"/>
                  <a:pt x="44" y="47"/>
                </a:cubicBezTo>
                <a:cubicBezTo>
                  <a:pt x="31" y="49"/>
                  <a:pt x="19" y="51"/>
                  <a:pt x="7" y="52"/>
                </a:cubicBezTo>
                <a:cubicBezTo>
                  <a:pt x="3" y="53"/>
                  <a:pt x="0" y="59"/>
                  <a:pt x="4" y="61"/>
                </a:cubicBezTo>
                <a:cubicBezTo>
                  <a:pt x="15" y="65"/>
                  <a:pt x="25" y="70"/>
                  <a:pt x="36" y="76"/>
                </a:cubicBezTo>
                <a:cubicBezTo>
                  <a:pt x="31" y="91"/>
                  <a:pt x="27" y="105"/>
                  <a:pt x="22" y="120"/>
                </a:cubicBezTo>
                <a:cubicBezTo>
                  <a:pt x="21" y="123"/>
                  <a:pt x="26" y="126"/>
                  <a:pt x="28" y="123"/>
                </a:cubicBezTo>
                <a:cubicBezTo>
                  <a:pt x="38" y="111"/>
                  <a:pt x="48" y="100"/>
                  <a:pt x="59" y="90"/>
                </a:cubicBezTo>
                <a:cubicBezTo>
                  <a:pt x="72" y="97"/>
                  <a:pt x="83" y="106"/>
                  <a:pt x="95" y="114"/>
                </a:cubicBezTo>
                <a:cubicBezTo>
                  <a:pt x="99" y="117"/>
                  <a:pt x="102" y="112"/>
                  <a:pt x="102" y="109"/>
                </a:cubicBezTo>
                <a:cubicBezTo>
                  <a:pt x="99" y="94"/>
                  <a:pt x="93" y="80"/>
                  <a:pt x="86" y="66"/>
                </a:cubicBezTo>
                <a:cubicBezTo>
                  <a:pt x="98" y="56"/>
                  <a:pt x="110" y="46"/>
                  <a:pt x="121" y="35"/>
                </a:cubicBezTo>
                <a:cubicBezTo>
                  <a:pt x="124" y="33"/>
                  <a:pt x="121" y="28"/>
                  <a:pt x="118" y="29"/>
                </a:cubicBezTo>
                <a:close/>
                <a:moveTo>
                  <a:pt x="56" y="29"/>
                </a:moveTo>
                <a:cubicBezTo>
                  <a:pt x="58" y="34"/>
                  <a:pt x="60" y="39"/>
                  <a:pt x="63" y="44"/>
                </a:cubicBezTo>
                <a:cubicBezTo>
                  <a:pt x="59" y="44"/>
                  <a:pt x="56" y="45"/>
                  <a:pt x="52" y="46"/>
                </a:cubicBezTo>
                <a:cubicBezTo>
                  <a:pt x="54" y="40"/>
                  <a:pt x="55" y="35"/>
                  <a:pt x="56" y="29"/>
                </a:cubicBezTo>
                <a:close/>
                <a:moveTo>
                  <a:pt x="67" y="52"/>
                </a:moveTo>
                <a:cubicBezTo>
                  <a:pt x="70" y="57"/>
                  <a:pt x="73" y="62"/>
                  <a:pt x="75" y="67"/>
                </a:cubicBezTo>
                <a:cubicBezTo>
                  <a:pt x="70" y="71"/>
                  <a:pt x="65" y="75"/>
                  <a:pt x="60" y="80"/>
                </a:cubicBezTo>
                <a:cubicBezTo>
                  <a:pt x="56" y="77"/>
                  <a:pt x="51" y="74"/>
                  <a:pt x="46" y="71"/>
                </a:cubicBezTo>
                <a:cubicBezTo>
                  <a:pt x="47" y="66"/>
                  <a:pt x="49" y="60"/>
                  <a:pt x="50" y="55"/>
                </a:cubicBezTo>
                <a:cubicBezTo>
                  <a:pt x="56" y="54"/>
                  <a:pt x="62" y="53"/>
                  <a:pt x="67" y="52"/>
                </a:cubicBezTo>
                <a:close/>
                <a:moveTo>
                  <a:pt x="23" y="59"/>
                </a:moveTo>
                <a:cubicBezTo>
                  <a:pt x="29" y="58"/>
                  <a:pt x="35" y="57"/>
                  <a:pt x="41" y="57"/>
                </a:cubicBezTo>
                <a:cubicBezTo>
                  <a:pt x="40" y="60"/>
                  <a:pt x="39" y="63"/>
                  <a:pt x="38" y="67"/>
                </a:cubicBezTo>
                <a:cubicBezTo>
                  <a:pt x="33" y="64"/>
                  <a:pt x="28" y="62"/>
                  <a:pt x="23" y="59"/>
                </a:cubicBezTo>
                <a:close/>
                <a:moveTo>
                  <a:pt x="35" y="104"/>
                </a:moveTo>
                <a:cubicBezTo>
                  <a:pt x="38" y="96"/>
                  <a:pt x="40" y="88"/>
                  <a:pt x="43" y="80"/>
                </a:cubicBezTo>
                <a:cubicBezTo>
                  <a:pt x="46" y="82"/>
                  <a:pt x="50" y="84"/>
                  <a:pt x="53" y="86"/>
                </a:cubicBezTo>
                <a:cubicBezTo>
                  <a:pt x="47" y="92"/>
                  <a:pt x="41" y="98"/>
                  <a:pt x="35" y="104"/>
                </a:cubicBezTo>
                <a:close/>
                <a:moveTo>
                  <a:pt x="90" y="99"/>
                </a:moveTo>
                <a:cubicBezTo>
                  <a:pt x="82" y="94"/>
                  <a:pt x="74" y="88"/>
                  <a:pt x="66" y="83"/>
                </a:cubicBezTo>
                <a:cubicBezTo>
                  <a:pt x="70" y="80"/>
                  <a:pt x="74" y="76"/>
                  <a:pt x="78" y="73"/>
                </a:cubicBezTo>
                <a:cubicBezTo>
                  <a:pt x="83" y="81"/>
                  <a:pt x="87" y="90"/>
                  <a:pt x="90" y="99"/>
                </a:cubicBezTo>
                <a:close/>
                <a:moveTo>
                  <a:pt x="78" y="50"/>
                </a:moveTo>
                <a:cubicBezTo>
                  <a:pt x="87" y="48"/>
                  <a:pt x="95" y="45"/>
                  <a:pt x="103" y="43"/>
                </a:cubicBezTo>
                <a:cubicBezTo>
                  <a:pt x="97" y="49"/>
                  <a:pt x="90" y="54"/>
                  <a:pt x="84" y="60"/>
                </a:cubicBezTo>
                <a:cubicBezTo>
                  <a:pt x="82" y="57"/>
                  <a:pt x="80" y="53"/>
                  <a:pt x="78" y="5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7" name="Freeform 65"/>
          <p:cNvSpPr>
            <a:spLocks noEditPoints="1"/>
          </p:cNvSpPr>
          <p:nvPr/>
        </p:nvSpPr>
        <p:spPr bwMode="auto">
          <a:xfrm>
            <a:off x="-363013" y="5551788"/>
            <a:ext cx="1291456" cy="1072522"/>
          </a:xfrm>
          <a:custGeom>
            <a:avLst/>
            <a:gdLst>
              <a:gd name="T0" fmla="*/ 167 w 222"/>
              <a:gd name="T1" fmla="*/ 97 h 184"/>
              <a:gd name="T2" fmla="*/ 87 w 222"/>
              <a:gd name="T3" fmla="*/ 4 h 184"/>
              <a:gd name="T4" fmla="*/ 73 w 222"/>
              <a:gd name="T5" fmla="*/ 6 h 184"/>
              <a:gd name="T6" fmla="*/ 32 w 222"/>
              <a:gd name="T7" fmla="*/ 73 h 184"/>
              <a:gd name="T8" fmla="*/ 10 w 222"/>
              <a:gd name="T9" fmla="*/ 111 h 184"/>
              <a:gd name="T10" fmla="*/ 1 w 222"/>
              <a:gd name="T11" fmla="*/ 135 h 184"/>
              <a:gd name="T12" fmla="*/ 6 w 222"/>
              <a:gd name="T13" fmla="*/ 138 h 184"/>
              <a:gd name="T14" fmla="*/ 189 w 222"/>
              <a:gd name="T15" fmla="*/ 183 h 184"/>
              <a:gd name="T16" fmla="*/ 199 w 222"/>
              <a:gd name="T17" fmla="*/ 173 h 184"/>
              <a:gd name="T18" fmla="*/ 204 w 222"/>
              <a:gd name="T19" fmla="*/ 171 h 184"/>
              <a:gd name="T20" fmla="*/ 167 w 222"/>
              <a:gd name="T21" fmla="*/ 97 h 184"/>
              <a:gd name="T22" fmla="*/ 82 w 222"/>
              <a:gd name="T23" fmla="*/ 151 h 184"/>
              <a:gd name="T24" fmla="*/ 11 w 222"/>
              <a:gd name="T25" fmla="*/ 134 h 184"/>
              <a:gd name="T26" fmla="*/ 21 w 222"/>
              <a:gd name="T27" fmla="*/ 122 h 184"/>
              <a:gd name="T28" fmla="*/ 45 w 222"/>
              <a:gd name="T29" fmla="*/ 86 h 184"/>
              <a:gd name="T30" fmla="*/ 82 w 222"/>
              <a:gd name="T31" fmla="*/ 26 h 184"/>
              <a:gd name="T32" fmla="*/ 140 w 222"/>
              <a:gd name="T33" fmla="*/ 94 h 184"/>
              <a:gd name="T34" fmla="*/ 175 w 222"/>
              <a:gd name="T35" fmla="*/ 140 h 184"/>
              <a:gd name="T36" fmla="*/ 186 w 222"/>
              <a:gd name="T37" fmla="*/ 158 h 184"/>
              <a:gd name="T38" fmla="*/ 190 w 222"/>
              <a:gd name="T39" fmla="*/ 165 h 184"/>
              <a:gd name="T40" fmla="*/ 191 w 222"/>
              <a:gd name="T41" fmla="*/ 168 h 184"/>
              <a:gd name="T42" fmla="*/ 82 w 222"/>
              <a:gd name="T43" fmla="*/ 15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22" h="184">
                <a:moveTo>
                  <a:pt x="167" y="97"/>
                </a:moveTo>
                <a:cubicBezTo>
                  <a:pt x="142" y="65"/>
                  <a:pt x="115" y="35"/>
                  <a:pt x="87" y="4"/>
                </a:cubicBezTo>
                <a:cubicBezTo>
                  <a:pt x="83" y="0"/>
                  <a:pt x="76" y="1"/>
                  <a:pt x="73" y="6"/>
                </a:cubicBezTo>
                <a:cubicBezTo>
                  <a:pt x="59" y="28"/>
                  <a:pt x="46" y="51"/>
                  <a:pt x="32" y="73"/>
                </a:cubicBezTo>
                <a:cubicBezTo>
                  <a:pt x="24" y="86"/>
                  <a:pt x="17" y="99"/>
                  <a:pt x="10" y="111"/>
                </a:cubicBezTo>
                <a:cubicBezTo>
                  <a:pt x="7" y="118"/>
                  <a:pt x="0" y="127"/>
                  <a:pt x="1" y="135"/>
                </a:cubicBezTo>
                <a:cubicBezTo>
                  <a:pt x="2" y="137"/>
                  <a:pt x="4" y="138"/>
                  <a:pt x="6" y="138"/>
                </a:cubicBezTo>
                <a:cubicBezTo>
                  <a:pt x="17" y="163"/>
                  <a:pt x="169" y="180"/>
                  <a:pt x="189" y="183"/>
                </a:cubicBezTo>
                <a:cubicBezTo>
                  <a:pt x="195" y="184"/>
                  <a:pt x="199" y="178"/>
                  <a:pt x="199" y="173"/>
                </a:cubicBezTo>
                <a:cubicBezTo>
                  <a:pt x="201" y="173"/>
                  <a:pt x="203" y="173"/>
                  <a:pt x="204" y="171"/>
                </a:cubicBezTo>
                <a:cubicBezTo>
                  <a:pt x="222" y="154"/>
                  <a:pt x="177" y="109"/>
                  <a:pt x="167" y="97"/>
                </a:cubicBezTo>
                <a:close/>
                <a:moveTo>
                  <a:pt x="82" y="151"/>
                </a:moveTo>
                <a:cubicBezTo>
                  <a:pt x="78" y="150"/>
                  <a:pt x="28" y="138"/>
                  <a:pt x="11" y="134"/>
                </a:cubicBezTo>
                <a:cubicBezTo>
                  <a:pt x="15" y="131"/>
                  <a:pt x="18" y="125"/>
                  <a:pt x="21" y="122"/>
                </a:cubicBezTo>
                <a:cubicBezTo>
                  <a:pt x="30" y="110"/>
                  <a:pt x="37" y="98"/>
                  <a:pt x="45" y="86"/>
                </a:cubicBezTo>
                <a:cubicBezTo>
                  <a:pt x="57" y="66"/>
                  <a:pt x="70" y="46"/>
                  <a:pt x="82" y="26"/>
                </a:cubicBezTo>
                <a:cubicBezTo>
                  <a:pt x="102" y="48"/>
                  <a:pt x="121" y="71"/>
                  <a:pt x="140" y="94"/>
                </a:cubicBezTo>
                <a:cubicBezTo>
                  <a:pt x="152" y="109"/>
                  <a:pt x="164" y="124"/>
                  <a:pt x="175" y="140"/>
                </a:cubicBezTo>
                <a:cubicBezTo>
                  <a:pt x="179" y="146"/>
                  <a:pt x="183" y="152"/>
                  <a:pt x="186" y="158"/>
                </a:cubicBezTo>
                <a:cubicBezTo>
                  <a:pt x="188" y="160"/>
                  <a:pt x="190" y="169"/>
                  <a:pt x="190" y="165"/>
                </a:cubicBezTo>
                <a:cubicBezTo>
                  <a:pt x="190" y="166"/>
                  <a:pt x="190" y="167"/>
                  <a:pt x="191" y="168"/>
                </a:cubicBezTo>
                <a:cubicBezTo>
                  <a:pt x="154" y="163"/>
                  <a:pt x="118" y="158"/>
                  <a:pt x="82" y="15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8" name="Freeform 66"/>
          <p:cNvSpPr/>
          <p:nvPr/>
        </p:nvSpPr>
        <p:spPr bwMode="auto">
          <a:xfrm>
            <a:off x="2527386" y="2983639"/>
            <a:ext cx="76258" cy="268131"/>
          </a:xfrm>
          <a:custGeom>
            <a:avLst/>
            <a:gdLst>
              <a:gd name="T0" fmla="*/ 10 w 13"/>
              <a:gd name="T1" fmla="*/ 7 h 46"/>
              <a:gd name="T2" fmla="*/ 0 w 13"/>
              <a:gd name="T3" fmla="*/ 7 h 46"/>
              <a:gd name="T4" fmla="*/ 4 w 13"/>
              <a:gd name="T5" fmla="*/ 43 h 46"/>
              <a:gd name="T6" fmla="*/ 11 w 13"/>
              <a:gd name="T7" fmla="*/ 43 h 46"/>
              <a:gd name="T8" fmla="*/ 10 w 13"/>
              <a:gd name="T9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46">
                <a:moveTo>
                  <a:pt x="10" y="7"/>
                </a:moveTo>
                <a:cubicBezTo>
                  <a:pt x="10" y="1"/>
                  <a:pt x="0" y="0"/>
                  <a:pt x="0" y="7"/>
                </a:cubicBezTo>
                <a:cubicBezTo>
                  <a:pt x="0" y="19"/>
                  <a:pt x="2" y="31"/>
                  <a:pt x="4" y="43"/>
                </a:cubicBezTo>
                <a:cubicBezTo>
                  <a:pt x="5" y="46"/>
                  <a:pt x="11" y="46"/>
                  <a:pt x="11" y="43"/>
                </a:cubicBezTo>
                <a:cubicBezTo>
                  <a:pt x="13" y="31"/>
                  <a:pt x="11" y="19"/>
                  <a:pt x="10" y="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49" name="Freeform 67"/>
          <p:cNvSpPr/>
          <p:nvPr/>
        </p:nvSpPr>
        <p:spPr bwMode="auto">
          <a:xfrm>
            <a:off x="2276474" y="3106635"/>
            <a:ext cx="186953" cy="191873"/>
          </a:xfrm>
          <a:custGeom>
            <a:avLst/>
            <a:gdLst>
              <a:gd name="T0" fmla="*/ 30 w 32"/>
              <a:gd name="T1" fmla="*/ 26 h 33"/>
              <a:gd name="T2" fmla="*/ 20 w 32"/>
              <a:gd name="T3" fmla="*/ 19 h 33"/>
              <a:gd name="T4" fmla="*/ 11 w 32"/>
              <a:gd name="T5" fmla="*/ 3 h 33"/>
              <a:gd name="T6" fmla="*/ 6 w 32"/>
              <a:gd name="T7" fmla="*/ 0 h 33"/>
              <a:gd name="T8" fmla="*/ 2 w 32"/>
              <a:gd name="T9" fmla="*/ 2 h 33"/>
              <a:gd name="T10" fmla="*/ 1 w 32"/>
              <a:gd name="T11" fmla="*/ 9 h 33"/>
              <a:gd name="T12" fmla="*/ 30 w 32"/>
              <a:gd name="T13" fmla="*/ 31 h 33"/>
              <a:gd name="T14" fmla="*/ 30 w 32"/>
              <a:gd name="T15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33">
                <a:moveTo>
                  <a:pt x="30" y="26"/>
                </a:moveTo>
                <a:cubicBezTo>
                  <a:pt x="26" y="25"/>
                  <a:pt x="23" y="22"/>
                  <a:pt x="20" y="19"/>
                </a:cubicBezTo>
                <a:cubicBezTo>
                  <a:pt x="16" y="14"/>
                  <a:pt x="13" y="9"/>
                  <a:pt x="11" y="3"/>
                </a:cubicBezTo>
                <a:cubicBezTo>
                  <a:pt x="10" y="2"/>
                  <a:pt x="8" y="0"/>
                  <a:pt x="6" y="0"/>
                </a:cubicBezTo>
                <a:cubicBezTo>
                  <a:pt x="4" y="0"/>
                  <a:pt x="3" y="1"/>
                  <a:pt x="2" y="2"/>
                </a:cubicBezTo>
                <a:cubicBezTo>
                  <a:pt x="0" y="4"/>
                  <a:pt x="0" y="7"/>
                  <a:pt x="1" y="9"/>
                </a:cubicBezTo>
                <a:cubicBezTo>
                  <a:pt x="6" y="20"/>
                  <a:pt x="16" y="33"/>
                  <a:pt x="30" y="31"/>
                </a:cubicBezTo>
                <a:cubicBezTo>
                  <a:pt x="32" y="31"/>
                  <a:pt x="32" y="27"/>
                  <a:pt x="30" y="2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0" name="Freeform 68"/>
          <p:cNvSpPr/>
          <p:nvPr/>
        </p:nvSpPr>
        <p:spPr bwMode="auto">
          <a:xfrm>
            <a:off x="2212517" y="3345246"/>
            <a:ext cx="199254" cy="81178"/>
          </a:xfrm>
          <a:custGeom>
            <a:avLst/>
            <a:gdLst>
              <a:gd name="T0" fmla="*/ 31 w 34"/>
              <a:gd name="T1" fmla="*/ 3 h 14"/>
              <a:gd name="T2" fmla="*/ 17 w 34"/>
              <a:gd name="T3" fmla="*/ 3 h 14"/>
              <a:gd name="T4" fmla="*/ 3 w 34"/>
              <a:gd name="T5" fmla="*/ 4 h 14"/>
              <a:gd name="T6" fmla="*/ 1 w 34"/>
              <a:gd name="T7" fmla="*/ 8 h 14"/>
              <a:gd name="T8" fmla="*/ 14 w 34"/>
              <a:gd name="T9" fmla="*/ 13 h 14"/>
              <a:gd name="T10" fmla="*/ 33 w 34"/>
              <a:gd name="T11" fmla="*/ 8 h 14"/>
              <a:gd name="T12" fmla="*/ 31 w 34"/>
              <a:gd name="T13" fmla="*/ 3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4">
                <a:moveTo>
                  <a:pt x="31" y="3"/>
                </a:moveTo>
                <a:cubicBezTo>
                  <a:pt x="27" y="0"/>
                  <a:pt x="21" y="3"/>
                  <a:pt x="17" y="3"/>
                </a:cubicBezTo>
                <a:cubicBezTo>
                  <a:pt x="12" y="4"/>
                  <a:pt x="7" y="5"/>
                  <a:pt x="3" y="4"/>
                </a:cubicBezTo>
                <a:cubicBezTo>
                  <a:pt x="1" y="4"/>
                  <a:pt x="0" y="7"/>
                  <a:pt x="1" y="8"/>
                </a:cubicBezTo>
                <a:cubicBezTo>
                  <a:pt x="5" y="11"/>
                  <a:pt x="9" y="13"/>
                  <a:pt x="14" y="13"/>
                </a:cubicBezTo>
                <a:cubicBezTo>
                  <a:pt x="20" y="14"/>
                  <a:pt x="29" y="14"/>
                  <a:pt x="33" y="8"/>
                </a:cubicBezTo>
                <a:cubicBezTo>
                  <a:pt x="34" y="6"/>
                  <a:pt x="33" y="5"/>
                  <a:pt x="31" y="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1" name="Freeform 69"/>
          <p:cNvSpPr/>
          <p:nvPr/>
        </p:nvSpPr>
        <p:spPr bwMode="auto">
          <a:xfrm>
            <a:off x="2399470" y="3384604"/>
            <a:ext cx="127916" cy="221392"/>
          </a:xfrm>
          <a:custGeom>
            <a:avLst/>
            <a:gdLst>
              <a:gd name="T0" fmla="*/ 12 w 22"/>
              <a:gd name="T1" fmla="*/ 6 h 38"/>
              <a:gd name="T2" fmla="*/ 1 w 22"/>
              <a:gd name="T3" fmla="*/ 33 h 38"/>
              <a:gd name="T4" fmla="*/ 5 w 22"/>
              <a:gd name="T5" fmla="*/ 36 h 38"/>
              <a:gd name="T6" fmla="*/ 21 w 22"/>
              <a:gd name="T7" fmla="*/ 9 h 38"/>
              <a:gd name="T8" fmla="*/ 12 w 22"/>
              <a:gd name="T9" fmla="*/ 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8">
                <a:moveTo>
                  <a:pt x="12" y="6"/>
                </a:moveTo>
                <a:cubicBezTo>
                  <a:pt x="8" y="15"/>
                  <a:pt x="6" y="24"/>
                  <a:pt x="1" y="33"/>
                </a:cubicBezTo>
                <a:cubicBezTo>
                  <a:pt x="0" y="35"/>
                  <a:pt x="3" y="38"/>
                  <a:pt x="5" y="36"/>
                </a:cubicBezTo>
                <a:cubicBezTo>
                  <a:pt x="11" y="28"/>
                  <a:pt x="19" y="19"/>
                  <a:pt x="21" y="9"/>
                </a:cubicBezTo>
                <a:cubicBezTo>
                  <a:pt x="22" y="3"/>
                  <a:pt x="14" y="0"/>
                  <a:pt x="12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2" name="Freeform 70"/>
          <p:cNvSpPr/>
          <p:nvPr/>
        </p:nvSpPr>
        <p:spPr bwMode="auto">
          <a:xfrm>
            <a:off x="2603641" y="3421504"/>
            <a:ext cx="93476" cy="201713"/>
          </a:xfrm>
          <a:custGeom>
            <a:avLst/>
            <a:gdLst>
              <a:gd name="T0" fmla="*/ 13 w 16"/>
              <a:gd name="T1" fmla="*/ 27 h 35"/>
              <a:gd name="T2" fmla="*/ 9 w 16"/>
              <a:gd name="T3" fmla="*/ 19 h 35"/>
              <a:gd name="T4" fmla="*/ 6 w 16"/>
              <a:gd name="T5" fmla="*/ 4 h 35"/>
              <a:gd name="T6" fmla="*/ 0 w 16"/>
              <a:gd name="T7" fmla="*/ 4 h 35"/>
              <a:gd name="T8" fmla="*/ 3 w 16"/>
              <a:gd name="T9" fmla="*/ 25 h 35"/>
              <a:gd name="T10" fmla="*/ 11 w 16"/>
              <a:gd name="T11" fmla="*/ 35 h 35"/>
              <a:gd name="T12" fmla="*/ 13 w 16"/>
              <a:gd name="T13" fmla="*/ 2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35">
                <a:moveTo>
                  <a:pt x="13" y="27"/>
                </a:moveTo>
                <a:cubicBezTo>
                  <a:pt x="11" y="27"/>
                  <a:pt x="10" y="21"/>
                  <a:pt x="9" y="19"/>
                </a:cubicBezTo>
                <a:cubicBezTo>
                  <a:pt x="7" y="14"/>
                  <a:pt x="6" y="9"/>
                  <a:pt x="6" y="4"/>
                </a:cubicBezTo>
                <a:cubicBezTo>
                  <a:pt x="6" y="0"/>
                  <a:pt x="0" y="0"/>
                  <a:pt x="0" y="4"/>
                </a:cubicBezTo>
                <a:cubicBezTo>
                  <a:pt x="0" y="11"/>
                  <a:pt x="1" y="18"/>
                  <a:pt x="3" y="25"/>
                </a:cubicBezTo>
                <a:cubicBezTo>
                  <a:pt x="4" y="28"/>
                  <a:pt x="6" y="35"/>
                  <a:pt x="11" y="35"/>
                </a:cubicBezTo>
                <a:cubicBezTo>
                  <a:pt x="14" y="34"/>
                  <a:pt x="16" y="30"/>
                  <a:pt x="13" y="2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3" name="Freeform 71"/>
          <p:cNvSpPr/>
          <p:nvPr/>
        </p:nvSpPr>
        <p:spPr bwMode="auto">
          <a:xfrm>
            <a:off x="2731557" y="3320646"/>
            <a:ext cx="191873" cy="122996"/>
          </a:xfrm>
          <a:custGeom>
            <a:avLst/>
            <a:gdLst>
              <a:gd name="T0" fmla="*/ 26 w 33"/>
              <a:gd name="T1" fmla="*/ 10 h 21"/>
              <a:gd name="T2" fmla="*/ 15 w 33"/>
              <a:gd name="T3" fmla="*/ 7 h 21"/>
              <a:gd name="T4" fmla="*/ 10 w 33"/>
              <a:gd name="T5" fmla="*/ 4 h 21"/>
              <a:gd name="T6" fmla="*/ 6 w 33"/>
              <a:gd name="T7" fmla="*/ 2 h 21"/>
              <a:gd name="T8" fmla="*/ 2 w 33"/>
              <a:gd name="T9" fmla="*/ 7 h 21"/>
              <a:gd name="T10" fmla="*/ 3 w 33"/>
              <a:gd name="T11" fmla="*/ 9 h 21"/>
              <a:gd name="T12" fmla="*/ 6 w 33"/>
              <a:gd name="T13" fmla="*/ 12 h 21"/>
              <a:gd name="T14" fmla="*/ 11 w 33"/>
              <a:gd name="T15" fmla="*/ 16 h 21"/>
              <a:gd name="T16" fmla="*/ 26 w 33"/>
              <a:gd name="T17" fmla="*/ 21 h 21"/>
              <a:gd name="T18" fmla="*/ 26 w 33"/>
              <a:gd name="T19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1">
                <a:moveTo>
                  <a:pt x="26" y="10"/>
                </a:moveTo>
                <a:cubicBezTo>
                  <a:pt x="22" y="10"/>
                  <a:pt x="18" y="9"/>
                  <a:pt x="15" y="7"/>
                </a:cubicBezTo>
                <a:cubicBezTo>
                  <a:pt x="13" y="6"/>
                  <a:pt x="12" y="5"/>
                  <a:pt x="10" y="4"/>
                </a:cubicBezTo>
                <a:cubicBezTo>
                  <a:pt x="9" y="3"/>
                  <a:pt x="7" y="3"/>
                  <a:pt x="6" y="2"/>
                </a:cubicBezTo>
                <a:cubicBezTo>
                  <a:pt x="3" y="0"/>
                  <a:pt x="0" y="5"/>
                  <a:pt x="2" y="7"/>
                </a:cubicBezTo>
                <a:cubicBezTo>
                  <a:pt x="3" y="8"/>
                  <a:pt x="3" y="8"/>
                  <a:pt x="3" y="9"/>
                </a:cubicBezTo>
                <a:cubicBezTo>
                  <a:pt x="4" y="10"/>
                  <a:pt x="5" y="11"/>
                  <a:pt x="6" y="12"/>
                </a:cubicBezTo>
                <a:cubicBezTo>
                  <a:pt x="7" y="14"/>
                  <a:pt x="9" y="15"/>
                  <a:pt x="11" y="16"/>
                </a:cubicBezTo>
                <a:cubicBezTo>
                  <a:pt x="16" y="19"/>
                  <a:pt x="21" y="21"/>
                  <a:pt x="26" y="21"/>
                </a:cubicBezTo>
                <a:cubicBezTo>
                  <a:pt x="33" y="21"/>
                  <a:pt x="33" y="11"/>
                  <a:pt x="26" y="1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4" name="Freeform 72"/>
          <p:cNvSpPr/>
          <p:nvPr/>
        </p:nvSpPr>
        <p:spPr bwMode="auto">
          <a:xfrm>
            <a:off x="2724178" y="3059895"/>
            <a:ext cx="182034" cy="167274"/>
          </a:xfrm>
          <a:custGeom>
            <a:avLst/>
            <a:gdLst>
              <a:gd name="T0" fmla="*/ 25 w 31"/>
              <a:gd name="T1" fmla="*/ 1 h 29"/>
              <a:gd name="T2" fmla="*/ 19 w 31"/>
              <a:gd name="T3" fmla="*/ 7 h 29"/>
              <a:gd name="T4" fmla="*/ 11 w 31"/>
              <a:gd name="T5" fmla="*/ 15 h 29"/>
              <a:gd name="T6" fmla="*/ 3 w 31"/>
              <a:gd name="T7" fmla="*/ 24 h 29"/>
              <a:gd name="T8" fmla="*/ 3 w 31"/>
              <a:gd name="T9" fmla="*/ 24 h 29"/>
              <a:gd name="T10" fmla="*/ 3 w 31"/>
              <a:gd name="T11" fmla="*/ 28 h 29"/>
              <a:gd name="T12" fmla="*/ 4 w 31"/>
              <a:gd name="T13" fmla="*/ 28 h 29"/>
              <a:gd name="T14" fmla="*/ 18 w 31"/>
              <a:gd name="T15" fmla="*/ 21 h 29"/>
              <a:gd name="T16" fmla="*/ 31 w 31"/>
              <a:gd name="T17" fmla="*/ 5 h 29"/>
              <a:gd name="T18" fmla="*/ 25 w 31"/>
              <a:gd name="T19" fmla="*/ 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29">
                <a:moveTo>
                  <a:pt x="25" y="1"/>
                </a:moveTo>
                <a:cubicBezTo>
                  <a:pt x="22" y="2"/>
                  <a:pt x="21" y="5"/>
                  <a:pt x="19" y="7"/>
                </a:cubicBezTo>
                <a:cubicBezTo>
                  <a:pt x="16" y="9"/>
                  <a:pt x="14" y="12"/>
                  <a:pt x="11" y="15"/>
                </a:cubicBezTo>
                <a:cubicBezTo>
                  <a:pt x="9" y="17"/>
                  <a:pt x="4" y="21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5"/>
                  <a:pt x="1" y="28"/>
                  <a:pt x="3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9" y="29"/>
                  <a:pt x="15" y="23"/>
                  <a:pt x="18" y="21"/>
                </a:cubicBezTo>
                <a:cubicBezTo>
                  <a:pt x="23" y="17"/>
                  <a:pt x="31" y="12"/>
                  <a:pt x="31" y="5"/>
                </a:cubicBezTo>
                <a:cubicBezTo>
                  <a:pt x="31" y="1"/>
                  <a:pt x="28" y="0"/>
                  <a:pt x="25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5" name="Freeform 73"/>
          <p:cNvSpPr>
            <a:spLocks noEditPoints="1"/>
          </p:cNvSpPr>
          <p:nvPr/>
        </p:nvSpPr>
        <p:spPr bwMode="auto">
          <a:xfrm>
            <a:off x="2076992" y="799236"/>
            <a:ext cx="1330814" cy="1864614"/>
          </a:xfrm>
          <a:custGeom>
            <a:avLst/>
            <a:gdLst>
              <a:gd name="T0" fmla="*/ 183 w 229"/>
              <a:gd name="T1" fmla="*/ 183 h 320"/>
              <a:gd name="T2" fmla="*/ 125 w 229"/>
              <a:gd name="T3" fmla="*/ 127 h 320"/>
              <a:gd name="T4" fmla="*/ 108 w 229"/>
              <a:gd name="T5" fmla="*/ 35 h 320"/>
              <a:gd name="T6" fmla="*/ 111 w 229"/>
              <a:gd name="T7" fmla="*/ 0 h 320"/>
              <a:gd name="T8" fmla="*/ 2 w 229"/>
              <a:gd name="T9" fmla="*/ 24 h 320"/>
              <a:gd name="T10" fmla="*/ 38 w 229"/>
              <a:gd name="T11" fmla="*/ 154 h 320"/>
              <a:gd name="T12" fmla="*/ 22 w 229"/>
              <a:gd name="T13" fmla="*/ 217 h 320"/>
              <a:gd name="T14" fmla="*/ 118 w 229"/>
              <a:gd name="T15" fmla="*/ 301 h 320"/>
              <a:gd name="T16" fmla="*/ 206 w 229"/>
              <a:gd name="T17" fmla="*/ 252 h 320"/>
              <a:gd name="T18" fmla="*/ 110 w 229"/>
              <a:gd name="T19" fmla="*/ 287 h 320"/>
              <a:gd name="T20" fmla="*/ 33 w 229"/>
              <a:gd name="T21" fmla="*/ 282 h 320"/>
              <a:gd name="T22" fmla="*/ 104 w 229"/>
              <a:gd name="T23" fmla="*/ 253 h 320"/>
              <a:gd name="T24" fmla="*/ 173 w 229"/>
              <a:gd name="T25" fmla="*/ 240 h 320"/>
              <a:gd name="T26" fmla="*/ 32 w 229"/>
              <a:gd name="T27" fmla="*/ 279 h 320"/>
              <a:gd name="T28" fmla="*/ 28 w 229"/>
              <a:gd name="T29" fmla="*/ 253 h 320"/>
              <a:gd name="T30" fmla="*/ 49 w 229"/>
              <a:gd name="T31" fmla="*/ 154 h 320"/>
              <a:gd name="T32" fmla="*/ 72 w 229"/>
              <a:gd name="T33" fmla="*/ 138 h 320"/>
              <a:gd name="T34" fmla="*/ 49 w 229"/>
              <a:gd name="T35" fmla="*/ 148 h 320"/>
              <a:gd name="T36" fmla="*/ 55 w 229"/>
              <a:gd name="T37" fmla="*/ 124 h 320"/>
              <a:gd name="T38" fmla="*/ 67 w 229"/>
              <a:gd name="T39" fmla="*/ 115 h 320"/>
              <a:gd name="T40" fmla="*/ 45 w 229"/>
              <a:gd name="T41" fmla="*/ 123 h 320"/>
              <a:gd name="T42" fmla="*/ 51 w 229"/>
              <a:gd name="T43" fmla="*/ 102 h 320"/>
              <a:gd name="T44" fmla="*/ 64 w 229"/>
              <a:gd name="T45" fmla="*/ 93 h 320"/>
              <a:gd name="T46" fmla="*/ 40 w 229"/>
              <a:gd name="T47" fmla="*/ 96 h 320"/>
              <a:gd name="T48" fmla="*/ 44 w 229"/>
              <a:gd name="T49" fmla="*/ 79 h 320"/>
              <a:gd name="T50" fmla="*/ 55 w 229"/>
              <a:gd name="T51" fmla="*/ 69 h 320"/>
              <a:gd name="T52" fmla="*/ 37 w 229"/>
              <a:gd name="T53" fmla="*/ 74 h 320"/>
              <a:gd name="T54" fmla="*/ 28 w 229"/>
              <a:gd name="T55" fmla="*/ 36 h 320"/>
              <a:gd name="T56" fmla="*/ 105 w 229"/>
              <a:gd name="T57" fmla="*/ 11 h 320"/>
              <a:gd name="T58" fmla="*/ 90 w 229"/>
              <a:gd name="T59" fmla="*/ 32 h 320"/>
              <a:gd name="T60" fmla="*/ 112 w 229"/>
              <a:gd name="T61" fmla="*/ 132 h 320"/>
              <a:gd name="T62" fmla="*/ 116 w 229"/>
              <a:gd name="T63" fmla="*/ 139 h 320"/>
              <a:gd name="T64" fmla="*/ 206 w 229"/>
              <a:gd name="T65" fmla="*/ 252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9" h="320">
                <a:moveTo>
                  <a:pt x="220" y="240"/>
                </a:moveTo>
                <a:cubicBezTo>
                  <a:pt x="216" y="218"/>
                  <a:pt x="197" y="199"/>
                  <a:pt x="183" y="183"/>
                </a:cubicBezTo>
                <a:cubicBezTo>
                  <a:pt x="166" y="163"/>
                  <a:pt x="146" y="146"/>
                  <a:pt x="127" y="128"/>
                </a:cubicBezTo>
                <a:cubicBezTo>
                  <a:pt x="126" y="128"/>
                  <a:pt x="126" y="127"/>
                  <a:pt x="125" y="127"/>
                </a:cubicBezTo>
                <a:cubicBezTo>
                  <a:pt x="124" y="109"/>
                  <a:pt x="120" y="91"/>
                  <a:pt x="117" y="73"/>
                </a:cubicBezTo>
                <a:cubicBezTo>
                  <a:pt x="114" y="61"/>
                  <a:pt x="113" y="47"/>
                  <a:pt x="108" y="35"/>
                </a:cubicBezTo>
                <a:cubicBezTo>
                  <a:pt x="114" y="27"/>
                  <a:pt x="116" y="16"/>
                  <a:pt x="116" y="5"/>
                </a:cubicBezTo>
                <a:cubicBezTo>
                  <a:pt x="116" y="2"/>
                  <a:pt x="114" y="0"/>
                  <a:pt x="111" y="0"/>
                </a:cubicBezTo>
                <a:cubicBezTo>
                  <a:pt x="75" y="0"/>
                  <a:pt x="37" y="1"/>
                  <a:pt x="4" y="17"/>
                </a:cubicBezTo>
                <a:cubicBezTo>
                  <a:pt x="2" y="18"/>
                  <a:pt x="0" y="22"/>
                  <a:pt x="2" y="24"/>
                </a:cubicBezTo>
                <a:cubicBezTo>
                  <a:pt x="8" y="32"/>
                  <a:pt x="14" y="38"/>
                  <a:pt x="21" y="43"/>
                </a:cubicBezTo>
                <a:cubicBezTo>
                  <a:pt x="22" y="80"/>
                  <a:pt x="29" y="119"/>
                  <a:pt x="38" y="154"/>
                </a:cubicBezTo>
                <a:cubicBezTo>
                  <a:pt x="38" y="154"/>
                  <a:pt x="38" y="154"/>
                  <a:pt x="38" y="154"/>
                </a:cubicBezTo>
                <a:cubicBezTo>
                  <a:pt x="35" y="176"/>
                  <a:pt x="28" y="196"/>
                  <a:pt x="22" y="217"/>
                </a:cubicBezTo>
                <a:cubicBezTo>
                  <a:pt x="16" y="234"/>
                  <a:pt x="9" y="255"/>
                  <a:pt x="12" y="274"/>
                </a:cubicBezTo>
                <a:cubicBezTo>
                  <a:pt x="21" y="320"/>
                  <a:pt x="86" y="307"/>
                  <a:pt x="118" y="301"/>
                </a:cubicBezTo>
                <a:cubicBezTo>
                  <a:pt x="147" y="295"/>
                  <a:pt x="229" y="284"/>
                  <a:pt x="220" y="240"/>
                </a:cubicBezTo>
                <a:close/>
                <a:moveTo>
                  <a:pt x="206" y="252"/>
                </a:moveTo>
                <a:cubicBezTo>
                  <a:pt x="201" y="261"/>
                  <a:pt x="185" y="266"/>
                  <a:pt x="178" y="269"/>
                </a:cubicBezTo>
                <a:cubicBezTo>
                  <a:pt x="156" y="277"/>
                  <a:pt x="133" y="282"/>
                  <a:pt x="110" y="287"/>
                </a:cubicBezTo>
                <a:cubicBezTo>
                  <a:pt x="90" y="290"/>
                  <a:pt x="69" y="293"/>
                  <a:pt x="49" y="290"/>
                </a:cubicBezTo>
                <a:cubicBezTo>
                  <a:pt x="42" y="288"/>
                  <a:pt x="37" y="285"/>
                  <a:pt x="33" y="282"/>
                </a:cubicBezTo>
                <a:cubicBezTo>
                  <a:pt x="34" y="281"/>
                  <a:pt x="34" y="281"/>
                  <a:pt x="34" y="281"/>
                </a:cubicBezTo>
                <a:cubicBezTo>
                  <a:pt x="55" y="267"/>
                  <a:pt x="79" y="258"/>
                  <a:pt x="104" y="253"/>
                </a:cubicBezTo>
                <a:cubicBezTo>
                  <a:pt x="126" y="248"/>
                  <a:pt x="150" y="251"/>
                  <a:pt x="173" y="245"/>
                </a:cubicBezTo>
                <a:cubicBezTo>
                  <a:pt x="175" y="245"/>
                  <a:pt x="175" y="241"/>
                  <a:pt x="173" y="240"/>
                </a:cubicBezTo>
                <a:cubicBezTo>
                  <a:pt x="150" y="235"/>
                  <a:pt x="124" y="240"/>
                  <a:pt x="101" y="245"/>
                </a:cubicBezTo>
                <a:cubicBezTo>
                  <a:pt x="75" y="250"/>
                  <a:pt x="51" y="260"/>
                  <a:pt x="32" y="279"/>
                </a:cubicBezTo>
                <a:cubicBezTo>
                  <a:pt x="32" y="280"/>
                  <a:pt x="32" y="280"/>
                  <a:pt x="32" y="280"/>
                </a:cubicBezTo>
                <a:cubicBezTo>
                  <a:pt x="27" y="273"/>
                  <a:pt x="27" y="263"/>
                  <a:pt x="28" y="253"/>
                </a:cubicBezTo>
                <a:cubicBezTo>
                  <a:pt x="33" y="220"/>
                  <a:pt x="51" y="189"/>
                  <a:pt x="49" y="155"/>
                </a:cubicBezTo>
                <a:cubicBezTo>
                  <a:pt x="49" y="154"/>
                  <a:pt x="49" y="154"/>
                  <a:pt x="49" y="154"/>
                </a:cubicBezTo>
                <a:cubicBezTo>
                  <a:pt x="59" y="153"/>
                  <a:pt x="69" y="150"/>
                  <a:pt x="76" y="144"/>
                </a:cubicBezTo>
                <a:cubicBezTo>
                  <a:pt x="78" y="142"/>
                  <a:pt x="76" y="137"/>
                  <a:pt x="72" y="138"/>
                </a:cubicBezTo>
                <a:cubicBezTo>
                  <a:pt x="69" y="140"/>
                  <a:pt x="65" y="142"/>
                  <a:pt x="61" y="143"/>
                </a:cubicBezTo>
                <a:cubicBezTo>
                  <a:pt x="58" y="145"/>
                  <a:pt x="53" y="147"/>
                  <a:pt x="49" y="148"/>
                </a:cubicBezTo>
                <a:cubicBezTo>
                  <a:pt x="48" y="141"/>
                  <a:pt x="47" y="135"/>
                  <a:pt x="45" y="128"/>
                </a:cubicBezTo>
                <a:cubicBezTo>
                  <a:pt x="49" y="126"/>
                  <a:pt x="52" y="125"/>
                  <a:pt x="55" y="124"/>
                </a:cubicBezTo>
                <a:cubicBezTo>
                  <a:pt x="59" y="123"/>
                  <a:pt x="65" y="123"/>
                  <a:pt x="67" y="119"/>
                </a:cubicBezTo>
                <a:cubicBezTo>
                  <a:pt x="68" y="117"/>
                  <a:pt x="68" y="116"/>
                  <a:pt x="67" y="115"/>
                </a:cubicBezTo>
                <a:cubicBezTo>
                  <a:pt x="62" y="113"/>
                  <a:pt x="57" y="116"/>
                  <a:pt x="53" y="118"/>
                </a:cubicBezTo>
                <a:cubicBezTo>
                  <a:pt x="50" y="119"/>
                  <a:pt x="47" y="121"/>
                  <a:pt x="45" y="123"/>
                </a:cubicBezTo>
                <a:cubicBezTo>
                  <a:pt x="43" y="115"/>
                  <a:pt x="42" y="108"/>
                  <a:pt x="41" y="101"/>
                </a:cubicBezTo>
                <a:cubicBezTo>
                  <a:pt x="44" y="101"/>
                  <a:pt x="48" y="102"/>
                  <a:pt x="51" y="102"/>
                </a:cubicBezTo>
                <a:cubicBezTo>
                  <a:pt x="56" y="102"/>
                  <a:pt x="62" y="102"/>
                  <a:pt x="65" y="97"/>
                </a:cubicBezTo>
                <a:cubicBezTo>
                  <a:pt x="66" y="96"/>
                  <a:pt x="66" y="94"/>
                  <a:pt x="64" y="93"/>
                </a:cubicBezTo>
                <a:cubicBezTo>
                  <a:pt x="60" y="92"/>
                  <a:pt x="56" y="94"/>
                  <a:pt x="52" y="94"/>
                </a:cubicBezTo>
                <a:cubicBezTo>
                  <a:pt x="48" y="95"/>
                  <a:pt x="44" y="96"/>
                  <a:pt x="40" y="96"/>
                </a:cubicBezTo>
                <a:cubicBezTo>
                  <a:pt x="40" y="91"/>
                  <a:pt x="39" y="86"/>
                  <a:pt x="38" y="81"/>
                </a:cubicBezTo>
                <a:cubicBezTo>
                  <a:pt x="40" y="81"/>
                  <a:pt x="42" y="80"/>
                  <a:pt x="44" y="79"/>
                </a:cubicBezTo>
                <a:cubicBezTo>
                  <a:pt x="48" y="78"/>
                  <a:pt x="54" y="78"/>
                  <a:pt x="57" y="74"/>
                </a:cubicBezTo>
                <a:cubicBezTo>
                  <a:pt x="58" y="72"/>
                  <a:pt x="58" y="70"/>
                  <a:pt x="55" y="69"/>
                </a:cubicBezTo>
                <a:cubicBezTo>
                  <a:pt x="51" y="67"/>
                  <a:pt x="45" y="71"/>
                  <a:pt x="40" y="72"/>
                </a:cubicBezTo>
                <a:cubicBezTo>
                  <a:pt x="39" y="73"/>
                  <a:pt x="38" y="73"/>
                  <a:pt x="37" y="74"/>
                </a:cubicBezTo>
                <a:cubicBezTo>
                  <a:pt x="35" y="63"/>
                  <a:pt x="32" y="53"/>
                  <a:pt x="30" y="42"/>
                </a:cubicBezTo>
                <a:cubicBezTo>
                  <a:pt x="30" y="40"/>
                  <a:pt x="30" y="37"/>
                  <a:pt x="28" y="36"/>
                </a:cubicBezTo>
                <a:cubicBezTo>
                  <a:pt x="23" y="32"/>
                  <a:pt x="19" y="28"/>
                  <a:pt x="15" y="24"/>
                </a:cubicBezTo>
                <a:cubicBezTo>
                  <a:pt x="43" y="13"/>
                  <a:pt x="75" y="11"/>
                  <a:pt x="105" y="11"/>
                </a:cubicBezTo>
                <a:cubicBezTo>
                  <a:pt x="104" y="16"/>
                  <a:pt x="102" y="21"/>
                  <a:pt x="101" y="26"/>
                </a:cubicBezTo>
                <a:cubicBezTo>
                  <a:pt x="96" y="23"/>
                  <a:pt x="91" y="27"/>
                  <a:pt x="90" y="32"/>
                </a:cubicBezTo>
                <a:cubicBezTo>
                  <a:pt x="89" y="46"/>
                  <a:pt x="97" y="64"/>
                  <a:pt x="100" y="78"/>
                </a:cubicBezTo>
                <a:cubicBezTo>
                  <a:pt x="104" y="96"/>
                  <a:pt x="107" y="115"/>
                  <a:pt x="112" y="132"/>
                </a:cubicBezTo>
                <a:cubicBezTo>
                  <a:pt x="112" y="134"/>
                  <a:pt x="113" y="134"/>
                  <a:pt x="114" y="135"/>
                </a:cubicBezTo>
                <a:cubicBezTo>
                  <a:pt x="114" y="136"/>
                  <a:pt x="115" y="138"/>
                  <a:pt x="116" y="139"/>
                </a:cubicBezTo>
                <a:cubicBezTo>
                  <a:pt x="146" y="166"/>
                  <a:pt x="180" y="194"/>
                  <a:pt x="201" y="230"/>
                </a:cubicBezTo>
                <a:cubicBezTo>
                  <a:pt x="204" y="236"/>
                  <a:pt x="209" y="245"/>
                  <a:pt x="206" y="25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6" name="Freeform 74"/>
          <p:cNvSpPr>
            <a:spLocks noEditPoints="1"/>
          </p:cNvSpPr>
          <p:nvPr/>
        </p:nvSpPr>
        <p:spPr bwMode="auto">
          <a:xfrm>
            <a:off x="2749578" y="344152"/>
            <a:ext cx="238612" cy="302571"/>
          </a:xfrm>
          <a:custGeom>
            <a:avLst/>
            <a:gdLst>
              <a:gd name="T0" fmla="*/ 35 w 41"/>
              <a:gd name="T1" fmla="*/ 12 h 52"/>
              <a:gd name="T2" fmla="*/ 3 w 41"/>
              <a:gd name="T3" fmla="*/ 14 h 52"/>
              <a:gd name="T4" fmla="*/ 7 w 41"/>
              <a:gd name="T5" fmla="*/ 20 h 52"/>
              <a:gd name="T6" fmla="*/ 9 w 41"/>
              <a:gd name="T7" fmla="*/ 45 h 52"/>
              <a:gd name="T8" fmla="*/ 36 w 41"/>
              <a:gd name="T9" fmla="*/ 39 h 52"/>
              <a:gd name="T10" fmla="*/ 35 w 41"/>
              <a:gd name="T11" fmla="*/ 12 h 52"/>
              <a:gd name="T12" fmla="*/ 29 w 41"/>
              <a:gd name="T13" fmla="*/ 32 h 52"/>
              <a:gd name="T14" fmla="*/ 19 w 41"/>
              <a:gd name="T15" fmla="*/ 40 h 52"/>
              <a:gd name="T16" fmla="*/ 9 w 41"/>
              <a:gd name="T17" fmla="*/ 30 h 52"/>
              <a:gd name="T18" fmla="*/ 15 w 41"/>
              <a:gd name="T19" fmla="*/ 17 h 52"/>
              <a:gd name="T20" fmla="*/ 26 w 41"/>
              <a:gd name="T21" fmla="*/ 17 h 52"/>
              <a:gd name="T22" fmla="*/ 29 w 41"/>
              <a:gd name="T23" fmla="*/ 3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" h="52">
                <a:moveTo>
                  <a:pt x="35" y="12"/>
                </a:moveTo>
                <a:cubicBezTo>
                  <a:pt x="27" y="0"/>
                  <a:pt x="11" y="4"/>
                  <a:pt x="3" y="14"/>
                </a:cubicBezTo>
                <a:cubicBezTo>
                  <a:pt x="1" y="17"/>
                  <a:pt x="3" y="21"/>
                  <a:pt x="7" y="20"/>
                </a:cubicBezTo>
                <a:cubicBezTo>
                  <a:pt x="1" y="28"/>
                  <a:pt x="0" y="38"/>
                  <a:pt x="9" y="45"/>
                </a:cubicBezTo>
                <a:cubicBezTo>
                  <a:pt x="19" y="52"/>
                  <a:pt x="31" y="50"/>
                  <a:pt x="36" y="39"/>
                </a:cubicBezTo>
                <a:cubicBezTo>
                  <a:pt x="41" y="31"/>
                  <a:pt x="41" y="19"/>
                  <a:pt x="35" y="12"/>
                </a:cubicBezTo>
                <a:close/>
                <a:moveTo>
                  <a:pt x="29" y="32"/>
                </a:moveTo>
                <a:cubicBezTo>
                  <a:pt x="27" y="37"/>
                  <a:pt x="24" y="41"/>
                  <a:pt x="19" y="40"/>
                </a:cubicBezTo>
                <a:cubicBezTo>
                  <a:pt x="14" y="38"/>
                  <a:pt x="9" y="36"/>
                  <a:pt x="9" y="30"/>
                </a:cubicBezTo>
                <a:cubicBezTo>
                  <a:pt x="9" y="25"/>
                  <a:pt x="11" y="20"/>
                  <a:pt x="15" y="17"/>
                </a:cubicBezTo>
                <a:cubicBezTo>
                  <a:pt x="19" y="16"/>
                  <a:pt x="23" y="15"/>
                  <a:pt x="26" y="17"/>
                </a:cubicBezTo>
                <a:cubicBezTo>
                  <a:pt x="30" y="21"/>
                  <a:pt x="30" y="28"/>
                  <a:pt x="29" y="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7" name="Freeform 75"/>
          <p:cNvSpPr/>
          <p:nvPr/>
        </p:nvSpPr>
        <p:spPr bwMode="auto">
          <a:xfrm>
            <a:off x="3170223" y="636882"/>
            <a:ext cx="410807" cy="383746"/>
          </a:xfrm>
          <a:custGeom>
            <a:avLst/>
            <a:gdLst>
              <a:gd name="T0" fmla="*/ 39 w 71"/>
              <a:gd name="T1" fmla="*/ 1 h 66"/>
              <a:gd name="T2" fmla="*/ 36 w 71"/>
              <a:gd name="T3" fmla="*/ 6 h 66"/>
              <a:gd name="T4" fmla="*/ 51 w 71"/>
              <a:gd name="T5" fmla="*/ 34 h 66"/>
              <a:gd name="T6" fmla="*/ 39 w 71"/>
              <a:gd name="T7" fmla="*/ 54 h 66"/>
              <a:gd name="T8" fmla="*/ 14 w 71"/>
              <a:gd name="T9" fmla="*/ 44 h 66"/>
              <a:gd name="T10" fmla="*/ 37 w 71"/>
              <a:gd name="T11" fmla="*/ 17 h 66"/>
              <a:gd name="T12" fmla="*/ 39 w 71"/>
              <a:gd name="T13" fmla="*/ 13 h 66"/>
              <a:gd name="T14" fmla="*/ 1 w 71"/>
              <a:gd name="T15" fmla="*/ 32 h 66"/>
              <a:gd name="T16" fmla="*/ 33 w 71"/>
              <a:gd name="T17" fmla="*/ 66 h 66"/>
              <a:gd name="T18" fmla="*/ 39 w 71"/>
              <a:gd name="T19" fmla="*/ 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66">
                <a:moveTo>
                  <a:pt x="39" y="1"/>
                </a:moveTo>
                <a:cubicBezTo>
                  <a:pt x="36" y="0"/>
                  <a:pt x="34" y="4"/>
                  <a:pt x="36" y="6"/>
                </a:cubicBezTo>
                <a:cubicBezTo>
                  <a:pt x="43" y="15"/>
                  <a:pt x="51" y="22"/>
                  <a:pt x="51" y="34"/>
                </a:cubicBezTo>
                <a:cubicBezTo>
                  <a:pt x="51" y="42"/>
                  <a:pt x="46" y="50"/>
                  <a:pt x="39" y="54"/>
                </a:cubicBezTo>
                <a:cubicBezTo>
                  <a:pt x="30" y="59"/>
                  <a:pt x="19" y="52"/>
                  <a:pt x="14" y="44"/>
                </a:cubicBezTo>
                <a:cubicBezTo>
                  <a:pt x="2" y="27"/>
                  <a:pt x="22" y="14"/>
                  <a:pt x="37" y="17"/>
                </a:cubicBezTo>
                <a:cubicBezTo>
                  <a:pt x="40" y="18"/>
                  <a:pt x="42" y="14"/>
                  <a:pt x="39" y="13"/>
                </a:cubicBezTo>
                <a:cubicBezTo>
                  <a:pt x="24" y="6"/>
                  <a:pt x="2" y="13"/>
                  <a:pt x="1" y="32"/>
                </a:cubicBezTo>
                <a:cubicBezTo>
                  <a:pt x="0" y="50"/>
                  <a:pt x="16" y="66"/>
                  <a:pt x="33" y="66"/>
                </a:cubicBezTo>
                <a:cubicBezTo>
                  <a:pt x="69" y="66"/>
                  <a:pt x="71" y="9"/>
                  <a:pt x="39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8" name="Freeform 76"/>
          <p:cNvSpPr/>
          <p:nvPr/>
        </p:nvSpPr>
        <p:spPr bwMode="auto">
          <a:xfrm>
            <a:off x="3332577" y="774637"/>
            <a:ext cx="93476" cy="135296"/>
          </a:xfrm>
          <a:custGeom>
            <a:avLst/>
            <a:gdLst>
              <a:gd name="T0" fmla="*/ 6 w 16"/>
              <a:gd name="T1" fmla="*/ 1 h 23"/>
              <a:gd name="T2" fmla="*/ 3 w 16"/>
              <a:gd name="T3" fmla="*/ 7 h 23"/>
              <a:gd name="T4" fmla="*/ 6 w 16"/>
              <a:gd name="T5" fmla="*/ 12 h 23"/>
              <a:gd name="T6" fmla="*/ 8 w 16"/>
              <a:gd name="T7" fmla="*/ 21 h 23"/>
              <a:gd name="T8" fmla="*/ 12 w 16"/>
              <a:gd name="T9" fmla="*/ 21 h 23"/>
              <a:gd name="T10" fmla="*/ 6 w 16"/>
              <a:gd name="T11" fmla="*/ 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3">
                <a:moveTo>
                  <a:pt x="6" y="1"/>
                </a:moveTo>
                <a:cubicBezTo>
                  <a:pt x="3" y="0"/>
                  <a:pt x="0" y="5"/>
                  <a:pt x="3" y="7"/>
                </a:cubicBezTo>
                <a:cubicBezTo>
                  <a:pt x="5" y="8"/>
                  <a:pt x="6" y="10"/>
                  <a:pt x="6" y="12"/>
                </a:cubicBezTo>
                <a:cubicBezTo>
                  <a:pt x="6" y="15"/>
                  <a:pt x="6" y="18"/>
                  <a:pt x="8" y="21"/>
                </a:cubicBezTo>
                <a:cubicBezTo>
                  <a:pt x="9" y="23"/>
                  <a:pt x="11" y="23"/>
                  <a:pt x="12" y="21"/>
                </a:cubicBezTo>
                <a:cubicBezTo>
                  <a:pt x="16" y="15"/>
                  <a:pt x="13" y="5"/>
                  <a:pt x="6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59" name="Freeform 77"/>
          <p:cNvSpPr>
            <a:spLocks noEditPoints="1"/>
          </p:cNvSpPr>
          <p:nvPr/>
        </p:nvSpPr>
        <p:spPr bwMode="auto">
          <a:xfrm>
            <a:off x="1449290" y="76022"/>
            <a:ext cx="1527607" cy="1608784"/>
          </a:xfrm>
          <a:custGeom>
            <a:avLst/>
            <a:gdLst>
              <a:gd name="T0" fmla="*/ 245 w 263"/>
              <a:gd name="T1" fmla="*/ 63 h 276"/>
              <a:gd name="T2" fmla="*/ 176 w 263"/>
              <a:gd name="T3" fmla="*/ 9 h 276"/>
              <a:gd name="T4" fmla="*/ 169 w 263"/>
              <a:gd name="T5" fmla="*/ 19 h 276"/>
              <a:gd name="T6" fmla="*/ 60 w 263"/>
              <a:gd name="T7" fmla="*/ 25 h 276"/>
              <a:gd name="T8" fmla="*/ 0 w 263"/>
              <a:gd name="T9" fmla="*/ 148 h 276"/>
              <a:gd name="T10" fmla="*/ 80 w 263"/>
              <a:gd name="T11" fmla="*/ 252 h 276"/>
              <a:gd name="T12" fmla="*/ 256 w 263"/>
              <a:gd name="T13" fmla="*/ 147 h 276"/>
              <a:gd name="T14" fmla="*/ 245 w 263"/>
              <a:gd name="T15" fmla="*/ 63 h 276"/>
              <a:gd name="T16" fmla="*/ 181 w 263"/>
              <a:gd name="T17" fmla="*/ 231 h 276"/>
              <a:gd name="T18" fmla="*/ 18 w 263"/>
              <a:gd name="T19" fmla="*/ 182 h 276"/>
              <a:gd name="T20" fmla="*/ 50 w 263"/>
              <a:gd name="T21" fmla="*/ 50 h 276"/>
              <a:gd name="T22" fmla="*/ 189 w 263"/>
              <a:gd name="T23" fmla="*/ 34 h 276"/>
              <a:gd name="T24" fmla="*/ 190 w 263"/>
              <a:gd name="T25" fmla="*/ 33 h 276"/>
              <a:gd name="T26" fmla="*/ 248 w 263"/>
              <a:gd name="T27" fmla="*/ 111 h 276"/>
              <a:gd name="T28" fmla="*/ 181 w 263"/>
              <a:gd name="T29" fmla="*/ 231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3" h="276">
                <a:moveTo>
                  <a:pt x="245" y="63"/>
                </a:moveTo>
                <a:cubicBezTo>
                  <a:pt x="229" y="39"/>
                  <a:pt x="201" y="23"/>
                  <a:pt x="176" y="9"/>
                </a:cubicBezTo>
                <a:cubicBezTo>
                  <a:pt x="170" y="6"/>
                  <a:pt x="165" y="14"/>
                  <a:pt x="169" y="19"/>
                </a:cubicBezTo>
                <a:cubicBezTo>
                  <a:pt x="134" y="0"/>
                  <a:pt x="95" y="0"/>
                  <a:pt x="60" y="25"/>
                </a:cubicBezTo>
                <a:cubicBezTo>
                  <a:pt x="22" y="53"/>
                  <a:pt x="1" y="101"/>
                  <a:pt x="0" y="148"/>
                </a:cubicBezTo>
                <a:cubicBezTo>
                  <a:pt x="0" y="199"/>
                  <a:pt x="32" y="238"/>
                  <a:pt x="80" y="252"/>
                </a:cubicBezTo>
                <a:cubicBezTo>
                  <a:pt x="161" y="276"/>
                  <a:pt x="237" y="228"/>
                  <a:pt x="256" y="147"/>
                </a:cubicBezTo>
                <a:cubicBezTo>
                  <a:pt x="263" y="118"/>
                  <a:pt x="262" y="88"/>
                  <a:pt x="245" y="63"/>
                </a:cubicBezTo>
                <a:close/>
                <a:moveTo>
                  <a:pt x="181" y="231"/>
                </a:moveTo>
                <a:cubicBezTo>
                  <a:pt x="128" y="263"/>
                  <a:pt x="40" y="244"/>
                  <a:pt x="18" y="182"/>
                </a:cubicBezTo>
                <a:cubicBezTo>
                  <a:pt x="2" y="137"/>
                  <a:pt x="20" y="84"/>
                  <a:pt x="50" y="50"/>
                </a:cubicBezTo>
                <a:cubicBezTo>
                  <a:pt x="88" y="6"/>
                  <a:pt x="142" y="4"/>
                  <a:pt x="189" y="34"/>
                </a:cubicBezTo>
                <a:cubicBezTo>
                  <a:pt x="190" y="35"/>
                  <a:pt x="191" y="34"/>
                  <a:pt x="190" y="33"/>
                </a:cubicBezTo>
                <a:cubicBezTo>
                  <a:pt x="219" y="52"/>
                  <a:pt x="246" y="71"/>
                  <a:pt x="248" y="111"/>
                </a:cubicBezTo>
                <a:cubicBezTo>
                  <a:pt x="251" y="160"/>
                  <a:pt x="222" y="207"/>
                  <a:pt x="181" y="23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0" name="Freeform 78"/>
          <p:cNvSpPr/>
          <p:nvPr/>
        </p:nvSpPr>
        <p:spPr bwMode="auto">
          <a:xfrm>
            <a:off x="1085876" y="629502"/>
            <a:ext cx="376367" cy="361608"/>
          </a:xfrm>
          <a:custGeom>
            <a:avLst/>
            <a:gdLst>
              <a:gd name="T0" fmla="*/ 63 w 65"/>
              <a:gd name="T1" fmla="*/ 8 h 62"/>
              <a:gd name="T2" fmla="*/ 49 w 65"/>
              <a:gd name="T3" fmla="*/ 10 h 62"/>
              <a:gd name="T4" fmla="*/ 38 w 65"/>
              <a:gd name="T5" fmla="*/ 44 h 62"/>
              <a:gd name="T6" fmla="*/ 4 w 65"/>
              <a:gd name="T7" fmla="*/ 33 h 62"/>
              <a:gd name="T8" fmla="*/ 1 w 65"/>
              <a:gd name="T9" fmla="*/ 35 h 62"/>
              <a:gd name="T10" fmla="*/ 41 w 65"/>
              <a:gd name="T11" fmla="*/ 54 h 62"/>
              <a:gd name="T12" fmla="*/ 63 w 65"/>
              <a:gd name="T13" fmla="*/ 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" h="62">
                <a:moveTo>
                  <a:pt x="63" y="8"/>
                </a:moveTo>
                <a:cubicBezTo>
                  <a:pt x="61" y="0"/>
                  <a:pt x="50" y="3"/>
                  <a:pt x="49" y="10"/>
                </a:cubicBezTo>
                <a:cubicBezTo>
                  <a:pt x="48" y="23"/>
                  <a:pt x="49" y="36"/>
                  <a:pt x="38" y="44"/>
                </a:cubicBezTo>
                <a:cubicBezTo>
                  <a:pt x="26" y="53"/>
                  <a:pt x="12" y="41"/>
                  <a:pt x="4" y="33"/>
                </a:cubicBezTo>
                <a:cubicBezTo>
                  <a:pt x="2" y="31"/>
                  <a:pt x="0" y="33"/>
                  <a:pt x="1" y="35"/>
                </a:cubicBezTo>
                <a:cubicBezTo>
                  <a:pt x="9" y="50"/>
                  <a:pt x="24" y="62"/>
                  <a:pt x="41" y="54"/>
                </a:cubicBezTo>
                <a:cubicBezTo>
                  <a:pt x="58" y="47"/>
                  <a:pt x="65" y="25"/>
                  <a:pt x="63" y="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1" name="Freeform 79"/>
          <p:cNvSpPr/>
          <p:nvPr/>
        </p:nvSpPr>
        <p:spPr bwMode="auto">
          <a:xfrm>
            <a:off x="822664" y="811536"/>
            <a:ext cx="88557" cy="110697"/>
          </a:xfrm>
          <a:custGeom>
            <a:avLst/>
            <a:gdLst>
              <a:gd name="T0" fmla="*/ 13 w 15"/>
              <a:gd name="T1" fmla="*/ 4 h 19"/>
              <a:gd name="T2" fmla="*/ 2 w 15"/>
              <a:gd name="T3" fmla="*/ 3 h 19"/>
              <a:gd name="T4" fmla="*/ 2 w 15"/>
              <a:gd name="T5" fmla="*/ 12 h 19"/>
              <a:gd name="T6" fmla="*/ 2 w 15"/>
              <a:gd name="T7" fmla="*/ 12 h 19"/>
              <a:gd name="T8" fmla="*/ 10 w 15"/>
              <a:gd name="T9" fmla="*/ 19 h 19"/>
              <a:gd name="T10" fmla="*/ 15 w 15"/>
              <a:gd name="T11" fmla="*/ 14 h 19"/>
              <a:gd name="T12" fmla="*/ 15 w 15"/>
              <a:gd name="T13" fmla="*/ 9 h 19"/>
              <a:gd name="T14" fmla="*/ 13 w 15"/>
              <a:gd name="T15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9">
                <a:moveTo>
                  <a:pt x="13" y="4"/>
                </a:moveTo>
                <a:cubicBezTo>
                  <a:pt x="10" y="3"/>
                  <a:pt x="6" y="0"/>
                  <a:pt x="2" y="3"/>
                </a:cubicBezTo>
                <a:cubicBezTo>
                  <a:pt x="0" y="6"/>
                  <a:pt x="1" y="9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7"/>
                  <a:pt x="7" y="18"/>
                  <a:pt x="10" y="19"/>
                </a:cubicBezTo>
                <a:cubicBezTo>
                  <a:pt x="13" y="19"/>
                  <a:pt x="15" y="16"/>
                  <a:pt x="15" y="14"/>
                </a:cubicBezTo>
                <a:cubicBezTo>
                  <a:pt x="15" y="12"/>
                  <a:pt x="15" y="10"/>
                  <a:pt x="15" y="9"/>
                </a:cubicBezTo>
                <a:cubicBezTo>
                  <a:pt x="15" y="7"/>
                  <a:pt x="14" y="5"/>
                  <a:pt x="13" y="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2" name="Freeform 80"/>
          <p:cNvSpPr/>
          <p:nvPr/>
        </p:nvSpPr>
        <p:spPr bwMode="auto">
          <a:xfrm>
            <a:off x="1504061" y="479447"/>
            <a:ext cx="127916" cy="103316"/>
          </a:xfrm>
          <a:custGeom>
            <a:avLst/>
            <a:gdLst>
              <a:gd name="T0" fmla="*/ 20 w 22"/>
              <a:gd name="T1" fmla="*/ 6 h 18"/>
              <a:gd name="T2" fmla="*/ 18 w 22"/>
              <a:gd name="T3" fmla="*/ 4 h 18"/>
              <a:gd name="T4" fmla="*/ 12 w 22"/>
              <a:gd name="T5" fmla="*/ 1 h 18"/>
              <a:gd name="T6" fmla="*/ 6 w 22"/>
              <a:gd name="T7" fmla="*/ 2 h 18"/>
              <a:gd name="T8" fmla="*/ 1 w 22"/>
              <a:gd name="T9" fmla="*/ 8 h 18"/>
              <a:gd name="T10" fmla="*/ 5 w 22"/>
              <a:gd name="T11" fmla="*/ 15 h 18"/>
              <a:gd name="T12" fmla="*/ 12 w 22"/>
              <a:gd name="T13" fmla="*/ 18 h 18"/>
              <a:gd name="T14" fmla="*/ 15 w 22"/>
              <a:gd name="T15" fmla="*/ 17 h 18"/>
              <a:gd name="T16" fmla="*/ 17 w 22"/>
              <a:gd name="T17" fmla="*/ 16 h 18"/>
              <a:gd name="T18" fmla="*/ 21 w 22"/>
              <a:gd name="T19" fmla="*/ 12 h 18"/>
              <a:gd name="T20" fmla="*/ 20 w 22"/>
              <a:gd name="T2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18">
                <a:moveTo>
                  <a:pt x="20" y="6"/>
                </a:moveTo>
                <a:cubicBezTo>
                  <a:pt x="19" y="5"/>
                  <a:pt x="19" y="4"/>
                  <a:pt x="18" y="4"/>
                </a:cubicBezTo>
                <a:cubicBezTo>
                  <a:pt x="17" y="2"/>
                  <a:pt x="15" y="1"/>
                  <a:pt x="12" y="1"/>
                </a:cubicBezTo>
                <a:cubicBezTo>
                  <a:pt x="10" y="0"/>
                  <a:pt x="8" y="1"/>
                  <a:pt x="6" y="2"/>
                </a:cubicBezTo>
                <a:cubicBezTo>
                  <a:pt x="4" y="3"/>
                  <a:pt x="1" y="5"/>
                  <a:pt x="1" y="8"/>
                </a:cubicBezTo>
                <a:cubicBezTo>
                  <a:pt x="0" y="11"/>
                  <a:pt x="2" y="14"/>
                  <a:pt x="5" y="15"/>
                </a:cubicBezTo>
                <a:cubicBezTo>
                  <a:pt x="7" y="16"/>
                  <a:pt x="9" y="17"/>
                  <a:pt x="12" y="18"/>
                </a:cubicBezTo>
                <a:cubicBezTo>
                  <a:pt x="13" y="18"/>
                  <a:pt x="14" y="17"/>
                  <a:pt x="15" y="17"/>
                </a:cubicBezTo>
                <a:cubicBezTo>
                  <a:pt x="16" y="17"/>
                  <a:pt x="16" y="17"/>
                  <a:pt x="17" y="16"/>
                </a:cubicBezTo>
                <a:cubicBezTo>
                  <a:pt x="19" y="16"/>
                  <a:pt x="20" y="14"/>
                  <a:pt x="21" y="12"/>
                </a:cubicBezTo>
                <a:cubicBezTo>
                  <a:pt x="22" y="10"/>
                  <a:pt x="21" y="8"/>
                  <a:pt x="20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3" name="Freeform 81"/>
          <p:cNvSpPr/>
          <p:nvPr/>
        </p:nvSpPr>
        <p:spPr bwMode="auto">
          <a:xfrm>
            <a:off x="10311901" y="4567823"/>
            <a:ext cx="947068" cy="565780"/>
          </a:xfrm>
          <a:custGeom>
            <a:avLst/>
            <a:gdLst>
              <a:gd name="T0" fmla="*/ 145 w 163"/>
              <a:gd name="T1" fmla="*/ 50 h 97"/>
              <a:gd name="T2" fmla="*/ 113 w 163"/>
              <a:gd name="T3" fmla="*/ 76 h 97"/>
              <a:gd name="T4" fmla="*/ 90 w 163"/>
              <a:gd name="T5" fmla="*/ 38 h 97"/>
              <a:gd name="T6" fmla="*/ 78 w 163"/>
              <a:gd name="T7" fmla="*/ 35 h 97"/>
              <a:gd name="T8" fmla="*/ 51 w 163"/>
              <a:gd name="T9" fmla="*/ 46 h 97"/>
              <a:gd name="T10" fmla="*/ 33 w 163"/>
              <a:gd name="T11" fmla="*/ 6 h 97"/>
              <a:gd name="T12" fmla="*/ 22 w 163"/>
              <a:gd name="T13" fmla="*/ 3 h 97"/>
              <a:gd name="T14" fmla="*/ 3 w 163"/>
              <a:gd name="T15" fmla="*/ 30 h 97"/>
              <a:gd name="T16" fmla="*/ 11 w 163"/>
              <a:gd name="T17" fmla="*/ 34 h 97"/>
              <a:gd name="T18" fmla="*/ 24 w 163"/>
              <a:gd name="T19" fmla="*/ 19 h 97"/>
              <a:gd name="T20" fmla="*/ 40 w 163"/>
              <a:gd name="T21" fmla="*/ 58 h 97"/>
              <a:gd name="T22" fmla="*/ 50 w 163"/>
              <a:gd name="T23" fmla="*/ 62 h 97"/>
              <a:gd name="T24" fmla="*/ 79 w 163"/>
              <a:gd name="T25" fmla="*/ 50 h 97"/>
              <a:gd name="T26" fmla="*/ 104 w 163"/>
              <a:gd name="T27" fmla="*/ 92 h 97"/>
              <a:gd name="T28" fmla="*/ 117 w 163"/>
              <a:gd name="T29" fmla="*/ 94 h 97"/>
              <a:gd name="T30" fmla="*/ 157 w 163"/>
              <a:gd name="T31" fmla="*/ 62 h 97"/>
              <a:gd name="T32" fmla="*/ 145 w 163"/>
              <a:gd name="T33" fmla="*/ 5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3" h="97">
                <a:moveTo>
                  <a:pt x="145" y="50"/>
                </a:moveTo>
                <a:cubicBezTo>
                  <a:pt x="137" y="61"/>
                  <a:pt x="124" y="68"/>
                  <a:pt x="113" y="76"/>
                </a:cubicBezTo>
                <a:cubicBezTo>
                  <a:pt x="105" y="64"/>
                  <a:pt x="95" y="52"/>
                  <a:pt x="90" y="38"/>
                </a:cubicBezTo>
                <a:cubicBezTo>
                  <a:pt x="88" y="33"/>
                  <a:pt x="82" y="31"/>
                  <a:pt x="78" y="35"/>
                </a:cubicBezTo>
                <a:cubicBezTo>
                  <a:pt x="70" y="41"/>
                  <a:pt x="60" y="42"/>
                  <a:pt x="51" y="46"/>
                </a:cubicBezTo>
                <a:cubicBezTo>
                  <a:pt x="45" y="33"/>
                  <a:pt x="38" y="20"/>
                  <a:pt x="33" y="6"/>
                </a:cubicBezTo>
                <a:cubicBezTo>
                  <a:pt x="32" y="2"/>
                  <a:pt x="26" y="0"/>
                  <a:pt x="22" y="3"/>
                </a:cubicBezTo>
                <a:cubicBezTo>
                  <a:pt x="15" y="12"/>
                  <a:pt x="8" y="19"/>
                  <a:pt x="3" y="30"/>
                </a:cubicBezTo>
                <a:cubicBezTo>
                  <a:pt x="0" y="35"/>
                  <a:pt x="7" y="39"/>
                  <a:pt x="11" y="34"/>
                </a:cubicBezTo>
                <a:cubicBezTo>
                  <a:pt x="15" y="29"/>
                  <a:pt x="19" y="24"/>
                  <a:pt x="24" y="19"/>
                </a:cubicBezTo>
                <a:cubicBezTo>
                  <a:pt x="29" y="32"/>
                  <a:pt x="36" y="44"/>
                  <a:pt x="40" y="58"/>
                </a:cubicBezTo>
                <a:cubicBezTo>
                  <a:pt x="41" y="62"/>
                  <a:pt x="47" y="65"/>
                  <a:pt x="50" y="62"/>
                </a:cubicBezTo>
                <a:cubicBezTo>
                  <a:pt x="59" y="55"/>
                  <a:pt x="70" y="54"/>
                  <a:pt x="79" y="50"/>
                </a:cubicBezTo>
                <a:cubicBezTo>
                  <a:pt x="86" y="65"/>
                  <a:pt x="96" y="78"/>
                  <a:pt x="104" y="92"/>
                </a:cubicBezTo>
                <a:cubicBezTo>
                  <a:pt x="107" y="97"/>
                  <a:pt x="113" y="97"/>
                  <a:pt x="117" y="94"/>
                </a:cubicBezTo>
                <a:cubicBezTo>
                  <a:pt x="129" y="82"/>
                  <a:pt x="146" y="75"/>
                  <a:pt x="157" y="62"/>
                </a:cubicBezTo>
                <a:cubicBezTo>
                  <a:pt x="163" y="54"/>
                  <a:pt x="152" y="42"/>
                  <a:pt x="145" y="5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4" name="Freeform 82"/>
          <p:cNvSpPr/>
          <p:nvPr/>
        </p:nvSpPr>
        <p:spPr bwMode="auto">
          <a:xfrm>
            <a:off x="4971886" y="93240"/>
            <a:ext cx="1158620" cy="1178300"/>
          </a:xfrm>
          <a:custGeom>
            <a:avLst/>
            <a:gdLst>
              <a:gd name="T0" fmla="*/ 180 w 199"/>
              <a:gd name="T1" fmla="*/ 7 h 202"/>
              <a:gd name="T2" fmla="*/ 95 w 199"/>
              <a:gd name="T3" fmla="*/ 98 h 202"/>
              <a:gd name="T4" fmla="*/ 53 w 199"/>
              <a:gd name="T5" fmla="*/ 142 h 202"/>
              <a:gd name="T6" fmla="*/ 33 w 199"/>
              <a:gd name="T7" fmla="*/ 164 h 202"/>
              <a:gd name="T8" fmla="*/ 19 w 199"/>
              <a:gd name="T9" fmla="*/ 181 h 202"/>
              <a:gd name="T10" fmla="*/ 11 w 199"/>
              <a:gd name="T11" fmla="*/ 141 h 202"/>
              <a:gd name="T12" fmla="*/ 1 w 199"/>
              <a:gd name="T13" fmla="*/ 141 h 202"/>
              <a:gd name="T14" fmla="*/ 6 w 199"/>
              <a:gd name="T15" fmla="*/ 195 h 202"/>
              <a:gd name="T16" fmla="*/ 14 w 199"/>
              <a:gd name="T17" fmla="*/ 201 h 202"/>
              <a:gd name="T18" fmla="*/ 45 w 199"/>
              <a:gd name="T19" fmla="*/ 177 h 202"/>
              <a:gd name="T20" fmla="*/ 98 w 199"/>
              <a:gd name="T21" fmla="*/ 122 h 202"/>
              <a:gd name="T22" fmla="*/ 193 w 199"/>
              <a:gd name="T23" fmla="*/ 17 h 202"/>
              <a:gd name="T24" fmla="*/ 180 w 199"/>
              <a:gd name="T25" fmla="*/ 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9" h="202">
                <a:moveTo>
                  <a:pt x="180" y="7"/>
                </a:moveTo>
                <a:cubicBezTo>
                  <a:pt x="150" y="36"/>
                  <a:pt x="124" y="68"/>
                  <a:pt x="95" y="98"/>
                </a:cubicBezTo>
                <a:cubicBezTo>
                  <a:pt x="81" y="113"/>
                  <a:pt x="67" y="127"/>
                  <a:pt x="53" y="142"/>
                </a:cubicBezTo>
                <a:cubicBezTo>
                  <a:pt x="47" y="149"/>
                  <a:pt x="40" y="157"/>
                  <a:pt x="33" y="164"/>
                </a:cubicBezTo>
                <a:cubicBezTo>
                  <a:pt x="31" y="166"/>
                  <a:pt x="24" y="176"/>
                  <a:pt x="19" y="181"/>
                </a:cubicBezTo>
                <a:cubicBezTo>
                  <a:pt x="15" y="168"/>
                  <a:pt x="12" y="155"/>
                  <a:pt x="11" y="141"/>
                </a:cubicBezTo>
                <a:cubicBezTo>
                  <a:pt x="10" y="135"/>
                  <a:pt x="2" y="135"/>
                  <a:pt x="1" y="141"/>
                </a:cubicBezTo>
                <a:cubicBezTo>
                  <a:pt x="0" y="159"/>
                  <a:pt x="3" y="177"/>
                  <a:pt x="6" y="195"/>
                </a:cubicBezTo>
                <a:cubicBezTo>
                  <a:pt x="7" y="199"/>
                  <a:pt x="11" y="201"/>
                  <a:pt x="14" y="201"/>
                </a:cubicBezTo>
                <a:cubicBezTo>
                  <a:pt x="28" y="202"/>
                  <a:pt x="37" y="186"/>
                  <a:pt x="45" y="177"/>
                </a:cubicBezTo>
                <a:cubicBezTo>
                  <a:pt x="63" y="159"/>
                  <a:pt x="81" y="140"/>
                  <a:pt x="98" y="122"/>
                </a:cubicBezTo>
                <a:cubicBezTo>
                  <a:pt x="130" y="88"/>
                  <a:pt x="165" y="55"/>
                  <a:pt x="193" y="17"/>
                </a:cubicBezTo>
                <a:cubicBezTo>
                  <a:pt x="199" y="9"/>
                  <a:pt x="187" y="0"/>
                  <a:pt x="180" y="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5" name="Freeform 83"/>
          <p:cNvSpPr>
            <a:spLocks noEditPoints="1"/>
          </p:cNvSpPr>
          <p:nvPr/>
        </p:nvSpPr>
        <p:spPr bwMode="auto">
          <a:xfrm>
            <a:off x="7414580" y="349071"/>
            <a:ext cx="1466108" cy="1126640"/>
          </a:xfrm>
          <a:custGeom>
            <a:avLst/>
            <a:gdLst>
              <a:gd name="T0" fmla="*/ 246 w 252"/>
              <a:gd name="T1" fmla="*/ 100 h 193"/>
              <a:gd name="T2" fmla="*/ 196 w 252"/>
              <a:gd name="T3" fmla="*/ 93 h 193"/>
              <a:gd name="T4" fmla="*/ 178 w 252"/>
              <a:gd name="T5" fmla="*/ 64 h 193"/>
              <a:gd name="T6" fmla="*/ 90 w 252"/>
              <a:gd name="T7" fmla="*/ 0 h 193"/>
              <a:gd name="T8" fmla="*/ 85 w 252"/>
              <a:gd name="T9" fmla="*/ 5 h 193"/>
              <a:gd name="T10" fmla="*/ 192 w 252"/>
              <a:gd name="T11" fmla="*/ 104 h 193"/>
              <a:gd name="T12" fmla="*/ 183 w 252"/>
              <a:gd name="T13" fmla="*/ 138 h 193"/>
              <a:gd name="T14" fmla="*/ 160 w 252"/>
              <a:gd name="T15" fmla="*/ 140 h 193"/>
              <a:gd name="T16" fmla="*/ 51 w 252"/>
              <a:gd name="T17" fmla="*/ 45 h 193"/>
              <a:gd name="T18" fmla="*/ 46 w 252"/>
              <a:gd name="T19" fmla="*/ 49 h 193"/>
              <a:gd name="T20" fmla="*/ 106 w 252"/>
              <a:gd name="T21" fmla="*/ 121 h 193"/>
              <a:gd name="T22" fmla="*/ 153 w 252"/>
              <a:gd name="T23" fmla="*/ 147 h 193"/>
              <a:gd name="T24" fmla="*/ 144 w 252"/>
              <a:gd name="T25" fmla="*/ 172 h 193"/>
              <a:gd name="T26" fmla="*/ 63 w 252"/>
              <a:gd name="T27" fmla="*/ 132 h 193"/>
              <a:gd name="T28" fmla="*/ 3 w 252"/>
              <a:gd name="T29" fmla="*/ 65 h 193"/>
              <a:gd name="T30" fmla="*/ 1 w 252"/>
              <a:gd name="T31" fmla="*/ 65 h 193"/>
              <a:gd name="T32" fmla="*/ 68 w 252"/>
              <a:gd name="T33" fmla="*/ 145 h 193"/>
              <a:gd name="T34" fmla="*/ 150 w 252"/>
              <a:gd name="T35" fmla="*/ 178 h 193"/>
              <a:gd name="T36" fmla="*/ 163 w 252"/>
              <a:gd name="T37" fmla="*/ 150 h 193"/>
              <a:gd name="T38" fmla="*/ 191 w 252"/>
              <a:gd name="T39" fmla="*/ 144 h 193"/>
              <a:gd name="T40" fmla="*/ 201 w 252"/>
              <a:gd name="T41" fmla="*/ 106 h 193"/>
              <a:gd name="T42" fmla="*/ 246 w 252"/>
              <a:gd name="T43" fmla="*/ 110 h 193"/>
              <a:gd name="T44" fmla="*/ 246 w 252"/>
              <a:gd name="T45" fmla="*/ 100 h 193"/>
              <a:gd name="T46" fmla="*/ 107 w 252"/>
              <a:gd name="T47" fmla="*/ 111 h 193"/>
              <a:gd name="T48" fmla="*/ 56 w 252"/>
              <a:gd name="T49" fmla="*/ 56 h 193"/>
              <a:gd name="T50" fmla="*/ 148 w 252"/>
              <a:gd name="T51" fmla="*/ 136 h 193"/>
              <a:gd name="T52" fmla="*/ 107 w 252"/>
              <a:gd name="T53" fmla="*/ 111 h 193"/>
              <a:gd name="T54" fmla="*/ 95 w 252"/>
              <a:gd name="T55" fmla="*/ 11 h 193"/>
              <a:gd name="T56" fmla="*/ 186 w 252"/>
              <a:gd name="T57" fmla="*/ 90 h 193"/>
              <a:gd name="T58" fmla="*/ 95 w 252"/>
              <a:gd name="T59" fmla="*/ 11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52" h="193">
                <a:moveTo>
                  <a:pt x="246" y="100"/>
                </a:moveTo>
                <a:cubicBezTo>
                  <a:pt x="232" y="99"/>
                  <a:pt x="214" y="97"/>
                  <a:pt x="196" y="93"/>
                </a:cubicBezTo>
                <a:cubicBezTo>
                  <a:pt x="191" y="82"/>
                  <a:pt x="184" y="72"/>
                  <a:pt x="178" y="64"/>
                </a:cubicBezTo>
                <a:cubicBezTo>
                  <a:pt x="158" y="39"/>
                  <a:pt x="125" y="2"/>
                  <a:pt x="90" y="0"/>
                </a:cubicBezTo>
                <a:cubicBezTo>
                  <a:pt x="87" y="0"/>
                  <a:pt x="85" y="2"/>
                  <a:pt x="85" y="5"/>
                </a:cubicBezTo>
                <a:cubicBezTo>
                  <a:pt x="80" y="59"/>
                  <a:pt x="138" y="92"/>
                  <a:pt x="192" y="104"/>
                </a:cubicBezTo>
                <a:cubicBezTo>
                  <a:pt x="197" y="118"/>
                  <a:pt x="195" y="130"/>
                  <a:pt x="183" y="138"/>
                </a:cubicBezTo>
                <a:cubicBezTo>
                  <a:pt x="177" y="142"/>
                  <a:pt x="169" y="142"/>
                  <a:pt x="160" y="140"/>
                </a:cubicBezTo>
                <a:cubicBezTo>
                  <a:pt x="143" y="100"/>
                  <a:pt x="73" y="49"/>
                  <a:pt x="51" y="45"/>
                </a:cubicBezTo>
                <a:cubicBezTo>
                  <a:pt x="49" y="44"/>
                  <a:pt x="45" y="46"/>
                  <a:pt x="46" y="49"/>
                </a:cubicBezTo>
                <a:cubicBezTo>
                  <a:pt x="47" y="79"/>
                  <a:pt x="84" y="106"/>
                  <a:pt x="106" y="121"/>
                </a:cubicBezTo>
                <a:cubicBezTo>
                  <a:pt x="116" y="129"/>
                  <a:pt x="135" y="141"/>
                  <a:pt x="153" y="147"/>
                </a:cubicBezTo>
                <a:cubicBezTo>
                  <a:pt x="156" y="157"/>
                  <a:pt x="154" y="166"/>
                  <a:pt x="144" y="172"/>
                </a:cubicBezTo>
                <a:cubicBezTo>
                  <a:pt x="122" y="186"/>
                  <a:pt x="78" y="144"/>
                  <a:pt x="63" y="132"/>
                </a:cubicBezTo>
                <a:cubicBezTo>
                  <a:pt x="43" y="115"/>
                  <a:pt x="13" y="91"/>
                  <a:pt x="3" y="65"/>
                </a:cubicBezTo>
                <a:cubicBezTo>
                  <a:pt x="3" y="63"/>
                  <a:pt x="0" y="64"/>
                  <a:pt x="1" y="65"/>
                </a:cubicBezTo>
                <a:cubicBezTo>
                  <a:pt x="10" y="97"/>
                  <a:pt x="44" y="125"/>
                  <a:pt x="68" y="145"/>
                </a:cubicBezTo>
                <a:cubicBezTo>
                  <a:pt x="86" y="161"/>
                  <a:pt x="124" y="193"/>
                  <a:pt x="150" y="178"/>
                </a:cubicBezTo>
                <a:cubicBezTo>
                  <a:pt x="162" y="171"/>
                  <a:pt x="166" y="161"/>
                  <a:pt x="163" y="150"/>
                </a:cubicBezTo>
                <a:cubicBezTo>
                  <a:pt x="173" y="151"/>
                  <a:pt x="183" y="150"/>
                  <a:pt x="191" y="144"/>
                </a:cubicBezTo>
                <a:cubicBezTo>
                  <a:pt x="203" y="134"/>
                  <a:pt x="205" y="120"/>
                  <a:pt x="201" y="106"/>
                </a:cubicBezTo>
                <a:cubicBezTo>
                  <a:pt x="217" y="109"/>
                  <a:pt x="233" y="110"/>
                  <a:pt x="246" y="110"/>
                </a:cubicBezTo>
                <a:cubicBezTo>
                  <a:pt x="252" y="110"/>
                  <a:pt x="252" y="101"/>
                  <a:pt x="246" y="100"/>
                </a:cubicBezTo>
                <a:close/>
                <a:moveTo>
                  <a:pt x="107" y="111"/>
                </a:moveTo>
                <a:cubicBezTo>
                  <a:pt x="90" y="99"/>
                  <a:pt x="62" y="78"/>
                  <a:pt x="56" y="56"/>
                </a:cubicBezTo>
                <a:cubicBezTo>
                  <a:pt x="79" y="66"/>
                  <a:pt x="130" y="105"/>
                  <a:pt x="148" y="136"/>
                </a:cubicBezTo>
                <a:cubicBezTo>
                  <a:pt x="132" y="129"/>
                  <a:pt x="116" y="118"/>
                  <a:pt x="107" y="111"/>
                </a:cubicBezTo>
                <a:close/>
                <a:moveTo>
                  <a:pt x="95" y="11"/>
                </a:moveTo>
                <a:cubicBezTo>
                  <a:pt x="119" y="17"/>
                  <a:pt x="166" y="56"/>
                  <a:pt x="186" y="90"/>
                </a:cubicBezTo>
                <a:cubicBezTo>
                  <a:pt x="141" y="79"/>
                  <a:pt x="95" y="55"/>
                  <a:pt x="95" y="1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6" name="Freeform 84"/>
          <p:cNvSpPr/>
          <p:nvPr/>
        </p:nvSpPr>
        <p:spPr bwMode="auto">
          <a:xfrm>
            <a:off x="6479812" y="285114"/>
            <a:ext cx="81178" cy="228773"/>
          </a:xfrm>
          <a:custGeom>
            <a:avLst/>
            <a:gdLst>
              <a:gd name="T0" fmla="*/ 10 w 14"/>
              <a:gd name="T1" fmla="*/ 26 h 39"/>
              <a:gd name="T2" fmla="*/ 6 w 14"/>
              <a:gd name="T3" fmla="*/ 4 h 39"/>
              <a:gd name="T4" fmla="*/ 0 w 14"/>
              <a:gd name="T5" fmla="*/ 4 h 39"/>
              <a:gd name="T6" fmla="*/ 3 w 14"/>
              <a:gd name="T7" fmla="*/ 27 h 39"/>
              <a:gd name="T8" fmla="*/ 11 w 14"/>
              <a:gd name="T9" fmla="*/ 39 h 39"/>
              <a:gd name="T10" fmla="*/ 14 w 14"/>
              <a:gd name="T11" fmla="*/ 37 h 39"/>
              <a:gd name="T12" fmla="*/ 10 w 14"/>
              <a:gd name="T13" fmla="*/ 2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39">
                <a:moveTo>
                  <a:pt x="10" y="26"/>
                </a:moveTo>
                <a:cubicBezTo>
                  <a:pt x="8" y="19"/>
                  <a:pt x="7" y="11"/>
                  <a:pt x="6" y="4"/>
                </a:cubicBezTo>
                <a:cubicBezTo>
                  <a:pt x="6" y="0"/>
                  <a:pt x="0" y="0"/>
                  <a:pt x="0" y="4"/>
                </a:cubicBezTo>
                <a:cubicBezTo>
                  <a:pt x="0" y="12"/>
                  <a:pt x="1" y="20"/>
                  <a:pt x="3" y="27"/>
                </a:cubicBezTo>
                <a:cubicBezTo>
                  <a:pt x="4" y="31"/>
                  <a:pt x="6" y="39"/>
                  <a:pt x="11" y="39"/>
                </a:cubicBezTo>
                <a:cubicBezTo>
                  <a:pt x="12" y="39"/>
                  <a:pt x="13" y="38"/>
                  <a:pt x="14" y="37"/>
                </a:cubicBezTo>
                <a:cubicBezTo>
                  <a:pt x="14" y="33"/>
                  <a:pt x="11" y="29"/>
                  <a:pt x="10" y="2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7" name="Freeform 85"/>
          <p:cNvSpPr/>
          <p:nvPr/>
        </p:nvSpPr>
        <p:spPr bwMode="auto">
          <a:xfrm>
            <a:off x="6194463" y="449929"/>
            <a:ext cx="250912" cy="157435"/>
          </a:xfrm>
          <a:custGeom>
            <a:avLst/>
            <a:gdLst>
              <a:gd name="T0" fmla="*/ 39 w 43"/>
              <a:gd name="T1" fmla="*/ 17 h 27"/>
              <a:gd name="T2" fmla="*/ 4 w 43"/>
              <a:gd name="T3" fmla="*/ 1 h 27"/>
              <a:gd name="T4" fmla="*/ 4 w 43"/>
              <a:gd name="T5" fmla="*/ 7 h 27"/>
              <a:gd name="T6" fmla="*/ 33 w 43"/>
              <a:gd name="T7" fmla="*/ 23 h 27"/>
              <a:gd name="T8" fmla="*/ 39 w 43"/>
              <a:gd name="T9" fmla="*/ 1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27">
                <a:moveTo>
                  <a:pt x="39" y="17"/>
                </a:moveTo>
                <a:cubicBezTo>
                  <a:pt x="30" y="8"/>
                  <a:pt x="17" y="0"/>
                  <a:pt x="4" y="1"/>
                </a:cubicBezTo>
                <a:cubicBezTo>
                  <a:pt x="0" y="1"/>
                  <a:pt x="0" y="6"/>
                  <a:pt x="4" y="7"/>
                </a:cubicBezTo>
                <a:cubicBezTo>
                  <a:pt x="16" y="8"/>
                  <a:pt x="25" y="15"/>
                  <a:pt x="33" y="23"/>
                </a:cubicBezTo>
                <a:cubicBezTo>
                  <a:pt x="37" y="27"/>
                  <a:pt x="43" y="21"/>
                  <a:pt x="39" y="1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8" name="Freeform 86"/>
          <p:cNvSpPr/>
          <p:nvPr/>
        </p:nvSpPr>
        <p:spPr bwMode="auto">
          <a:xfrm>
            <a:off x="6647087" y="314633"/>
            <a:ext cx="169734" cy="169734"/>
          </a:xfrm>
          <a:custGeom>
            <a:avLst/>
            <a:gdLst>
              <a:gd name="T0" fmla="*/ 19 w 29"/>
              <a:gd name="T1" fmla="*/ 4 h 29"/>
              <a:gd name="T2" fmla="*/ 3 w 29"/>
              <a:gd name="T3" fmla="*/ 20 h 29"/>
              <a:gd name="T4" fmla="*/ 9 w 29"/>
              <a:gd name="T5" fmla="*/ 26 h 29"/>
              <a:gd name="T6" fmla="*/ 25 w 29"/>
              <a:gd name="T7" fmla="*/ 10 h 29"/>
              <a:gd name="T8" fmla="*/ 19 w 29"/>
              <a:gd name="T9" fmla="*/ 4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">
                <a:moveTo>
                  <a:pt x="19" y="4"/>
                </a:moveTo>
                <a:cubicBezTo>
                  <a:pt x="14" y="9"/>
                  <a:pt x="8" y="15"/>
                  <a:pt x="3" y="20"/>
                </a:cubicBezTo>
                <a:cubicBezTo>
                  <a:pt x="0" y="24"/>
                  <a:pt x="5" y="29"/>
                  <a:pt x="9" y="26"/>
                </a:cubicBezTo>
                <a:cubicBezTo>
                  <a:pt x="14" y="21"/>
                  <a:pt x="20" y="15"/>
                  <a:pt x="25" y="10"/>
                </a:cubicBezTo>
                <a:cubicBezTo>
                  <a:pt x="29" y="6"/>
                  <a:pt x="23" y="0"/>
                  <a:pt x="19" y="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69" name="Freeform 87"/>
          <p:cNvSpPr/>
          <p:nvPr/>
        </p:nvSpPr>
        <p:spPr bwMode="auto">
          <a:xfrm>
            <a:off x="6088687" y="700839"/>
            <a:ext cx="204174" cy="56578"/>
          </a:xfrm>
          <a:custGeom>
            <a:avLst/>
            <a:gdLst>
              <a:gd name="T0" fmla="*/ 31 w 35"/>
              <a:gd name="T1" fmla="*/ 1 h 10"/>
              <a:gd name="T2" fmla="*/ 2 w 35"/>
              <a:gd name="T3" fmla="*/ 3 h 10"/>
              <a:gd name="T4" fmla="*/ 2 w 35"/>
              <a:gd name="T5" fmla="*/ 7 h 10"/>
              <a:gd name="T6" fmla="*/ 31 w 35"/>
              <a:gd name="T7" fmla="*/ 9 h 10"/>
              <a:gd name="T8" fmla="*/ 31 w 35"/>
              <a:gd name="T9" fmla="*/ 1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10">
                <a:moveTo>
                  <a:pt x="31" y="1"/>
                </a:moveTo>
                <a:cubicBezTo>
                  <a:pt x="22" y="0"/>
                  <a:pt x="11" y="2"/>
                  <a:pt x="2" y="3"/>
                </a:cubicBezTo>
                <a:cubicBezTo>
                  <a:pt x="0" y="3"/>
                  <a:pt x="0" y="7"/>
                  <a:pt x="2" y="7"/>
                </a:cubicBezTo>
                <a:cubicBezTo>
                  <a:pt x="11" y="8"/>
                  <a:pt x="22" y="10"/>
                  <a:pt x="31" y="9"/>
                </a:cubicBezTo>
                <a:cubicBezTo>
                  <a:pt x="35" y="8"/>
                  <a:pt x="35" y="2"/>
                  <a:pt x="31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0" name="Freeform 88"/>
          <p:cNvSpPr/>
          <p:nvPr/>
        </p:nvSpPr>
        <p:spPr bwMode="auto">
          <a:xfrm>
            <a:off x="6356817" y="791856"/>
            <a:ext cx="68878" cy="194333"/>
          </a:xfrm>
          <a:custGeom>
            <a:avLst/>
            <a:gdLst>
              <a:gd name="T0" fmla="*/ 5 w 12"/>
              <a:gd name="T1" fmla="*/ 3 h 33"/>
              <a:gd name="T2" fmla="*/ 1 w 12"/>
              <a:gd name="T3" fmla="*/ 29 h 33"/>
              <a:gd name="T4" fmla="*/ 7 w 12"/>
              <a:gd name="T5" fmla="*/ 29 h 33"/>
              <a:gd name="T6" fmla="*/ 11 w 12"/>
              <a:gd name="T7" fmla="*/ 6 h 33"/>
              <a:gd name="T8" fmla="*/ 5 w 12"/>
              <a:gd name="T9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33">
                <a:moveTo>
                  <a:pt x="5" y="3"/>
                </a:moveTo>
                <a:cubicBezTo>
                  <a:pt x="0" y="11"/>
                  <a:pt x="0" y="20"/>
                  <a:pt x="1" y="29"/>
                </a:cubicBezTo>
                <a:cubicBezTo>
                  <a:pt x="1" y="33"/>
                  <a:pt x="7" y="33"/>
                  <a:pt x="7" y="29"/>
                </a:cubicBezTo>
                <a:cubicBezTo>
                  <a:pt x="8" y="21"/>
                  <a:pt x="9" y="14"/>
                  <a:pt x="11" y="6"/>
                </a:cubicBezTo>
                <a:cubicBezTo>
                  <a:pt x="12" y="2"/>
                  <a:pt x="7" y="0"/>
                  <a:pt x="5" y="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1" name="Freeform 89"/>
          <p:cNvSpPr/>
          <p:nvPr/>
        </p:nvSpPr>
        <p:spPr bwMode="auto">
          <a:xfrm>
            <a:off x="6612647" y="769717"/>
            <a:ext cx="115616" cy="268131"/>
          </a:xfrm>
          <a:custGeom>
            <a:avLst/>
            <a:gdLst>
              <a:gd name="T0" fmla="*/ 19 w 20"/>
              <a:gd name="T1" fmla="*/ 40 h 46"/>
              <a:gd name="T2" fmla="*/ 12 w 20"/>
              <a:gd name="T3" fmla="*/ 25 h 46"/>
              <a:gd name="T4" fmla="*/ 8 w 20"/>
              <a:gd name="T5" fmla="*/ 5 h 46"/>
              <a:gd name="T6" fmla="*/ 0 w 20"/>
              <a:gd name="T7" fmla="*/ 5 h 46"/>
              <a:gd name="T8" fmla="*/ 14 w 20"/>
              <a:gd name="T9" fmla="*/ 44 h 46"/>
              <a:gd name="T10" fmla="*/ 19 w 20"/>
              <a:gd name="T11" fmla="*/ 4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46">
                <a:moveTo>
                  <a:pt x="19" y="40"/>
                </a:moveTo>
                <a:cubicBezTo>
                  <a:pt x="18" y="35"/>
                  <a:pt x="15" y="30"/>
                  <a:pt x="12" y="25"/>
                </a:cubicBezTo>
                <a:cubicBezTo>
                  <a:pt x="9" y="19"/>
                  <a:pt x="8" y="12"/>
                  <a:pt x="8" y="5"/>
                </a:cubicBezTo>
                <a:cubicBezTo>
                  <a:pt x="7" y="0"/>
                  <a:pt x="1" y="0"/>
                  <a:pt x="0" y="5"/>
                </a:cubicBezTo>
                <a:cubicBezTo>
                  <a:pt x="0" y="18"/>
                  <a:pt x="4" y="36"/>
                  <a:pt x="14" y="44"/>
                </a:cubicBezTo>
                <a:cubicBezTo>
                  <a:pt x="17" y="46"/>
                  <a:pt x="20" y="43"/>
                  <a:pt x="19" y="4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2" name="Freeform 90"/>
          <p:cNvSpPr/>
          <p:nvPr/>
        </p:nvSpPr>
        <p:spPr bwMode="auto">
          <a:xfrm>
            <a:off x="6757783" y="663940"/>
            <a:ext cx="204174" cy="182034"/>
          </a:xfrm>
          <a:custGeom>
            <a:avLst/>
            <a:gdLst>
              <a:gd name="T0" fmla="*/ 34 w 35"/>
              <a:gd name="T1" fmla="*/ 26 h 31"/>
              <a:gd name="T2" fmla="*/ 24 w 35"/>
              <a:gd name="T3" fmla="*/ 15 h 31"/>
              <a:gd name="T4" fmla="*/ 10 w 35"/>
              <a:gd name="T5" fmla="*/ 4 h 31"/>
              <a:gd name="T6" fmla="*/ 4 w 35"/>
              <a:gd name="T7" fmla="*/ 10 h 31"/>
              <a:gd name="T8" fmla="*/ 17 w 35"/>
              <a:gd name="T9" fmla="*/ 21 h 31"/>
              <a:gd name="T10" fmla="*/ 30 w 35"/>
              <a:gd name="T11" fmla="*/ 30 h 31"/>
              <a:gd name="T12" fmla="*/ 34 w 35"/>
              <a:gd name="T13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31">
                <a:moveTo>
                  <a:pt x="34" y="26"/>
                </a:moveTo>
                <a:cubicBezTo>
                  <a:pt x="33" y="21"/>
                  <a:pt x="28" y="18"/>
                  <a:pt x="24" y="15"/>
                </a:cubicBezTo>
                <a:cubicBezTo>
                  <a:pt x="19" y="11"/>
                  <a:pt x="14" y="8"/>
                  <a:pt x="10" y="4"/>
                </a:cubicBezTo>
                <a:cubicBezTo>
                  <a:pt x="6" y="0"/>
                  <a:pt x="0" y="6"/>
                  <a:pt x="4" y="10"/>
                </a:cubicBezTo>
                <a:cubicBezTo>
                  <a:pt x="8" y="14"/>
                  <a:pt x="12" y="18"/>
                  <a:pt x="17" y="21"/>
                </a:cubicBezTo>
                <a:cubicBezTo>
                  <a:pt x="21" y="24"/>
                  <a:pt x="25" y="29"/>
                  <a:pt x="30" y="30"/>
                </a:cubicBezTo>
                <a:cubicBezTo>
                  <a:pt x="33" y="31"/>
                  <a:pt x="35" y="29"/>
                  <a:pt x="34" y="2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3" name="Freeform 91"/>
          <p:cNvSpPr/>
          <p:nvPr/>
        </p:nvSpPr>
        <p:spPr bwMode="auto">
          <a:xfrm>
            <a:off x="6846340" y="489288"/>
            <a:ext cx="162354" cy="59038"/>
          </a:xfrm>
          <a:custGeom>
            <a:avLst/>
            <a:gdLst>
              <a:gd name="T0" fmla="*/ 25 w 28"/>
              <a:gd name="T1" fmla="*/ 2 h 10"/>
              <a:gd name="T2" fmla="*/ 4 w 28"/>
              <a:gd name="T3" fmla="*/ 2 h 10"/>
              <a:gd name="T4" fmla="*/ 4 w 28"/>
              <a:gd name="T5" fmla="*/ 8 h 10"/>
              <a:gd name="T6" fmla="*/ 25 w 28"/>
              <a:gd name="T7" fmla="*/ 8 h 10"/>
              <a:gd name="T8" fmla="*/ 25 w 28"/>
              <a:gd name="T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0">
                <a:moveTo>
                  <a:pt x="25" y="2"/>
                </a:moveTo>
                <a:cubicBezTo>
                  <a:pt x="18" y="0"/>
                  <a:pt x="11" y="1"/>
                  <a:pt x="4" y="2"/>
                </a:cubicBezTo>
                <a:cubicBezTo>
                  <a:pt x="0" y="2"/>
                  <a:pt x="0" y="8"/>
                  <a:pt x="4" y="8"/>
                </a:cubicBezTo>
                <a:cubicBezTo>
                  <a:pt x="11" y="9"/>
                  <a:pt x="18" y="10"/>
                  <a:pt x="25" y="8"/>
                </a:cubicBezTo>
                <a:cubicBezTo>
                  <a:pt x="28" y="8"/>
                  <a:pt x="28" y="2"/>
                  <a:pt x="25" y="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4" name="Freeform 92"/>
          <p:cNvSpPr/>
          <p:nvPr/>
        </p:nvSpPr>
        <p:spPr bwMode="auto">
          <a:xfrm>
            <a:off x="2783216" y="5598526"/>
            <a:ext cx="1202898" cy="991345"/>
          </a:xfrm>
          <a:custGeom>
            <a:avLst/>
            <a:gdLst>
              <a:gd name="T0" fmla="*/ 165 w 207"/>
              <a:gd name="T1" fmla="*/ 144 h 170"/>
              <a:gd name="T2" fmla="*/ 188 w 207"/>
              <a:gd name="T3" fmla="*/ 120 h 170"/>
              <a:gd name="T4" fmla="*/ 201 w 207"/>
              <a:gd name="T5" fmla="*/ 96 h 170"/>
              <a:gd name="T6" fmla="*/ 203 w 207"/>
              <a:gd name="T7" fmla="*/ 91 h 170"/>
              <a:gd name="T8" fmla="*/ 204 w 207"/>
              <a:gd name="T9" fmla="*/ 85 h 170"/>
              <a:gd name="T10" fmla="*/ 204 w 207"/>
              <a:gd name="T11" fmla="*/ 82 h 170"/>
              <a:gd name="T12" fmla="*/ 205 w 207"/>
              <a:gd name="T13" fmla="*/ 61 h 170"/>
              <a:gd name="T14" fmla="*/ 203 w 207"/>
              <a:gd name="T15" fmla="*/ 49 h 170"/>
              <a:gd name="T16" fmla="*/ 203 w 207"/>
              <a:gd name="T17" fmla="*/ 48 h 170"/>
              <a:gd name="T18" fmla="*/ 203 w 207"/>
              <a:gd name="T19" fmla="*/ 48 h 170"/>
              <a:gd name="T20" fmla="*/ 203 w 207"/>
              <a:gd name="T21" fmla="*/ 45 h 170"/>
              <a:gd name="T22" fmla="*/ 197 w 207"/>
              <a:gd name="T23" fmla="*/ 40 h 170"/>
              <a:gd name="T24" fmla="*/ 168 w 207"/>
              <a:gd name="T25" fmla="*/ 29 h 170"/>
              <a:gd name="T26" fmla="*/ 118 w 207"/>
              <a:gd name="T27" fmla="*/ 50 h 170"/>
              <a:gd name="T28" fmla="*/ 93 w 207"/>
              <a:gd name="T29" fmla="*/ 10 h 170"/>
              <a:gd name="T30" fmla="*/ 78 w 207"/>
              <a:gd name="T31" fmla="*/ 6 h 170"/>
              <a:gd name="T32" fmla="*/ 74 w 207"/>
              <a:gd name="T33" fmla="*/ 6 h 170"/>
              <a:gd name="T34" fmla="*/ 74 w 207"/>
              <a:gd name="T35" fmla="*/ 6 h 170"/>
              <a:gd name="T36" fmla="*/ 62 w 207"/>
              <a:gd name="T37" fmla="*/ 1 h 170"/>
              <a:gd name="T38" fmla="*/ 2 w 207"/>
              <a:gd name="T39" fmla="*/ 67 h 170"/>
              <a:gd name="T40" fmla="*/ 5 w 207"/>
              <a:gd name="T41" fmla="*/ 78 h 170"/>
              <a:gd name="T42" fmla="*/ 8 w 207"/>
              <a:gd name="T43" fmla="*/ 97 h 170"/>
              <a:gd name="T44" fmla="*/ 32 w 207"/>
              <a:gd name="T45" fmla="*/ 143 h 170"/>
              <a:gd name="T46" fmla="*/ 42 w 207"/>
              <a:gd name="T47" fmla="*/ 150 h 170"/>
              <a:gd name="T48" fmla="*/ 42 w 207"/>
              <a:gd name="T49" fmla="*/ 152 h 170"/>
              <a:gd name="T50" fmla="*/ 47 w 207"/>
              <a:gd name="T51" fmla="*/ 159 h 170"/>
              <a:gd name="T52" fmla="*/ 58 w 207"/>
              <a:gd name="T53" fmla="*/ 169 h 170"/>
              <a:gd name="T54" fmla="*/ 61 w 207"/>
              <a:gd name="T55" fmla="*/ 168 h 170"/>
              <a:gd name="T56" fmla="*/ 85 w 207"/>
              <a:gd name="T57" fmla="*/ 169 h 170"/>
              <a:gd name="T58" fmla="*/ 118 w 207"/>
              <a:gd name="T59" fmla="*/ 167 h 170"/>
              <a:gd name="T60" fmla="*/ 124 w 207"/>
              <a:gd name="T61" fmla="*/ 166 h 170"/>
              <a:gd name="T62" fmla="*/ 148 w 207"/>
              <a:gd name="T63" fmla="*/ 155 h 170"/>
              <a:gd name="T64" fmla="*/ 165 w 207"/>
              <a:gd name="T65" fmla="*/ 144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7" h="170">
                <a:moveTo>
                  <a:pt x="165" y="144"/>
                </a:moveTo>
                <a:cubicBezTo>
                  <a:pt x="175" y="138"/>
                  <a:pt x="183" y="130"/>
                  <a:pt x="188" y="120"/>
                </a:cubicBezTo>
                <a:cubicBezTo>
                  <a:pt x="193" y="112"/>
                  <a:pt x="198" y="104"/>
                  <a:pt x="201" y="96"/>
                </a:cubicBezTo>
                <a:cubicBezTo>
                  <a:pt x="201" y="94"/>
                  <a:pt x="202" y="92"/>
                  <a:pt x="203" y="91"/>
                </a:cubicBezTo>
                <a:cubicBezTo>
                  <a:pt x="204" y="89"/>
                  <a:pt x="204" y="87"/>
                  <a:pt x="204" y="85"/>
                </a:cubicBezTo>
                <a:cubicBezTo>
                  <a:pt x="204" y="84"/>
                  <a:pt x="204" y="83"/>
                  <a:pt x="204" y="82"/>
                </a:cubicBezTo>
                <a:cubicBezTo>
                  <a:pt x="206" y="75"/>
                  <a:pt x="207" y="68"/>
                  <a:pt x="205" y="61"/>
                </a:cubicBezTo>
                <a:cubicBezTo>
                  <a:pt x="205" y="57"/>
                  <a:pt x="204" y="53"/>
                  <a:pt x="203" y="49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3" y="47"/>
                  <a:pt x="203" y="46"/>
                  <a:pt x="203" y="45"/>
                </a:cubicBezTo>
                <a:cubicBezTo>
                  <a:pt x="202" y="42"/>
                  <a:pt x="200" y="40"/>
                  <a:pt x="197" y="40"/>
                </a:cubicBezTo>
                <a:cubicBezTo>
                  <a:pt x="189" y="30"/>
                  <a:pt x="179" y="27"/>
                  <a:pt x="168" y="29"/>
                </a:cubicBezTo>
                <a:cubicBezTo>
                  <a:pt x="149" y="22"/>
                  <a:pt x="130" y="34"/>
                  <a:pt x="118" y="50"/>
                </a:cubicBezTo>
                <a:cubicBezTo>
                  <a:pt x="118" y="33"/>
                  <a:pt x="110" y="18"/>
                  <a:pt x="93" y="10"/>
                </a:cubicBezTo>
                <a:cubicBezTo>
                  <a:pt x="88" y="8"/>
                  <a:pt x="83" y="6"/>
                  <a:pt x="78" y="6"/>
                </a:cubicBezTo>
                <a:cubicBezTo>
                  <a:pt x="77" y="6"/>
                  <a:pt x="75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2" y="2"/>
                  <a:pt x="67" y="0"/>
                  <a:pt x="62" y="1"/>
                </a:cubicBezTo>
                <a:cubicBezTo>
                  <a:pt x="33" y="14"/>
                  <a:pt x="13" y="38"/>
                  <a:pt x="2" y="67"/>
                </a:cubicBezTo>
                <a:cubicBezTo>
                  <a:pt x="0" y="71"/>
                  <a:pt x="2" y="75"/>
                  <a:pt x="5" y="78"/>
                </a:cubicBezTo>
                <a:cubicBezTo>
                  <a:pt x="5" y="84"/>
                  <a:pt x="6" y="90"/>
                  <a:pt x="8" y="97"/>
                </a:cubicBezTo>
                <a:cubicBezTo>
                  <a:pt x="9" y="116"/>
                  <a:pt x="18" y="132"/>
                  <a:pt x="32" y="143"/>
                </a:cubicBezTo>
                <a:cubicBezTo>
                  <a:pt x="33" y="148"/>
                  <a:pt x="37" y="150"/>
                  <a:pt x="42" y="150"/>
                </a:cubicBezTo>
                <a:cubicBezTo>
                  <a:pt x="42" y="151"/>
                  <a:pt x="42" y="151"/>
                  <a:pt x="42" y="152"/>
                </a:cubicBezTo>
                <a:cubicBezTo>
                  <a:pt x="44" y="154"/>
                  <a:pt x="46" y="157"/>
                  <a:pt x="47" y="159"/>
                </a:cubicBezTo>
                <a:cubicBezTo>
                  <a:pt x="47" y="164"/>
                  <a:pt x="52" y="170"/>
                  <a:pt x="58" y="169"/>
                </a:cubicBezTo>
                <a:cubicBezTo>
                  <a:pt x="59" y="168"/>
                  <a:pt x="60" y="168"/>
                  <a:pt x="61" y="168"/>
                </a:cubicBezTo>
                <a:cubicBezTo>
                  <a:pt x="69" y="170"/>
                  <a:pt x="77" y="170"/>
                  <a:pt x="85" y="169"/>
                </a:cubicBezTo>
                <a:cubicBezTo>
                  <a:pt x="96" y="170"/>
                  <a:pt x="107" y="169"/>
                  <a:pt x="118" y="167"/>
                </a:cubicBezTo>
                <a:cubicBezTo>
                  <a:pt x="120" y="167"/>
                  <a:pt x="122" y="167"/>
                  <a:pt x="124" y="166"/>
                </a:cubicBezTo>
                <a:cubicBezTo>
                  <a:pt x="133" y="164"/>
                  <a:pt x="141" y="160"/>
                  <a:pt x="148" y="155"/>
                </a:cubicBezTo>
                <a:cubicBezTo>
                  <a:pt x="154" y="152"/>
                  <a:pt x="160" y="148"/>
                  <a:pt x="165" y="144"/>
                </a:cubicBezTo>
                <a:close/>
              </a:path>
            </a:pathLst>
          </a:custGeom>
          <a:solidFill>
            <a:srgbClr val="ED4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5" name="Freeform 93"/>
          <p:cNvSpPr/>
          <p:nvPr/>
        </p:nvSpPr>
        <p:spPr bwMode="auto">
          <a:xfrm>
            <a:off x="3491671" y="5406652"/>
            <a:ext cx="413266" cy="204174"/>
          </a:xfrm>
          <a:custGeom>
            <a:avLst/>
            <a:gdLst>
              <a:gd name="T0" fmla="*/ 67 w 71"/>
              <a:gd name="T1" fmla="*/ 22 h 35"/>
              <a:gd name="T2" fmla="*/ 64 w 71"/>
              <a:gd name="T3" fmla="*/ 11 h 35"/>
              <a:gd name="T4" fmla="*/ 60 w 71"/>
              <a:gd name="T5" fmla="*/ 10 h 35"/>
              <a:gd name="T6" fmla="*/ 56 w 71"/>
              <a:gd name="T7" fmla="*/ 6 h 35"/>
              <a:gd name="T8" fmla="*/ 52 w 71"/>
              <a:gd name="T9" fmla="*/ 5 h 35"/>
              <a:gd name="T10" fmla="*/ 50 w 71"/>
              <a:gd name="T11" fmla="*/ 4 h 35"/>
              <a:gd name="T12" fmla="*/ 22 w 71"/>
              <a:gd name="T13" fmla="*/ 7 h 35"/>
              <a:gd name="T14" fmla="*/ 18 w 71"/>
              <a:gd name="T15" fmla="*/ 9 h 35"/>
              <a:gd name="T16" fmla="*/ 17 w 71"/>
              <a:gd name="T17" fmla="*/ 10 h 35"/>
              <a:gd name="T18" fmla="*/ 3 w 71"/>
              <a:gd name="T19" fmla="*/ 15 h 35"/>
              <a:gd name="T20" fmla="*/ 3 w 71"/>
              <a:gd name="T21" fmla="*/ 23 h 35"/>
              <a:gd name="T22" fmla="*/ 28 w 71"/>
              <a:gd name="T23" fmla="*/ 30 h 35"/>
              <a:gd name="T24" fmla="*/ 67 w 71"/>
              <a:gd name="T25" fmla="*/ 2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" h="35">
                <a:moveTo>
                  <a:pt x="67" y="22"/>
                </a:moveTo>
                <a:cubicBezTo>
                  <a:pt x="71" y="19"/>
                  <a:pt x="70" y="11"/>
                  <a:pt x="64" y="11"/>
                </a:cubicBezTo>
                <a:cubicBezTo>
                  <a:pt x="63" y="10"/>
                  <a:pt x="61" y="10"/>
                  <a:pt x="60" y="10"/>
                </a:cubicBezTo>
                <a:cubicBezTo>
                  <a:pt x="59" y="8"/>
                  <a:pt x="58" y="7"/>
                  <a:pt x="56" y="6"/>
                </a:cubicBezTo>
                <a:cubicBezTo>
                  <a:pt x="55" y="6"/>
                  <a:pt x="54" y="5"/>
                  <a:pt x="52" y="5"/>
                </a:cubicBezTo>
                <a:cubicBezTo>
                  <a:pt x="52" y="4"/>
                  <a:pt x="51" y="4"/>
                  <a:pt x="50" y="4"/>
                </a:cubicBezTo>
                <a:cubicBezTo>
                  <a:pt x="39" y="0"/>
                  <a:pt x="30" y="2"/>
                  <a:pt x="22" y="7"/>
                </a:cubicBezTo>
                <a:cubicBezTo>
                  <a:pt x="21" y="8"/>
                  <a:pt x="20" y="9"/>
                  <a:pt x="18" y="9"/>
                </a:cubicBezTo>
                <a:cubicBezTo>
                  <a:pt x="18" y="9"/>
                  <a:pt x="17" y="10"/>
                  <a:pt x="17" y="10"/>
                </a:cubicBezTo>
                <a:cubicBezTo>
                  <a:pt x="12" y="11"/>
                  <a:pt x="8" y="13"/>
                  <a:pt x="3" y="15"/>
                </a:cubicBezTo>
                <a:cubicBezTo>
                  <a:pt x="0" y="17"/>
                  <a:pt x="0" y="21"/>
                  <a:pt x="3" y="23"/>
                </a:cubicBezTo>
                <a:cubicBezTo>
                  <a:pt x="11" y="29"/>
                  <a:pt x="20" y="31"/>
                  <a:pt x="28" y="30"/>
                </a:cubicBezTo>
                <a:cubicBezTo>
                  <a:pt x="40" y="35"/>
                  <a:pt x="55" y="30"/>
                  <a:pt x="67" y="22"/>
                </a:cubicBezTo>
                <a:close/>
              </a:path>
            </a:pathLst>
          </a:custGeom>
          <a:solidFill>
            <a:srgbClr val="BBC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6" name="Freeform 94"/>
          <p:cNvSpPr/>
          <p:nvPr/>
        </p:nvSpPr>
        <p:spPr bwMode="auto">
          <a:xfrm>
            <a:off x="2834874" y="5593607"/>
            <a:ext cx="1227497" cy="1111881"/>
          </a:xfrm>
          <a:custGeom>
            <a:avLst/>
            <a:gdLst>
              <a:gd name="T0" fmla="*/ 204 w 211"/>
              <a:gd name="T1" fmla="*/ 62 h 191"/>
              <a:gd name="T2" fmla="*/ 118 w 211"/>
              <a:gd name="T3" fmla="*/ 44 h 191"/>
              <a:gd name="T4" fmla="*/ 191 w 211"/>
              <a:gd name="T5" fmla="*/ 60 h 191"/>
              <a:gd name="T6" fmla="*/ 81 w 211"/>
              <a:gd name="T7" fmla="*/ 162 h 191"/>
              <a:gd name="T8" fmla="*/ 91 w 211"/>
              <a:gd name="T9" fmla="*/ 152 h 191"/>
              <a:gd name="T10" fmla="*/ 55 w 211"/>
              <a:gd name="T11" fmla="*/ 154 h 191"/>
              <a:gd name="T12" fmla="*/ 67 w 211"/>
              <a:gd name="T13" fmla="*/ 143 h 191"/>
              <a:gd name="T14" fmla="*/ 51 w 211"/>
              <a:gd name="T15" fmla="*/ 151 h 191"/>
              <a:gd name="T16" fmla="*/ 56 w 211"/>
              <a:gd name="T17" fmla="*/ 128 h 191"/>
              <a:gd name="T18" fmla="*/ 40 w 211"/>
              <a:gd name="T19" fmla="*/ 130 h 191"/>
              <a:gd name="T20" fmla="*/ 27 w 211"/>
              <a:gd name="T21" fmla="*/ 127 h 191"/>
              <a:gd name="T22" fmla="*/ 41 w 211"/>
              <a:gd name="T23" fmla="*/ 108 h 191"/>
              <a:gd name="T24" fmla="*/ 19 w 211"/>
              <a:gd name="T25" fmla="*/ 110 h 191"/>
              <a:gd name="T26" fmla="*/ 20 w 211"/>
              <a:gd name="T27" fmla="*/ 92 h 191"/>
              <a:gd name="T28" fmla="*/ 39 w 211"/>
              <a:gd name="T29" fmla="*/ 83 h 191"/>
              <a:gd name="T30" fmla="*/ 17 w 211"/>
              <a:gd name="T31" fmla="*/ 87 h 191"/>
              <a:gd name="T32" fmla="*/ 24 w 211"/>
              <a:gd name="T33" fmla="*/ 74 h 191"/>
              <a:gd name="T34" fmla="*/ 44 w 211"/>
              <a:gd name="T35" fmla="*/ 72 h 191"/>
              <a:gd name="T36" fmla="*/ 27 w 211"/>
              <a:gd name="T37" fmla="*/ 49 h 191"/>
              <a:gd name="T38" fmla="*/ 43 w 211"/>
              <a:gd name="T39" fmla="*/ 45 h 191"/>
              <a:gd name="T40" fmla="*/ 38 w 211"/>
              <a:gd name="T41" fmla="*/ 32 h 191"/>
              <a:gd name="T42" fmla="*/ 58 w 211"/>
              <a:gd name="T43" fmla="*/ 34 h 191"/>
              <a:gd name="T44" fmla="*/ 46 w 211"/>
              <a:gd name="T45" fmla="*/ 24 h 191"/>
              <a:gd name="T46" fmla="*/ 104 w 211"/>
              <a:gd name="T47" fmla="*/ 59 h 191"/>
              <a:gd name="T48" fmla="*/ 78 w 211"/>
              <a:gd name="T49" fmla="*/ 6 h 191"/>
              <a:gd name="T50" fmla="*/ 32 w 211"/>
              <a:gd name="T51" fmla="*/ 21 h 191"/>
              <a:gd name="T52" fmla="*/ 22 w 211"/>
              <a:gd name="T53" fmla="*/ 23 h 191"/>
              <a:gd name="T54" fmla="*/ 15 w 211"/>
              <a:gd name="T55" fmla="*/ 46 h 191"/>
              <a:gd name="T56" fmla="*/ 9 w 211"/>
              <a:gd name="T57" fmla="*/ 51 h 191"/>
              <a:gd name="T58" fmla="*/ 7 w 211"/>
              <a:gd name="T59" fmla="*/ 70 h 191"/>
              <a:gd name="T60" fmla="*/ 2 w 211"/>
              <a:gd name="T61" fmla="*/ 73 h 191"/>
              <a:gd name="T62" fmla="*/ 5 w 211"/>
              <a:gd name="T63" fmla="*/ 89 h 191"/>
              <a:gd name="T64" fmla="*/ 8 w 211"/>
              <a:gd name="T65" fmla="*/ 110 h 191"/>
              <a:gd name="T66" fmla="*/ 9 w 211"/>
              <a:gd name="T67" fmla="*/ 113 h 191"/>
              <a:gd name="T68" fmla="*/ 177 w 211"/>
              <a:gd name="T69" fmla="*/ 14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" h="191">
                <a:moveTo>
                  <a:pt x="177" y="141"/>
                </a:moveTo>
                <a:cubicBezTo>
                  <a:pt x="198" y="121"/>
                  <a:pt x="211" y="91"/>
                  <a:pt x="204" y="62"/>
                </a:cubicBezTo>
                <a:cubicBezTo>
                  <a:pt x="198" y="37"/>
                  <a:pt x="173" y="23"/>
                  <a:pt x="148" y="28"/>
                </a:cubicBezTo>
                <a:cubicBezTo>
                  <a:pt x="137" y="30"/>
                  <a:pt x="126" y="36"/>
                  <a:pt x="118" y="44"/>
                </a:cubicBezTo>
                <a:cubicBezTo>
                  <a:pt x="113" y="49"/>
                  <a:pt x="120" y="55"/>
                  <a:pt x="125" y="52"/>
                </a:cubicBezTo>
                <a:cubicBezTo>
                  <a:pt x="148" y="38"/>
                  <a:pt x="176" y="30"/>
                  <a:pt x="191" y="60"/>
                </a:cubicBezTo>
                <a:cubicBezTo>
                  <a:pt x="203" y="85"/>
                  <a:pt x="186" y="117"/>
                  <a:pt x="168" y="135"/>
                </a:cubicBezTo>
                <a:cubicBezTo>
                  <a:pt x="144" y="156"/>
                  <a:pt x="111" y="167"/>
                  <a:pt x="81" y="162"/>
                </a:cubicBezTo>
                <a:cubicBezTo>
                  <a:pt x="85" y="160"/>
                  <a:pt x="89" y="158"/>
                  <a:pt x="93" y="155"/>
                </a:cubicBezTo>
                <a:cubicBezTo>
                  <a:pt x="94" y="154"/>
                  <a:pt x="93" y="151"/>
                  <a:pt x="91" y="152"/>
                </a:cubicBezTo>
                <a:cubicBezTo>
                  <a:pt x="86" y="156"/>
                  <a:pt x="82" y="159"/>
                  <a:pt x="76" y="161"/>
                </a:cubicBezTo>
                <a:cubicBezTo>
                  <a:pt x="69" y="160"/>
                  <a:pt x="62" y="157"/>
                  <a:pt x="55" y="154"/>
                </a:cubicBezTo>
                <a:cubicBezTo>
                  <a:pt x="61" y="152"/>
                  <a:pt x="66" y="149"/>
                  <a:pt x="69" y="145"/>
                </a:cubicBezTo>
                <a:cubicBezTo>
                  <a:pt x="70" y="144"/>
                  <a:pt x="68" y="143"/>
                  <a:pt x="67" y="143"/>
                </a:cubicBezTo>
                <a:cubicBezTo>
                  <a:pt x="62" y="144"/>
                  <a:pt x="58" y="148"/>
                  <a:pt x="54" y="150"/>
                </a:cubicBezTo>
                <a:cubicBezTo>
                  <a:pt x="53" y="150"/>
                  <a:pt x="52" y="150"/>
                  <a:pt x="51" y="151"/>
                </a:cubicBezTo>
                <a:cubicBezTo>
                  <a:pt x="44" y="147"/>
                  <a:pt x="38" y="141"/>
                  <a:pt x="32" y="135"/>
                </a:cubicBezTo>
                <a:cubicBezTo>
                  <a:pt x="41" y="135"/>
                  <a:pt x="50" y="134"/>
                  <a:pt x="56" y="128"/>
                </a:cubicBezTo>
                <a:cubicBezTo>
                  <a:pt x="57" y="127"/>
                  <a:pt x="56" y="125"/>
                  <a:pt x="54" y="126"/>
                </a:cubicBezTo>
                <a:cubicBezTo>
                  <a:pt x="50" y="127"/>
                  <a:pt x="46" y="130"/>
                  <a:pt x="40" y="130"/>
                </a:cubicBezTo>
                <a:cubicBezTo>
                  <a:pt x="37" y="131"/>
                  <a:pt x="33" y="131"/>
                  <a:pt x="29" y="131"/>
                </a:cubicBezTo>
                <a:cubicBezTo>
                  <a:pt x="28" y="130"/>
                  <a:pt x="28" y="129"/>
                  <a:pt x="27" y="127"/>
                </a:cubicBezTo>
                <a:cubicBezTo>
                  <a:pt x="24" y="123"/>
                  <a:pt x="22" y="118"/>
                  <a:pt x="20" y="113"/>
                </a:cubicBezTo>
                <a:cubicBezTo>
                  <a:pt x="27" y="113"/>
                  <a:pt x="35" y="111"/>
                  <a:pt x="41" y="108"/>
                </a:cubicBezTo>
                <a:cubicBezTo>
                  <a:pt x="42" y="107"/>
                  <a:pt x="42" y="104"/>
                  <a:pt x="40" y="105"/>
                </a:cubicBezTo>
                <a:cubicBezTo>
                  <a:pt x="33" y="106"/>
                  <a:pt x="26" y="109"/>
                  <a:pt x="19" y="110"/>
                </a:cubicBezTo>
                <a:cubicBezTo>
                  <a:pt x="17" y="104"/>
                  <a:pt x="17" y="98"/>
                  <a:pt x="17" y="92"/>
                </a:cubicBezTo>
                <a:cubicBezTo>
                  <a:pt x="18" y="92"/>
                  <a:pt x="19" y="92"/>
                  <a:pt x="20" y="92"/>
                </a:cubicBezTo>
                <a:cubicBezTo>
                  <a:pt x="26" y="91"/>
                  <a:pt x="35" y="91"/>
                  <a:pt x="40" y="87"/>
                </a:cubicBezTo>
                <a:cubicBezTo>
                  <a:pt x="41" y="86"/>
                  <a:pt x="41" y="84"/>
                  <a:pt x="39" y="83"/>
                </a:cubicBezTo>
                <a:cubicBezTo>
                  <a:pt x="33" y="83"/>
                  <a:pt x="26" y="86"/>
                  <a:pt x="20" y="87"/>
                </a:cubicBezTo>
                <a:cubicBezTo>
                  <a:pt x="19" y="87"/>
                  <a:pt x="18" y="87"/>
                  <a:pt x="17" y="87"/>
                </a:cubicBezTo>
                <a:cubicBezTo>
                  <a:pt x="17" y="83"/>
                  <a:pt x="17" y="78"/>
                  <a:pt x="18" y="74"/>
                </a:cubicBezTo>
                <a:cubicBezTo>
                  <a:pt x="20" y="74"/>
                  <a:pt x="22" y="74"/>
                  <a:pt x="24" y="74"/>
                </a:cubicBezTo>
                <a:cubicBezTo>
                  <a:pt x="30" y="74"/>
                  <a:pt x="37" y="75"/>
                  <a:pt x="43" y="75"/>
                </a:cubicBezTo>
                <a:cubicBezTo>
                  <a:pt x="45" y="75"/>
                  <a:pt x="45" y="72"/>
                  <a:pt x="44" y="72"/>
                </a:cubicBezTo>
                <a:cubicBezTo>
                  <a:pt x="36" y="69"/>
                  <a:pt x="28" y="68"/>
                  <a:pt x="20" y="69"/>
                </a:cubicBezTo>
                <a:cubicBezTo>
                  <a:pt x="21" y="62"/>
                  <a:pt x="24" y="55"/>
                  <a:pt x="27" y="49"/>
                </a:cubicBezTo>
                <a:cubicBezTo>
                  <a:pt x="32" y="49"/>
                  <a:pt x="37" y="50"/>
                  <a:pt x="42" y="50"/>
                </a:cubicBezTo>
                <a:cubicBezTo>
                  <a:pt x="45" y="49"/>
                  <a:pt x="45" y="46"/>
                  <a:pt x="43" y="45"/>
                </a:cubicBezTo>
                <a:cubicBezTo>
                  <a:pt x="39" y="44"/>
                  <a:pt x="35" y="43"/>
                  <a:pt x="30" y="43"/>
                </a:cubicBezTo>
                <a:cubicBezTo>
                  <a:pt x="33" y="39"/>
                  <a:pt x="35" y="36"/>
                  <a:pt x="38" y="32"/>
                </a:cubicBezTo>
                <a:cubicBezTo>
                  <a:pt x="39" y="32"/>
                  <a:pt x="40" y="31"/>
                  <a:pt x="40" y="30"/>
                </a:cubicBezTo>
                <a:cubicBezTo>
                  <a:pt x="46" y="32"/>
                  <a:pt x="52" y="34"/>
                  <a:pt x="58" y="34"/>
                </a:cubicBezTo>
                <a:cubicBezTo>
                  <a:pt x="60" y="34"/>
                  <a:pt x="60" y="31"/>
                  <a:pt x="59" y="30"/>
                </a:cubicBezTo>
                <a:cubicBezTo>
                  <a:pt x="56" y="27"/>
                  <a:pt x="51" y="25"/>
                  <a:pt x="46" y="24"/>
                </a:cubicBezTo>
                <a:cubicBezTo>
                  <a:pt x="53" y="19"/>
                  <a:pt x="62" y="15"/>
                  <a:pt x="71" y="17"/>
                </a:cubicBezTo>
                <a:cubicBezTo>
                  <a:pt x="89" y="20"/>
                  <a:pt x="98" y="45"/>
                  <a:pt x="104" y="59"/>
                </a:cubicBezTo>
                <a:cubicBezTo>
                  <a:pt x="106" y="62"/>
                  <a:pt x="112" y="62"/>
                  <a:pt x="111" y="58"/>
                </a:cubicBezTo>
                <a:cubicBezTo>
                  <a:pt x="108" y="37"/>
                  <a:pt x="99" y="14"/>
                  <a:pt x="78" y="6"/>
                </a:cubicBezTo>
                <a:cubicBezTo>
                  <a:pt x="62" y="0"/>
                  <a:pt x="46" y="7"/>
                  <a:pt x="34" y="18"/>
                </a:cubicBezTo>
                <a:cubicBezTo>
                  <a:pt x="34" y="19"/>
                  <a:pt x="33" y="20"/>
                  <a:pt x="32" y="21"/>
                </a:cubicBezTo>
                <a:cubicBezTo>
                  <a:pt x="29" y="20"/>
                  <a:pt x="26" y="19"/>
                  <a:pt x="24" y="19"/>
                </a:cubicBezTo>
                <a:cubicBezTo>
                  <a:pt x="21" y="18"/>
                  <a:pt x="20" y="22"/>
                  <a:pt x="22" y="23"/>
                </a:cubicBezTo>
                <a:cubicBezTo>
                  <a:pt x="24" y="24"/>
                  <a:pt x="26" y="25"/>
                  <a:pt x="28" y="25"/>
                </a:cubicBezTo>
                <a:cubicBezTo>
                  <a:pt x="22" y="32"/>
                  <a:pt x="18" y="38"/>
                  <a:pt x="15" y="46"/>
                </a:cubicBezTo>
                <a:cubicBezTo>
                  <a:pt x="12" y="47"/>
                  <a:pt x="10" y="47"/>
                  <a:pt x="8" y="48"/>
                </a:cubicBezTo>
                <a:cubicBezTo>
                  <a:pt x="6" y="49"/>
                  <a:pt x="7" y="51"/>
                  <a:pt x="9" y="51"/>
                </a:cubicBezTo>
                <a:cubicBezTo>
                  <a:pt x="10" y="51"/>
                  <a:pt x="11" y="50"/>
                  <a:pt x="13" y="50"/>
                </a:cubicBezTo>
                <a:cubicBezTo>
                  <a:pt x="10" y="56"/>
                  <a:pt x="8" y="63"/>
                  <a:pt x="7" y="70"/>
                </a:cubicBezTo>
                <a:cubicBezTo>
                  <a:pt x="5" y="70"/>
                  <a:pt x="3" y="70"/>
                  <a:pt x="2" y="70"/>
                </a:cubicBezTo>
                <a:cubicBezTo>
                  <a:pt x="0" y="70"/>
                  <a:pt x="0" y="73"/>
                  <a:pt x="2" y="73"/>
                </a:cubicBezTo>
                <a:cubicBezTo>
                  <a:pt x="4" y="73"/>
                  <a:pt x="5" y="73"/>
                  <a:pt x="6" y="73"/>
                </a:cubicBezTo>
                <a:cubicBezTo>
                  <a:pt x="6" y="78"/>
                  <a:pt x="5" y="84"/>
                  <a:pt x="5" y="89"/>
                </a:cubicBezTo>
                <a:cubicBezTo>
                  <a:pt x="4" y="90"/>
                  <a:pt x="4" y="91"/>
                  <a:pt x="5" y="92"/>
                </a:cubicBezTo>
                <a:cubicBezTo>
                  <a:pt x="6" y="98"/>
                  <a:pt x="7" y="104"/>
                  <a:pt x="8" y="110"/>
                </a:cubicBezTo>
                <a:cubicBezTo>
                  <a:pt x="6" y="110"/>
                  <a:pt x="6" y="113"/>
                  <a:pt x="8" y="113"/>
                </a:cubicBezTo>
                <a:cubicBezTo>
                  <a:pt x="9" y="113"/>
                  <a:pt x="9" y="113"/>
                  <a:pt x="9" y="113"/>
                </a:cubicBezTo>
                <a:cubicBezTo>
                  <a:pt x="11" y="121"/>
                  <a:pt x="14" y="128"/>
                  <a:pt x="18" y="134"/>
                </a:cubicBezTo>
                <a:cubicBezTo>
                  <a:pt x="53" y="191"/>
                  <a:pt x="134" y="181"/>
                  <a:pt x="177" y="14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7" name="Freeform 95"/>
          <p:cNvSpPr>
            <a:spLocks noEditPoints="1"/>
          </p:cNvSpPr>
          <p:nvPr/>
        </p:nvSpPr>
        <p:spPr bwMode="auto">
          <a:xfrm>
            <a:off x="3435093" y="5256599"/>
            <a:ext cx="460004" cy="464925"/>
          </a:xfrm>
          <a:custGeom>
            <a:avLst/>
            <a:gdLst>
              <a:gd name="T0" fmla="*/ 17 w 79"/>
              <a:gd name="T1" fmla="*/ 61 h 80"/>
              <a:gd name="T2" fmla="*/ 78 w 79"/>
              <a:gd name="T3" fmla="*/ 41 h 80"/>
              <a:gd name="T4" fmla="*/ 76 w 79"/>
              <a:gd name="T5" fmla="*/ 35 h 80"/>
              <a:gd name="T6" fmla="*/ 24 w 79"/>
              <a:gd name="T7" fmla="*/ 51 h 80"/>
              <a:gd name="T8" fmla="*/ 23 w 79"/>
              <a:gd name="T9" fmla="*/ 52 h 80"/>
              <a:gd name="T10" fmla="*/ 22 w 79"/>
              <a:gd name="T11" fmla="*/ 51 h 80"/>
              <a:gd name="T12" fmla="*/ 16 w 79"/>
              <a:gd name="T13" fmla="*/ 52 h 80"/>
              <a:gd name="T14" fmla="*/ 19 w 79"/>
              <a:gd name="T15" fmla="*/ 43 h 80"/>
              <a:gd name="T16" fmla="*/ 21 w 79"/>
              <a:gd name="T17" fmla="*/ 3 h 80"/>
              <a:gd name="T18" fmla="*/ 15 w 79"/>
              <a:gd name="T19" fmla="*/ 3 h 80"/>
              <a:gd name="T20" fmla="*/ 11 w 79"/>
              <a:gd name="T21" fmla="*/ 38 h 80"/>
              <a:gd name="T22" fmla="*/ 1 w 79"/>
              <a:gd name="T23" fmla="*/ 76 h 80"/>
              <a:gd name="T24" fmla="*/ 5 w 79"/>
              <a:gd name="T25" fmla="*/ 78 h 80"/>
              <a:gd name="T26" fmla="*/ 14 w 79"/>
              <a:gd name="T27" fmla="*/ 57 h 80"/>
              <a:gd name="T28" fmla="*/ 17 w 79"/>
              <a:gd name="T29" fmla="*/ 61 h 80"/>
              <a:gd name="T30" fmla="*/ 68 w 79"/>
              <a:gd name="T31" fmla="*/ 42 h 80"/>
              <a:gd name="T32" fmla="*/ 27 w 79"/>
              <a:gd name="T33" fmla="*/ 53 h 80"/>
              <a:gd name="T34" fmla="*/ 68 w 79"/>
              <a:gd name="T35" fmla="*/ 4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80">
                <a:moveTo>
                  <a:pt x="17" y="61"/>
                </a:moveTo>
                <a:cubicBezTo>
                  <a:pt x="40" y="75"/>
                  <a:pt x="68" y="66"/>
                  <a:pt x="78" y="41"/>
                </a:cubicBezTo>
                <a:cubicBezTo>
                  <a:pt x="79" y="39"/>
                  <a:pt x="78" y="36"/>
                  <a:pt x="76" y="35"/>
                </a:cubicBezTo>
                <a:cubicBezTo>
                  <a:pt x="54" y="27"/>
                  <a:pt x="38" y="34"/>
                  <a:pt x="24" y="51"/>
                </a:cubicBezTo>
                <a:cubicBezTo>
                  <a:pt x="23" y="51"/>
                  <a:pt x="23" y="52"/>
                  <a:pt x="23" y="52"/>
                </a:cubicBezTo>
                <a:cubicBezTo>
                  <a:pt x="23" y="52"/>
                  <a:pt x="22" y="52"/>
                  <a:pt x="22" y="51"/>
                </a:cubicBezTo>
                <a:cubicBezTo>
                  <a:pt x="19" y="51"/>
                  <a:pt x="18" y="51"/>
                  <a:pt x="16" y="52"/>
                </a:cubicBezTo>
                <a:cubicBezTo>
                  <a:pt x="17" y="49"/>
                  <a:pt x="18" y="46"/>
                  <a:pt x="19" y="43"/>
                </a:cubicBezTo>
                <a:cubicBezTo>
                  <a:pt x="22" y="32"/>
                  <a:pt x="26" y="14"/>
                  <a:pt x="21" y="3"/>
                </a:cubicBezTo>
                <a:cubicBezTo>
                  <a:pt x="19" y="1"/>
                  <a:pt x="16" y="0"/>
                  <a:pt x="15" y="3"/>
                </a:cubicBezTo>
                <a:cubicBezTo>
                  <a:pt x="10" y="13"/>
                  <a:pt x="13" y="27"/>
                  <a:pt x="11" y="38"/>
                </a:cubicBezTo>
                <a:cubicBezTo>
                  <a:pt x="10" y="51"/>
                  <a:pt x="7" y="64"/>
                  <a:pt x="1" y="76"/>
                </a:cubicBezTo>
                <a:cubicBezTo>
                  <a:pt x="0" y="78"/>
                  <a:pt x="4" y="80"/>
                  <a:pt x="5" y="78"/>
                </a:cubicBezTo>
                <a:cubicBezTo>
                  <a:pt x="9" y="71"/>
                  <a:pt x="12" y="64"/>
                  <a:pt x="14" y="57"/>
                </a:cubicBezTo>
                <a:cubicBezTo>
                  <a:pt x="15" y="59"/>
                  <a:pt x="16" y="60"/>
                  <a:pt x="17" y="61"/>
                </a:cubicBezTo>
                <a:close/>
                <a:moveTo>
                  <a:pt x="68" y="42"/>
                </a:moveTo>
                <a:cubicBezTo>
                  <a:pt x="59" y="58"/>
                  <a:pt x="43" y="59"/>
                  <a:pt x="27" y="53"/>
                </a:cubicBezTo>
                <a:cubicBezTo>
                  <a:pt x="40" y="43"/>
                  <a:pt x="52" y="37"/>
                  <a:pt x="68" y="4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8" name="Freeform 96"/>
          <p:cNvSpPr>
            <a:spLocks noEditPoints="1"/>
          </p:cNvSpPr>
          <p:nvPr/>
        </p:nvSpPr>
        <p:spPr bwMode="auto">
          <a:xfrm>
            <a:off x="1794331" y="6105268"/>
            <a:ext cx="797012" cy="705996"/>
          </a:xfrm>
          <a:custGeom>
            <a:avLst/>
            <a:gdLst>
              <a:gd name="T0" fmla="*/ 125 w 137"/>
              <a:gd name="T1" fmla="*/ 22 h 121"/>
              <a:gd name="T2" fmla="*/ 123 w 137"/>
              <a:gd name="T3" fmla="*/ 19 h 121"/>
              <a:gd name="T4" fmla="*/ 121 w 137"/>
              <a:gd name="T5" fmla="*/ 18 h 121"/>
              <a:gd name="T6" fmla="*/ 80 w 137"/>
              <a:gd name="T7" fmla="*/ 3 h 121"/>
              <a:gd name="T8" fmla="*/ 76 w 137"/>
              <a:gd name="T9" fmla="*/ 10 h 121"/>
              <a:gd name="T10" fmla="*/ 23 w 137"/>
              <a:gd name="T11" fmla="*/ 37 h 121"/>
              <a:gd name="T12" fmla="*/ 74 w 137"/>
              <a:gd name="T13" fmla="*/ 118 h 121"/>
              <a:gd name="T14" fmla="*/ 134 w 137"/>
              <a:gd name="T15" fmla="*/ 63 h 121"/>
              <a:gd name="T16" fmla="*/ 125 w 137"/>
              <a:gd name="T17" fmla="*/ 22 h 121"/>
              <a:gd name="T18" fmla="*/ 120 w 137"/>
              <a:gd name="T19" fmla="*/ 59 h 121"/>
              <a:gd name="T20" fmla="*/ 79 w 137"/>
              <a:gd name="T21" fmla="*/ 103 h 121"/>
              <a:gd name="T22" fmla="*/ 36 w 137"/>
              <a:gd name="T23" fmla="*/ 41 h 121"/>
              <a:gd name="T24" fmla="*/ 93 w 137"/>
              <a:gd name="T25" fmla="*/ 19 h 121"/>
              <a:gd name="T26" fmla="*/ 113 w 137"/>
              <a:gd name="T27" fmla="*/ 30 h 121"/>
              <a:gd name="T28" fmla="*/ 120 w 137"/>
              <a:gd name="T29" fmla="*/ 59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7" h="121">
                <a:moveTo>
                  <a:pt x="125" y="22"/>
                </a:moveTo>
                <a:cubicBezTo>
                  <a:pt x="125" y="21"/>
                  <a:pt x="125" y="19"/>
                  <a:pt x="123" y="19"/>
                </a:cubicBezTo>
                <a:cubicBezTo>
                  <a:pt x="123" y="18"/>
                  <a:pt x="122" y="18"/>
                  <a:pt x="121" y="18"/>
                </a:cubicBezTo>
                <a:cubicBezTo>
                  <a:pt x="111" y="7"/>
                  <a:pt x="97" y="0"/>
                  <a:pt x="80" y="3"/>
                </a:cubicBezTo>
                <a:cubicBezTo>
                  <a:pt x="77" y="4"/>
                  <a:pt x="76" y="7"/>
                  <a:pt x="76" y="10"/>
                </a:cubicBezTo>
                <a:cubicBezTo>
                  <a:pt x="55" y="11"/>
                  <a:pt x="35" y="20"/>
                  <a:pt x="23" y="37"/>
                </a:cubicBezTo>
                <a:cubicBezTo>
                  <a:pt x="0" y="70"/>
                  <a:pt x="42" y="114"/>
                  <a:pt x="74" y="118"/>
                </a:cubicBezTo>
                <a:cubicBezTo>
                  <a:pt x="105" y="121"/>
                  <a:pt x="129" y="90"/>
                  <a:pt x="134" y="63"/>
                </a:cubicBezTo>
                <a:cubicBezTo>
                  <a:pt x="137" y="48"/>
                  <a:pt x="133" y="33"/>
                  <a:pt x="125" y="22"/>
                </a:cubicBezTo>
                <a:close/>
                <a:moveTo>
                  <a:pt x="120" y="59"/>
                </a:moveTo>
                <a:cubicBezTo>
                  <a:pt x="117" y="79"/>
                  <a:pt x="101" y="101"/>
                  <a:pt x="79" y="103"/>
                </a:cubicBezTo>
                <a:cubicBezTo>
                  <a:pt x="51" y="106"/>
                  <a:pt x="20" y="66"/>
                  <a:pt x="36" y="41"/>
                </a:cubicBezTo>
                <a:cubicBezTo>
                  <a:pt x="47" y="25"/>
                  <a:pt x="71" y="19"/>
                  <a:pt x="93" y="19"/>
                </a:cubicBezTo>
                <a:cubicBezTo>
                  <a:pt x="100" y="21"/>
                  <a:pt x="107" y="24"/>
                  <a:pt x="113" y="30"/>
                </a:cubicBezTo>
                <a:cubicBezTo>
                  <a:pt x="120" y="37"/>
                  <a:pt x="121" y="49"/>
                  <a:pt x="120" y="59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79" name="Freeform 97"/>
          <p:cNvSpPr>
            <a:spLocks noEditPoints="1"/>
          </p:cNvSpPr>
          <p:nvPr/>
        </p:nvSpPr>
        <p:spPr bwMode="auto">
          <a:xfrm>
            <a:off x="5508147" y="5669865"/>
            <a:ext cx="1923653" cy="1070064"/>
          </a:xfrm>
          <a:custGeom>
            <a:avLst/>
            <a:gdLst>
              <a:gd name="T0" fmla="*/ 305 w 331"/>
              <a:gd name="T1" fmla="*/ 87 h 184"/>
              <a:gd name="T2" fmla="*/ 244 w 331"/>
              <a:gd name="T3" fmla="*/ 32 h 184"/>
              <a:gd name="T4" fmla="*/ 215 w 331"/>
              <a:gd name="T5" fmla="*/ 21 h 184"/>
              <a:gd name="T6" fmla="*/ 105 w 331"/>
              <a:gd name="T7" fmla="*/ 24 h 184"/>
              <a:gd name="T8" fmla="*/ 86 w 331"/>
              <a:gd name="T9" fmla="*/ 40 h 184"/>
              <a:gd name="T10" fmla="*/ 52 w 331"/>
              <a:gd name="T11" fmla="*/ 81 h 184"/>
              <a:gd name="T12" fmla="*/ 24 w 331"/>
              <a:gd name="T13" fmla="*/ 135 h 184"/>
              <a:gd name="T14" fmla="*/ 23 w 331"/>
              <a:gd name="T15" fmla="*/ 142 h 184"/>
              <a:gd name="T16" fmla="*/ 13 w 331"/>
              <a:gd name="T17" fmla="*/ 162 h 184"/>
              <a:gd name="T18" fmla="*/ 34 w 331"/>
              <a:gd name="T19" fmla="*/ 173 h 184"/>
              <a:gd name="T20" fmla="*/ 37 w 331"/>
              <a:gd name="T21" fmla="*/ 173 h 184"/>
              <a:gd name="T22" fmla="*/ 91 w 331"/>
              <a:gd name="T23" fmla="*/ 174 h 184"/>
              <a:gd name="T24" fmla="*/ 274 w 331"/>
              <a:gd name="T25" fmla="*/ 176 h 184"/>
              <a:gd name="T26" fmla="*/ 316 w 331"/>
              <a:gd name="T27" fmla="*/ 174 h 184"/>
              <a:gd name="T28" fmla="*/ 328 w 331"/>
              <a:gd name="T29" fmla="*/ 152 h 184"/>
              <a:gd name="T30" fmla="*/ 298 w 331"/>
              <a:gd name="T31" fmla="*/ 134 h 184"/>
              <a:gd name="T32" fmla="*/ 299 w 331"/>
              <a:gd name="T33" fmla="*/ 130 h 184"/>
              <a:gd name="T34" fmla="*/ 68 w 331"/>
              <a:gd name="T35" fmla="*/ 113 h 184"/>
              <a:gd name="T36" fmla="*/ 49 w 331"/>
              <a:gd name="T37" fmla="*/ 128 h 184"/>
              <a:gd name="T38" fmla="*/ 202 w 331"/>
              <a:gd name="T39" fmla="*/ 62 h 184"/>
              <a:gd name="T40" fmla="*/ 202 w 331"/>
              <a:gd name="T41" fmla="*/ 83 h 184"/>
              <a:gd name="T42" fmla="*/ 225 w 331"/>
              <a:gd name="T43" fmla="*/ 101 h 184"/>
              <a:gd name="T44" fmla="*/ 237 w 331"/>
              <a:gd name="T45" fmla="*/ 111 h 184"/>
              <a:gd name="T46" fmla="*/ 236 w 331"/>
              <a:gd name="T47" fmla="*/ 117 h 184"/>
              <a:gd name="T48" fmla="*/ 233 w 331"/>
              <a:gd name="T49" fmla="*/ 123 h 184"/>
              <a:gd name="T50" fmla="*/ 199 w 331"/>
              <a:gd name="T51" fmla="*/ 124 h 184"/>
              <a:gd name="T52" fmla="*/ 160 w 331"/>
              <a:gd name="T53" fmla="*/ 127 h 184"/>
              <a:gd name="T54" fmla="*/ 99 w 331"/>
              <a:gd name="T55" fmla="*/ 124 h 184"/>
              <a:gd name="T56" fmla="*/ 92 w 331"/>
              <a:gd name="T57" fmla="*/ 116 h 184"/>
              <a:gd name="T58" fmla="*/ 98 w 331"/>
              <a:gd name="T59" fmla="*/ 97 h 184"/>
              <a:gd name="T60" fmla="*/ 99 w 331"/>
              <a:gd name="T61" fmla="*/ 94 h 184"/>
              <a:gd name="T62" fmla="*/ 136 w 331"/>
              <a:gd name="T63" fmla="*/ 68 h 184"/>
              <a:gd name="T64" fmla="*/ 141 w 331"/>
              <a:gd name="T65" fmla="*/ 60 h 184"/>
              <a:gd name="T66" fmla="*/ 169 w 331"/>
              <a:gd name="T67" fmla="*/ 51 h 184"/>
              <a:gd name="T68" fmla="*/ 193 w 331"/>
              <a:gd name="T69" fmla="*/ 5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1" h="184">
                <a:moveTo>
                  <a:pt x="328" y="152"/>
                </a:moveTo>
                <a:cubicBezTo>
                  <a:pt x="317" y="131"/>
                  <a:pt x="315" y="108"/>
                  <a:pt x="305" y="87"/>
                </a:cubicBezTo>
                <a:cubicBezTo>
                  <a:pt x="294" y="65"/>
                  <a:pt x="277" y="49"/>
                  <a:pt x="262" y="30"/>
                </a:cubicBezTo>
                <a:cubicBezTo>
                  <a:pt x="257" y="23"/>
                  <a:pt x="247" y="26"/>
                  <a:pt x="244" y="32"/>
                </a:cubicBezTo>
                <a:cubicBezTo>
                  <a:pt x="237" y="28"/>
                  <a:pt x="228" y="25"/>
                  <a:pt x="219" y="23"/>
                </a:cubicBezTo>
                <a:cubicBezTo>
                  <a:pt x="218" y="22"/>
                  <a:pt x="217" y="21"/>
                  <a:pt x="215" y="21"/>
                </a:cubicBezTo>
                <a:cubicBezTo>
                  <a:pt x="197" y="4"/>
                  <a:pt x="164" y="0"/>
                  <a:pt x="142" y="12"/>
                </a:cubicBezTo>
                <a:cubicBezTo>
                  <a:pt x="128" y="12"/>
                  <a:pt x="116" y="16"/>
                  <a:pt x="105" y="24"/>
                </a:cubicBezTo>
                <a:cubicBezTo>
                  <a:pt x="103" y="26"/>
                  <a:pt x="103" y="28"/>
                  <a:pt x="103" y="29"/>
                </a:cubicBezTo>
                <a:cubicBezTo>
                  <a:pt x="97" y="32"/>
                  <a:pt x="91" y="36"/>
                  <a:pt x="86" y="40"/>
                </a:cubicBezTo>
                <a:cubicBezTo>
                  <a:pt x="84" y="41"/>
                  <a:pt x="83" y="43"/>
                  <a:pt x="83" y="45"/>
                </a:cubicBezTo>
                <a:cubicBezTo>
                  <a:pt x="69" y="53"/>
                  <a:pt x="60" y="67"/>
                  <a:pt x="52" y="81"/>
                </a:cubicBezTo>
                <a:cubicBezTo>
                  <a:pt x="49" y="84"/>
                  <a:pt x="47" y="87"/>
                  <a:pt x="44" y="90"/>
                </a:cubicBezTo>
                <a:cubicBezTo>
                  <a:pt x="34" y="101"/>
                  <a:pt x="19" y="118"/>
                  <a:pt x="24" y="135"/>
                </a:cubicBezTo>
                <a:cubicBezTo>
                  <a:pt x="25" y="135"/>
                  <a:pt x="25" y="136"/>
                  <a:pt x="25" y="136"/>
                </a:cubicBezTo>
                <a:cubicBezTo>
                  <a:pt x="24" y="138"/>
                  <a:pt x="23" y="140"/>
                  <a:pt x="23" y="142"/>
                </a:cubicBezTo>
                <a:cubicBezTo>
                  <a:pt x="21" y="142"/>
                  <a:pt x="19" y="142"/>
                  <a:pt x="18" y="141"/>
                </a:cubicBezTo>
                <a:cubicBezTo>
                  <a:pt x="4" y="138"/>
                  <a:pt x="0" y="158"/>
                  <a:pt x="13" y="162"/>
                </a:cubicBezTo>
                <a:cubicBezTo>
                  <a:pt x="18" y="163"/>
                  <a:pt x="22" y="164"/>
                  <a:pt x="27" y="165"/>
                </a:cubicBezTo>
                <a:cubicBezTo>
                  <a:pt x="27" y="169"/>
                  <a:pt x="30" y="172"/>
                  <a:pt x="34" y="173"/>
                </a:cubicBezTo>
                <a:cubicBezTo>
                  <a:pt x="35" y="173"/>
                  <a:pt x="36" y="173"/>
                  <a:pt x="37" y="173"/>
                </a:cubicBezTo>
                <a:cubicBezTo>
                  <a:pt x="37" y="173"/>
                  <a:pt x="37" y="173"/>
                  <a:pt x="37" y="173"/>
                </a:cubicBezTo>
                <a:cubicBezTo>
                  <a:pt x="37" y="173"/>
                  <a:pt x="37" y="173"/>
                  <a:pt x="37" y="173"/>
                </a:cubicBezTo>
                <a:cubicBezTo>
                  <a:pt x="55" y="174"/>
                  <a:pt x="73" y="175"/>
                  <a:pt x="91" y="174"/>
                </a:cubicBezTo>
                <a:cubicBezTo>
                  <a:pt x="93" y="177"/>
                  <a:pt x="96" y="179"/>
                  <a:pt x="100" y="179"/>
                </a:cubicBezTo>
                <a:cubicBezTo>
                  <a:pt x="158" y="180"/>
                  <a:pt x="217" y="184"/>
                  <a:pt x="274" y="176"/>
                </a:cubicBezTo>
                <a:cubicBezTo>
                  <a:pt x="277" y="176"/>
                  <a:pt x="281" y="176"/>
                  <a:pt x="284" y="176"/>
                </a:cubicBezTo>
                <a:cubicBezTo>
                  <a:pt x="295" y="177"/>
                  <a:pt x="305" y="176"/>
                  <a:pt x="316" y="174"/>
                </a:cubicBezTo>
                <a:cubicBezTo>
                  <a:pt x="321" y="174"/>
                  <a:pt x="324" y="170"/>
                  <a:pt x="325" y="166"/>
                </a:cubicBezTo>
                <a:cubicBezTo>
                  <a:pt x="329" y="163"/>
                  <a:pt x="331" y="157"/>
                  <a:pt x="328" y="152"/>
                </a:cubicBezTo>
                <a:close/>
                <a:moveTo>
                  <a:pt x="300" y="134"/>
                </a:moveTo>
                <a:cubicBezTo>
                  <a:pt x="299" y="134"/>
                  <a:pt x="299" y="134"/>
                  <a:pt x="298" y="134"/>
                </a:cubicBezTo>
                <a:cubicBezTo>
                  <a:pt x="298" y="133"/>
                  <a:pt x="298" y="132"/>
                  <a:pt x="297" y="131"/>
                </a:cubicBezTo>
                <a:cubicBezTo>
                  <a:pt x="298" y="131"/>
                  <a:pt x="298" y="130"/>
                  <a:pt x="299" y="130"/>
                </a:cubicBezTo>
                <a:cubicBezTo>
                  <a:pt x="299" y="131"/>
                  <a:pt x="299" y="133"/>
                  <a:pt x="300" y="134"/>
                </a:cubicBezTo>
                <a:close/>
                <a:moveTo>
                  <a:pt x="68" y="113"/>
                </a:moveTo>
                <a:cubicBezTo>
                  <a:pt x="66" y="115"/>
                  <a:pt x="64" y="117"/>
                  <a:pt x="62" y="119"/>
                </a:cubicBezTo>
                <a:cubicBezTo>
                  <a:pt x="59" y="122"/>
                  <a:pt x="54" y="126"/>
                  <a:pt x="49" y="128"/>
                </a:cubicBezTo>
                <a:cubicBezTo>
                  <a:pt x="55" y="122"/>
                  <a:pt x="61" y="116"/>
                  <a:pt x="68" y="113"/>
                </a:cubicBezTo>
                <a:close/>
                <a:moveTo>
                  <a:pt x="202" y="62"/>
                </a:moveTo>
                <a:cubicBezTo>
                  <a:pt x="201" y="64"/>
                  <a:pt x="199" y="67"/>
                  <a:pt x="198" y="69"/>
                </a:cubicBezTo>
                <a:cubicBezTo>
                  <a:pt x="195" y="74"/>
                  <a:pt x="197" y="80"/>
                  <a:pt x="202" y="83"/>
                </a:cubicBezTo>
                <a:cubicBezTo>
                  <a:pt x="209" y="87"/>
                  <a:pt x="218" y="88"/>
                  <a:pt x="226" y="86"/>
                </a:cubicBezTo>
                <a:cubicBezTo>
                  <a:pt x="225" y="91"/>
                  <a:pt x="225" y="97"/>
                  <a:pt x="225" y="101"/>
                </a:cubicBezTo>
                <a:cubicBezTo>
                  <a:pt x="225" y="105"/>
                  <a:pt x="228" y="110"/>
                  <a:pt x="232" y="110"/>
                </a:cubicBezTo>
                <a:cubicBezTo>
                  <a:pt x="234" y="111"/>
                  <a:pt x="236" y="111"/>
                  <a:pt x="237" y="111"/>
                </a:cubicBezTo>
                <a:cubicBezTo>
                  <a:pt x="238" y="112"/>
                  <a:pt x="239" y="113"/>
                  <a:pt x="240" y="114"/>
                </a:cubicBezTo>
                <a:cubicBezTo>
                  <a:pt x="239" y="115"/>
                  <a:pt x="237" y="116"/>
                  <a:pt x="236" y="117"/>
                </a:cubicBezTo>
                <a:cubicBezTo>
                  <a:pt x="234" y="119"/>
                  <a:pt x="234" y="121"/>
                  <a:pt x="234" y="123"/>
                </a:cubicBezTo>
                <a:cubicBezTo>
                  <a:pt x="233" y="123"/>
                  <a:pt x="233" y="123"/>
                  <a:pt x="233" y="123"/>
                </a:cubicBezTo>
                <a:cubicBezTo>
                  <a:pt x="231" y="122"/>
                  <a:pt x="230" y="121"/>
                  <a:pt x="228" y="120"/>
                </a:cubicBezTo>
                <a:cubicBezTo>
                  <a:pt x="217" y="119"/>
                  <a:pt x="208" y="120"/>
                  <a:pt x="199" y="124"/>
                </a:cubicBezTo>
                <a:cubicBezTo>
                  <a:pt x="197" y="122"/>
                  <a:pt x="195" y="121"/>
                  <a:pt x="192" y="121"/>
                </a:cubicBezTo>
                <a:cubicBezTo>
                  <a:pt x="181" y="121"/>
                  <a:pt x="170" y="123"/>
                  <a:pt x="160" y="127"/>
                </a:cubicBezTo>
                <a:cubicBezTo>
                  <a:pt x="147" y="122"/>
                  <a:pt x="135" y="123"/>
                  <a:pt x="124" y="127"/>
                </a:cubicBezTo>
                <a:cubicBezTo>
                  <a:pt x="115" y="124"/>
                  <a:pt x="107" y="123"/>
                  <a:pt x="99" y="124"/>
                </a:cubicBezTo>
                <a:cubicBezTo>
                  <a:pt x="98" y="124"/>
                  <a:pt x="97" y="124"/>
                  <a:pt x="96" y="123"/>
                </a:cubicBezTo>
                <a:cubicBezTo>
                  <a:pt x="96" y="120"/>
                  <a:pt x="95" y="117"/>
                  <a:pt x="92" y="116"/>
                </a:cubicBezTo>
                <a:cubicBezTo>
                  <a:pt x="94" y="112"/>
                  <a:pt x="96" y="108"/>
                  <a:pt x="98" y="104"/>
                </a:cubicBezTo>
                <a:cubicBezTo>
                  <a:pt x="99" y="102"/>
                  <a:pt x="99" y="100"/>
                  <a:pt x="98" y="97"/>
                </a:cubicBezTo>
                <a:cubicBezTo>
                  <a:pt x="98" y="97"/>
                  <a:pt x="99" y="97"/>
                  <a:pt x="99" y="96"/>
                </a:cubicBezTo>
                <a:cubicBezTo>
                  <a:pt x="99" y="95"/>
                  <a:pt x="99" y="95"/>
                  <a:pt x="99" y="94"/>
                </a:cubicBezTo>
                <a:cubicBezTo>
                  <a:pt x="110" y="90"/>
                  <a:pt x="121" y="83"/>
                  <a:pt x="128" y="72"/>
                </a:cubicBezTo>
                <a:cubicBezTo>
                  <a:pt x="131" y="71"/>
                  <a:pt x="133" y="70"/>
                  <a:pt x="136" y="68"/>
                </a:cubicBezTo>
                <a:cubicBezTo>
                  <a:pt x="138" y="67"/>
                  <a:pt x="139" y="64"/>
                  <a:pt x="139" y="61"/>
                </a:cubicBezTo>
                <a:cubicBezTo>
                  <a:pt x="140" y="61"/>
                  <a:pt x="140" y="61"/>
                  <a:pt x="141" y="60"/>
                </a:cubicBezTo>
                <a:cubicBezTo>
                  <a:pt x="142" y="60"/>
                  <a:pt x="143" y="59"/>
                  <a:pt x="143" y="59"/>
                </a:cubicBezTo>
                <a:cubicBezTo>
                  <a:pt x="152" y="59"/>
                  <a:pt x="162" y="56"/>
                  <a:pt x="169" y="51"/>
                </a:cubicBezTo>
                <a:cubicBezTo>
                  <a:pt x="171" y="50"/>
                  <a:pt x="172" y="50"/>
                  <a:pt x="174" y="49"/>
                </a:cubicBezTo>
                <a:cubicBezTo>
                  <a:pt x="180" y="53"/>
                  <a:pt x="187" y="54"/>
                  <a:pt x="193" y="54"/>
                </a:cubicBezTo>
                <a:cubicBezTo>
                  <a:pt x="195" y="57"/>
                  <a:pt x="198" y="60"/>
                  <a:pt x="202" y="62"/>
                </a:cubicBezTo>
                <a:close/>
              </a:path>
            </a:pathLst>
          </a:custGeom>
          <a:solidFill>
            <a:srgbClr val="ADE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0" name="Freeform 98"/>
          <p:cNvSpPr/>
          <p:nvPr/>
        </p:nvSpPr>
        <p:spPr bwMode="auto">
          <a:xfrm>
            <a:off x="5611464" y="5610826"/>
            <a:ext cx="1908893" cy="1158620"/>
          </a:xfrm>
          <a:custGeom>
            <a:avLst/>
            <a:gdLst>
              <a:gd name="T0" fmla="*/ 287 w 328"/>
              <a:gd name="T1" fmla="*/ 187 h 199"/>
              <a:gd name="T2" fmla="*/ 283 w 328"/>
              <a:gd name="T3" fmla="*/ 168 h 199"/>
              <a:gd name="T4" fmla="*/ 281 w 328"/>
              <a:gd name="T5" fmla="*/ 179 h 199"/>
              <a:gd name="T6" fmla="*/ 263 w 328"/>
              <a:gd name="T7" fmla="*/ 184 h 199"/>
              <a:gd name="T8" fmla="*/ 263 w 328"/>
              <a:gd name="T9" fmla="*/ 164 h 199"/>
              <a:gd name="T10" fmla="*/ 257 w 328"/>
              <a:gd name="T11" fmla="*/ 176 h 199"/>
              <a:gd name="T12" fmla="*/ 245 w 328"/>
              <a:gd name="T13" fmla="*/ 182 h 199"/>
              <a:gd name="T14" fmla="*/ 243 w 328"/>
              <a:gd name="T15" fmla="*/ 153 h 199"/>
              <a:gd name="T16" fmla="*/ 236 w 328"/>
              <a:gd name="T17" fmla="*/ 170 h 199"/>
              <a:gd name="T18" fmla="*/ 214 w 328"/>
              <a:gd name="T19" fmla="*/ 178 h 199"/>
              <a:gd name="T20" fmla="*/ 213 w 328"/>
              <a:gd name="T21" fmla="*/ 170 h 199"/>
              <a:gd name="T22" fmla="*/ 206 w 328"/>
              <a:gd name="T23" fmla="*/ 161 h 199"/>
              <a:gd name="T24" fmla="*/ 209 w 328"/>
              <a:gd name="T25" fmla="*/ 177 h 199"/>
              <a:gd name="T26" fmla="*/ 193 w 328"/>
              <a:gd name="T27" fmla="*/ 174 h 199"/>
              <a:gd name="T28" fmla="*/ 189 w 328"/>
              <a:gd name="T29" fmla="*/ 155 h 199"/>
              <a:gd name="T30" fmla="*/ 185 w 328"/>
              <a:gd name="T31" fmla="*/ 166 h 199"/>
              <a:gd name="T32" fmla="*/ 165 w 328"/>
              <a:gd name="T33" fmla="*/ 173 h 199"/>
              <a:gd name="T34" fmla="*/ 164 w 328"/>
              <a:gd name="T35" fmla="*/ 150 h 199"/>
              <a:gd name="T36" fmla="*/ 159 w 328"/>
              <a:gd name="T37" fmla="*/ 162 h 199"/>
              <a:gd name="T38" fmla="*/ 142 w 328"/>
              <a:gd name="T39" fmla="*/ 170 h 199"/>
              <a:gd name="T40" fmla="*/ 135 w 328"/>
              <a:gd name="T41" fmla="*/ 158 h 199"/>
              <a:gd name="T42" fmla="*/ 121 w 328"/>
              <a:gd name="T43" fmla="*/ 168 h 199"/>
              <a:gd name="T44" fmla="*/ 121 w 328"/>
              <a:gd name="T45" fmla="*/ 155 h 199"/>
              <a:gd name="T46" fmla="*/ 115 w 328"/>
              <a:gd name="T47" fmla="*/ 164 h 199"/>
              <a:gd name="T48" fmla="*/ 101 w 328"/>
              <a:gd name="T49" fmla="*/ 167 h 199"/>
              <a:gd name="T50" fmla="*/ 101 w 328"/>
              <a:gd name="T51" fmla="*/ 151 h 199"/>
              <a:gd name="T52" fmla="*/ 97 w 328"/>
              <a:gd name="T53" fmla="*/ 160 h 199"/>
              <a:gd name="T54" fmla="*/ 85 w 328"/>
              <a:gd name="T55" fmla="*/ 165 h 199"/>
              <a:gd name="T56" fmla="*/ 85 w 328"/>
              <a:gd name="T57" fmla="*/ 144 h 199"/>
              <a:gd name="T58" fmla="*/ 80 w 328"/>
              <a:gd name="T59" fmla="*/ 157 h 199"/>
              <a:gd name="T60" fmla="*/ 70 w 328"/>
              <a:gd name="T61" fmla="*/ 164 h 199"/>
              <a:gd name="T62" fmla="*/ 65 w 328"/>
              <a:gd name="T63" fmla="*/ 150 h 199"/>
              <a:gd name="T64" fmla="*/ 50 w 328"/>
              <a:gd name="T65" fmla="*/ 163 h 199"/>
              <a:gd name="T66" fmla="*/ 50 w 328"/>
              <a:gd name="T67" fmla="*/ 150 h 199"/>
              <a:gd name="T68" fmla="*/ 43 w 328"/>
              <a:gd name="T69" fmla="*/ 150 h 199"/>
              <a:gd name="T70" fmla="*/ 42 w 328"/>
              <a:gd name="T71" fmla="*/ 162 h 199"/>
              <a:gd name="T72" fmla="*/ 12 w 328"/>
              <a:gd name="T73" fmla="*/ 159 h 199"/>
              <a:gd name="T74" fmla="*/ 44 w 328"/>
              <a:gd name="T75" fmla="*/ 86 h 199"/>
              <a:gd name="T76" fmla="*/ 256 w 328"/>
              <a:gd name="T77" fmla="*/ 66 h 199"/>
              <a:gd name="T78" fmla="*/ 307 w 328"/>
              <a:gd name="T79" fmla="*/ 183 h 199"/>
              <a:gd name="T80" fmla="*/ 305 w 328"/>
              <a:gd name="T81" fmla="*/ 137 h 199"/>
              <a:gd name="T82" fmla="*/ 251 w 328"/>
              <a:gd name="T83" fmla="*/ 46 h 199"/>
              <a:gd name="T84" fmla="*/ 31 w 328"/>
              <a:gd name="T85" fmla="*/ 85 h 199"/>
              <a:gd name="T86" fmla="*/ 5 w 328"/>
              <a:gd name="T87" fmla="*/ 161 h 199"/>
              <a:gd name="T88" fmla="*/ 324 w 328"/>
              <a:gd name="T89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8" h="199">
                <a:moveTo>
                  <a:pt x="325" y="193"/>
                </a:moveTo>
                <a:cubicBezTo>
                  <a:pt x="312" y="191"/>
                  <a:pt x="299" y="189"/>
                  <a:pt x="287" y="187"/>
                </a:cubicBezTo>
                <a:cubicBezTo>
                  <a:pt x="287" y="184"/>
                  <a:pt x="286" y="181"/>
                  <a:pt x="285" y="178"/>
                </a:cubicBezTo>
                <a:cubicBezTo>
                  <a:pt x="285" y="175"/>
                  <a:pt x="284" y="171"/>
                  <a:pt x="283" y="168"/>
                </a:cubicBezTo>
                <a:cubicBezTo>
                  <a:pt x="282" y="166"/>
                  <a:pt x="279" y="167"/>
                  <a:pt x="279" y="169"/>
                </a:cubicBezTo>
                <a:cubicBezTo>
                  <a:pt x="280" y="172"/>
                  <a:pt x="281" y="176"/>
                  <a:pt x="281" y="179"/>
                </a:cubicBezTo>
                <a:cubicBezTo>
                  <a:pt x="282" y="181"/>
                  <a:pt x="282" y="184"/>
                  <a:pt x="283" y="187"/>
                </a:cubicBezTo>
                <a:cubicBezTo>
                  <a:pt x="276" y="186"/>
                  <a:pt x="270" y="185"/>
                  <a:pt x="263" y="184"/>
                </a:cubicBezTo>
                <a:cubicBezTo>
                  <a:pt x="263" y="182"/>
                  <a:pt x="263" y="179"/>
                  <a:pt x="262" y="177"/>
                </a:cubicBezTo>
                <a:cubicBezTo>
                  <a:pt x="262" y="173"/>
                  <a:pt x="262" y="168"/>
                  <a:pt x="263" y="164"/>
                </a:cubicBezTo>
                <a:cubicBezTo>
                  <a:pt x="263" y="160"/>
                  <a:pt x="257" y="159"/>
                  <a:pt x="257" y="163"/>
                </a:cubicBezTo>
                <a:cubicBezTo>
                  <a:pt x="256" y="167"/>
                  <a:pt x="256" y="172"/>
                  <a:pt x="257" y="176"/>
                </a:cubicBezTo>
                <a:cubicBezTo>
                  <a:pt x="257" y="178"/>
                  <a:pt x="257" y="181"/>
                  <a:pt x="257" y="183"/>
                </a:cubicBezTo>
                <a:cubicBezTo>
                  <a:pt x="253" y="183"/>
                  <a:pt x="249" y="182"/>
                  <a:pt x="245" y="182"/>
                </a:cubicBezTo>
                <a:cubicBezTo>
                  <a:pt x="244" y="178"/>
                  <a:pt x="243" y="174"/>
                  <a:pt x="243" y="170"/>
                </a:cubicBezTo>
                <a:cubicBezTo>
                  <a:pt x="242" y="164"/>
                  <a:pt x="242" y="158"/>
                  <a:pt x="243" y="153"/>
                </a:cubicBezTo>
                <a:cubicBezTo>
                  <a:pt x="243" y="150"/>
                  <a:pt x="237" y="149"/>
                  <a:pt x="237" y="152"/>
                </a:cubicBezTo>
                <a:cubicBezTo>
                  <a:pt x="236" y="158"/>
                  <a:pt x="236" y="164"/>
                  <a:pt x="236" y="170"/>
                </a:cubicBezTo>
                <a:cubicBezTo>
                  <a:pt x="236" y="173"/>
                  <a:pt x="237" y="177"/>
                  <a:pt x="238" y="181"/>
                </a:cubicBezTo>
                <a:cubicBezTo>
                  <a:pt x="230" y="180"/>
                  <a:pt x="222" y="179"/>
                  <a:pt x="214" y="178"/>
                </a:cubicBezTo>
                <a:cubicBezTo>
                  <a:pt x="214" y="178"/>
                  <a:pt x="214" y="178"/>
                  <a:pt x="214" y="178"/>
                </a:cubicBezTo>
                <a:cubicBezTo>
                  <a:pt x="214" y="175"/>
                  <a:pt x="213" y="172"/>
                  <a:pt x="213" y="170"/>
                </a:cubicBezTo>
                <a:cubicBezTo>
                  <a:pt x="212" y="167"/>
                  <a:pt x="211" y="164"/>
                  <a:pt x="211" y="161"/>
                </a:cubicBezTo>
                <a:cubicBezTo>
                  <a:pt x="211" y="157"/>
                  <a:pt x="206" y="157"/>
                  <a:pt x="206" y="161"/>
                </a:cubicBezTo>
                <a:cubicBezTo>
                  <a:pt x="206" y="164"/>
                  <a:pt x="206" y="167"/>
                  <a:pt x="207" y="171"/>
                </a:cubicBezTo>
                <a:cubicBezTo>
                  <a:pt x="207" y="173"/>
                  <a:pt x="208" y="175"/>
                  <a:pt x="209" y="177"/>
                </a:cubicBezTo>
                <a:cubicBezTo>
                  <a:pt x="203" y="177"/>
                  <a:pt x="198" y="176"/>
                  <a:pt x="192" y="176"/>
                </a:cubicBezTo>
                <a:cubicBezTo>
                  <a:pt x="193" y="175"/>
                  <a:pt x="193" y="175"/>
                  <a:pt x="193" y="174"/>
                </a:cubicBezTo>
                <a:cubicBezTo>
                  <a:pt x="193" y="171"/>
                  <a:pt x="192" y="168"/>
                  <a:pt x="191" y="165"/>
                </a:cubicBezTo>
                <a:cubicBezTo>
                  <a:pt x="190" y="161"/>
                  <a:pt x="189" y="158"/>
                  <a:pt x="189" y="155"/>
                </a:cubicBezTo>
                <a:cubicBezTo>
                  <a:pt x="188" y="151"/>
                  <a:pt x="182" y="151"/>
                  <a:pt x="183" y="155"/>
                </a:cubicBezTo>
                <a:cubicBezTo>
                  <a:pt x="183" y="159"/>
                  <a:pt x="184" y="162"/>
                  <a:pt x="185" y="166"/>
                </a:cubicBezTo>
                <a:cubicBezTo>
                  <a:pt x="186" y="169"/>
                  <a:pt x="186" y="173"/>
                  <a:pt x="189" y="175"/>
                </a:cubicBezTo>
                <a:cubicBezTo>
                  <a:pt x="181" y="174"/>
                  <a:pt x="173" y="173"/>
                  <a:pt x="165" y="173"/>
                </a:cubicBezTo>
                <a:cubicBezTo>
                  <a:pt x="165" y="170"/>
                  <a:pt x="164" y="166"/>
                  <a:pt x="164" y="163"/>
                </a:cubicBezTo>
                <a:cubicBezTo>
                  <a:pt x="163" y="159"/>
                  <a:pt x="163" y="154"/>
                  <a:pt x="164" y="150"/>
                </a:cubicBezTo>
                <a:cubicBezTo>
                  <a:pt x="164" y="147"/>
                  <a:pt x="160" y="146"/>
                  <a:pt x="159" y="149"/>
                </a:cubicBezTo>
                <a:cubicBezTo>
                  <a:pt x="159" y="153"/>
                  <a:pt x="159" y="157"/>
                  <a:pt x="159" y="162"/>
                </a:cubicBezTo>
                <a:cubicBezTo>
                  <a:pt x="159" y="165"/>
                  <a:pt x="159" y="169"/>
                  <a:pt x="160" y="172"/>
                </a:cubicBezTo>
                <a:cubicBezTo>
                  <a:pt x="154" y="172"/>
                  <a:pt x="148" y="171"/>
                  <a:pt x="142" y="170"/>
                </a:cubicBezTo>
                <a:cubicBezTo>
                  <a:pt x="142" y="165"/>
                  <a:pt x="142" y="159"/>
                  <a:pt x="139" y="155"/>
                </a:cubicBezTo>
                <a:cubicBezTo>
                  <a:pt x="138" y="152"/>
                  <a:pt x="133" y="155"/>
                  <a:pt x="135" y="158"/>
                </a:cubicBezTo>
                <a:cubicBezTo>
                  <a:pt x="137" y="162"/>
                  <a:pt x="136" y="166"/>
                  <a:pt x="137" y="170"/>
                </a:cubicBezTo>
                <a:cubicBezTo>
                  <a:pt x="132" y="169"/>
                  <a:pt x="126" y="169"/>
                  <a:pt x="121" y="168"/>
                </a:cubicBezTo>
                <a:cubicBezTo>
                  <a:pt x="121" y="167"/>
                  <a:pt x="121" y="166"/>
                  <a:pt x="121" y="164"/>
                </a:cubicBezTo>
                <a:cubicBezTo>
                  <a:pt x="120" y="161"/>
                  <a:pt x="121" y="158"/>
                  <a:pt x="121" y="155"/>
                </a:cubicBezTo>
                <a:cubicBezTo>
                  <a:pt x="122" y="151"/>
                  <a:pt x="116" y="150"/>
                  <a:pt x="116" y="154"/>
                </a:cubicBezTo>
                <a:cubicBezTo>
                  <a:pt x="115" y="157"/>
                  <a:pt x="114" y="160"/>
                  <a:pt x="115" y="164"/>
                </a:cubicBezTo>
                <a:cubicBezTo>
                  <a:pt x="115" y="165"/>
                  <a:pt x="115" y="166"/>
                  <a:pt x="115" y="168"/>
                </a:cubicBezTo>
                <a:cubicBezTo>
                  <a:pt x="110" y="168"/>
                  <a:pt x="106" y="167"/>
                  <a:pt x="101" y="167"/>
                </a:cubicBezTo>
                <a:cubicBezTo>
                  <a:pt x="101" y="165"/>
                  <a:pt x="101" y="163"/>
                  <a:pt x="101" y="161"/>
                </a:cubicBezTo>
                <a:cubicBezTo>
                  <a:pt x="100" y="158"/>
                  <a:pt x="100" y="154"/>
                  <a:pt x="101" y="151"/>
                </a:cubicBezTo>
                <a:cubicBezTo>
                  <a:pt x="102" y="148"/>
                  <a:pt x="98" y="148"/>
                  <a:pt x="98" y="150"/>
                </a:cubicBezTo>
                <a:cubicBezTo>
                  <a:pt x="97" y="153"/>
                  <a:pt x="97" y="157"/>
                  <a:pt x="97" y="160"/>
                </a:cubicBezTo>
                <a:cubicBezTo>
                  <a:pt x="97" y="162"/>
                  <a:pt x="97" y="164"/>
                  <a:pt x="97" y="166"/>
                </a:cubicBezTo>
                <a:cubicBezTo>
                  <a:pt x="93" y="166"/>
                  <a:pt x="89" y="166"/>
                  <a:pt x="85" y="165"/>
                </a:cubicBezTo>
                <a:cubicBezTo>
                  <a:pt x="85" y="163"/>
                  <a:pt x="85" y="160"/>
                  <a:pt x="85" y="158"/>
                </a:cubicBezTo>
                <a:cubicBezTo>
                  <a:pt x="85" y="153"/>
                  <a:pt x="85" y="149"/>
                  <a:pt x="85" y="144"/>
                </a:cubicBezTo>
                <a:cubicBezTo>
                  <a:pt x="85" y="142"/>
                  <a:pt x="81" y="142"/>
                  <a:pt x="81" y="145"/>
                </a:cubicBezTo>
                <a:cubicBezTo>
                  <a:pt x="81" y="149"/>
                  <a:pt x="81" y="153"/>
                  <a:pt x="80" y="157"/>
                </a:cubicBezTo>
                <a:cubicBezTo>
                  <a:pt x="80" y="160"/>
                  <a:pt x="80" y="163"/>
                  <a:pt x="80" y="165"/>
                </a:cubicBezTo>
                <a:cubicBezTo>
                  <a:pt x="77" y="165"/>
                  <a:pt x="73" y="165"/>
                  <a:pt x="70" y="164"/>
                </a:cubicBezTo>
                <a:cubicBezTo>
                  <a:pt x="70" y="159"/>
                  <a:pt x="69" y="154"/>
                  <a:pt x="68" y="150"/>
                </a:cubicBezTo>
                <a:cubicBezTo>
                  <a:pt x="68" y="147"/>
                  <a:pt x="65" y="148"/>
                  <a:pt x="65" y="150"/>
                </a:cubicBezTo>
                <a:cubicBezTo>
                  <a:pt x="65" y="154"/>
                  <a:pt x="65" y="159"/>
                  <a:pt x="65" y="164"/>
                </a:cubicBezTo>
                <a:cubicBezTo>
                  <a:pt x="60" y="164"/>
                  <a:pt x="55" y="163"/>
                  <a:pt x="50" y="163"/>
                </a:cubicBezTo>
                <a:cubicBezTo>
                  <a:pt x="50" y="161"/>
                  <a:pt x="50" y="160"/>
                  <a:pt x="50" y="159"/>
                </a:cubicBezTo>
                <a:cubicBezTo>
                  <a:pt x="50" y="156"/>
                  <a:pt x="50" y="153"/>
                  <a:pt x="50" y="150"/>
                </a:cubicBezTo>
                <a:cubicBezTo>
                  <a:pt x="49" y="148"/>
                  <a:pt x="48" y="146"/>
                  <a:pt x="45" y="147"/>
                </a:cubicBezTo>
                <a:cubicBezTo>
                  <a:pt x="44" y="147"/>
                  <a:pt x="43" y="149"/>
                  <a:pt x="43" y="150"/>
                </a:cubicBezTo>
                <a:cubicBezTo>
                  <a:pt x="43" y="153"/>
                  <a:pt x="43" y="156"/>
                  <a:pt x="43" y="159"/>
                </a:cubicBezTo>
                <a:cubicBezTo>
                  <a:pt x="43" y="160"/>
                  <a:pt x="42" y="161"/>
                  <a:pt x="42" y="162"/>
                </a:cubicBezTo>
                <a:cubicBezTo>
                  <a:pt x="32" y="162"/>
                  <a:pt x="22" y="161"/>
                  <a:pt x="13" y="160"/>
                </a:cubicBezTo>
                <a:cubicBezTo>
                  <a:pt x="13" y="160"/>
                  <a:pt x="13" y="159"/>
                  <a:pt x="12" y="159"/>
                </a:cubicBezTo>
                <a:cubicBezTo>
                  <a:pt x="9" y="150"/>
                  <a:pt x="21" y="131"/>
                  <a:pt x="25" y="123"/>
                </a:cubicBezTo>
                <a:cubicBezTo>
                  <a:pt x="30" y="110"/>
                  <a:pt x="36" y="98"/>
                  <a:pt x="44" y="86"/>
                </a:cubicBezTo>
                <a:cubicBezTo>
                  <a:pt x="65" y="51"/>
                  <a:pt x="98" y="22"/>
                  <a:pt x="139" y="18"/>
                </a:cubicBezTo>
                <a:cubicBezTo>
                  <a:pt x="185" y="14"/>
                  <a:pt x="227" y="32"/>
                  <a:pt x="256" y="66"/>
                </a:cubicBezTo>
                <a:cubicBezTo>
                  <a:pt x="272" y="83"/>
                  <a:pt x="283" y="106"/>
                  <a:pt x="291" y="128"/>
                </a:cubicBezTo>
                <a:cubicBezTo>
                  <a:pt x="298" y="145"/>
                  <a:pt x="299" y="165"/>
                  <a:pt x="307" y="183"/>
                </a:cubicBezTo>
                <a:cubicBezTo>
                  <a:pt x="310" y="189"/>
                  <a:pt x="318" y="183"/>
                  <a:pt x="316" y="177"/>
                </a:cubicBezTo>
                <a:cubicBezTo>
                  <a:pt x="310" y="165"/>
                  <a:pt x="309" y="150"/>
                  <a:pt x="305" y="137"/>
                </a:cubicBezTo>
                <a:cubicBezTo>
                  <a:pt x="302" y="126"/>
                  <a:pt x="298" y="116"/>
                  <a:pt x="293" y="106"/>
                </a:cubicBezTo>
                <a:cubicBezTo>
                  <a:pt x="283" y="83"/>
                  <a:pt x="269" y="63"/>
                  <a:pt x="251" y="46"/>
                </a:cubicBezTo>
                <a:cubicBezTo>
                  <a:pt x="219" y="15"/>
                  <a:pt x="169" y="0"/>
                  <a:pt x="125" y="10"/>
                </a:cubicBezTo>
                <a:cubicBezTo>
                  <a:pt x="84" y="19"/>
                  <a:pt x="52" y="50"/>
                  <a:pt x="31" y="85"/>
                </a:cubicBezTo>
                <a:cubicBezTo>
                  <a:pt x="22" y="101"/>
                  <a:pt x="15" y="118"/>
                  <a:pt x="9" y="135"/>
                </a:cubicBezTo>
                <a:cubicBezTo>
                  <a:pt x="6" y="142"/>
                  <a:pt x="0" y="153"/>
                  <a:pt x="5" y="161"/>
                </a:cubicBezTo>
                <a:cubicBezTo>
                  <a:pt x="3" y="162"/>
                  <a:pt x="4" y="166"/>
                  <a:pt x="7" y="167"/>
                </a:cubicBezTo>
                <a:cubicBezTo>
                  <a:pt x="113" y="173"/>
                  <a:pt x="218" y="194"/>
                  <a:pt x="324" y="199"/>
                </a:cubicBezTo>
                <a:cubicBezTo>
                  <a:pt x="328" y="199"/>
                  <a:pt x="328" y="193"/>
                  <a:pt x="325" y="19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1" name="Freeform 99"/>
          <p:cNvSpPr>
            <a:spLocks noEditPoints="1"/>
          </p:cNvSpPr>
          <p:nvPr/>
        </p:nvSpPr>
        <p:spPr bwMode="auto">
          <a:xfrm>
            <a:off x="6059168" y="5930615"/>
            <a:ext cx="932308" cy="531341"/>
          </a:xfrm>
          <a:custGeom>
            <a:avLst/>
            <a:gdLst>
              <a:gd name="T0" fmla="*/ 157 w 160"/>
              <a:gd name="T1" fmla="*/ 84 h 91"/>
              <a:gd name="T2" fmla="*/ 148 w 160"/>
              <a:gd name="T3" fmla="*/ 82 h 91"/>
              <a:gd name="T4" fmla="*/ 150 w 160"/>
              <a:gd name="T5" fmla="*/ 77 h 91"/>
              <a:gd name="T6" fmla="*/ 70 w 160"/>
              <a:gd name="T7" fmla="*/ 8 h 91"/>
              <a:gd name="T8" fmla="*/ 1 w 160"/>
              <a:gd name="T9" fmla="*/ 76 h 91"/>
              <a:gd name="T10" fmla="*/ 6 w 160"/>
              <a:gd name="T11" fmla="*/ 78 h 91"/>
              <a:gd name="T12" fmla="*/ 6 w 160"/>
              <a:gd name="T13" fmla="*/ 78 h 91"/>
              <a:gd name="T14" fmla="*/ 76 w 160"/>
              <a:gd name="T15" fmla="*/ 83 h 91"/>
              <a:gd name="T16" fmla="*/ 156 w 160"/>
              <a:gd name="T17" fmla="*/ 90 h 91"/>
              <a:gd name="T18" fmla="*/ 157 w 160"/>
              <a:gd name="T19" fmla="*/ 84 h 91"/>
              <a:gd name="T20" fmla="*/ 9 w 160"/>
              <a:gd name="T21" fmla="*/ 74 h 91"/>
              <a:gd name="T22" fmla="*/ 62 w 160"/>
              <a:gd name="T23" fmla="*/ 19 h 91"/>
              <a:gd name="T24" fmla="*/ 142 w 160"/>
              <a:gd name="T25" fmla="*/ 80 h 91"/>
              <a:gd name="T26" fmla="*/ 142 w 160"/>
              <a:gd name="T27" fmla="*/ 81 h 91"/>
              <a:gd name="T28" fmla="*/ 83 w 160"/>
              <a:gd name="T29" fmla="*/ 76 h 91"/>
              <a:gd name="T30" fmla="*/ 9 w 160"/>
              <a:gd name="T31" fmla="*/ 7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0" h="91">
                <a:moveTo>
                  <a:pt x="157" y="84"/>
                </a:moveTo>
                <a:cubicBezTo>
                  <a:pt x="154" y="83"/>
                  <a:pt x="151" y="83"/>
                  <a:pt x="148" y="82"/>
                </a:cubicBezTo>
                <a:cubicBezTo>
                  <a:pt x="150" y="81"/>
                  <a:pt x="151" y="80"/>
                  <a:pt x="150" y="77"/>
                </a:cubicBezTo>
                <a:cubicBezTo>
                  <a:pt x="136" y="39"/>
                  <a:pt x="117" y="2"/>
                  <a:pt x="70" y="8"/>
                </a:cubicBezTo>
                <a:cubicBezTo>
                  <a:pt x="39" y="12"/>
                  <a:pt x="9" y="46"/>
                  <a:pt x="1" y="76"/>
                </a:cubicBezTo>
                <a:cubicBezTo>
                  <a:pt x="0" y="78"/>
                  <a:pt x="4" y="81"/>
                  <a:pt x="6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29" y="81"/>
                  <a:pt x="53" y="81"/>
                  <a:pt x="76" y="83"/>
                </a:cubicBezTo>
                <a:cubicBezTo>
                  <a:pt x="103" y="85"/>
                  <a:pt x="130" y="88"/>
                  <a:pt x="156" y="90"/>
                </a:cubicBezTo>
                <a:cubicBezTo>
                  <a:pt x="160" y="91"/>
                  <a:pt x="160" y="85"/>
                  <a:pt x="157" y="84"/>
                </a:cubicBezTo>
                <a:close/>
                <a:moveTo>
                  <a:pt x="9" y="74"/>
                </a:moveTo>
                <a:cubicBezTo>
                  <a:pt x="24" y="53"/>
                  <a:pt x="36" y="30"/>
                  <a:pt x="62" y="19"/>
                </a:cubicBezTo>
                <a:cubicBezTo>
                  <a:pt x="108" y="0"/>
                  <a:pt x="129" y="46"/>
                  <a:pt x="142" y="80"/>
                </a:cubicBezTo>
                <a:cubicBezTo>
                  <a:pt x="142" y="80"/>
                  <a:pt x="142" y="81"/>
                  <a:pt x="142" y="81"/>
                </a:cubicBezTo>
                <a:cubicBezTo>
                  <a:pt x="123" y="78"/>
                  <a:pt x="103" y="77"/>
                  <a:pt x="83" y="76"/>
                </a:cubicBezTo>
                <a:cubicBezTo>
                  <a:pt x="59" y="74"/>
                  <a:pt x="34" y="73"/>
                  <a:pt x="9" y="7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2" name="Freeform 100"/>
          <p:cNvSpPr/>
          <p:nvPr/>
        </p:nvSpPr>
        <p:spPr bwMode="auto">
          <a:xfrm>
            <a:off x="7166128" y="5559167"/>
            <a:ext cx="260751" cy="174655"/>
          </a:xfrm>
          <a:custGeom>
            <a:avLst/>
            <a:gdLst>
              <a:gd name="T0" fmla="*/ 12 w 45"/>
              <a:gd name="T1" fmla="*/ 27 h 30"/>
              <a:gd name="T2" fmla="*/ 14 w 45"/>
              <a:gd name="T3" fmla="*/ 26 h 30"/>
              <a:gd name="T4" fmla="*/ 22 w 45"/>
              <a:gd name="T5" fmla="*/ 23 h 30"/>
              <a:gd name="T6" fmla="*/ 23 w 45"/>
              <a:gd name="T7" fmla="*/ 22 h 30"/>
              <a:gd name="T8" fmla="*/ 40 w 45"/>
              <a:gd name="T9" fmla="*/ 13 h 30"/>
              <a:gd name="T10" fmla="*/ 36 w 45"/>
              <a:gd name="T11" fmla="*/ 1 h 30"/>
              <a:gd name="T12" fmla="*/ 36 w 45"/>
              <a:gd name="T13" fmla="*/ 2 h 30"/>
              <a:gd name="T14" fmla="*/ 32 w 45"/>
              <a:gd name="T15" fmla="*/ 1 h 30"/>
              <a:gd name="T16" fmla="*/ 6 w 45"/>
              <a:gd name="T17" fmla="*/ 16 h 30"/>
              <a:gd name="T18" fmla="*/ 12 w 45"/>
              <a:gd name="T19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" h="30">
                <a:moveTo>
                  <a:pt x="12" y="27"/>
                </a:moveTo>
                <a:cubicBezTo>
                  <a:pt x="12" y="27"/>
                  <a:pt x="13" y="27"/>
                  <a:pt x="14" y="26"/>
                </a:cubicBezTo>
                <a:cubicBezTo>
                  <a:pt x="17" y="27"/>
                  <a:pt x="20" y="25"/>
                  <a:pt x="22" y="23"/>
                </a:cubicBezTo>
                <a:cubicBezTo>
                  <a:pt x="23" y="22"/>
                  <a:pt x="23" y="22"/>
                  <a:pt x="23" y="22"/>
                </a:cubicBezTo>
                <a:cubicBezTo>
                  <a:pt x="29" y="19"/>
                  <a:pt x="35" y="16"/>
                  <a:pt x="40" y="13"/>
                </a:cubicBezTo>
                <a:cubicBezTo>
                  <a:pt x="45" y="10"/>
                  <a:pt x="43" y="0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1"/>
                  <a:pt x="33" y="1"/>
                  <a:pt x="32" y="1"/>
                </a:cubicBezTo>
                <a:cubicBezTo>
                  <a:pt x="22" y="4"/>
                  <a:pt x="15" y="10"/>
                  <a:pt x="6" y="16"/>
                </a:cubicBezTo>
                <a:cubicBezTo>
                  <a:pt x="0" y="20"/>
                  <a:pt x="5" y="30"/>
                  <a:pt x="12" y="2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3" name="Freeform 101"/>
          <p:cNvSpPr/>
          <p:nvPr/>
        </p:nvSpPr>
        <p:spPr bwMode="auto">
          <a:xfrm>
            <a:off x="7340782" y="5743661"/>
            <a:ext cx="393586" cy="169734"/>
          </a:xfrm>
          <a:custGeom>
            <a:avLst/>
            <a:gdLst>
              <a:gd name="T0" fmla="*/ 6 w 68"/>
              <a:gd name="T1" fmla="*/ 28 h 29"/>
              <a:gd name="T2" fmla="*/ 64 w 68"/>
              <a:gd name="T3" fmla="*/ 10 h 29"/>
              <a:gd name="T4" fmla="*/ 60 w 68"/>
              <a:gd name="T5" fmla="*/ 0 h 29"/>
              <a:gd name="T6" fmla="*/ 38 w 68"/>
              <a:gd name="T7" fmla="*/ 4 h 29"/>
              <a:gd name="T8" fmla="*/ 22 w 68"/>
              <a:gd name="T9" fmla="*/ 8 h 29"/>
              <a:gd name="T10" fmla="*/ 5 w 68"/>
              <a:gd name="T11" fmla="*/ 14 h 29"/>
              <a:gd name="T12" fmla="*/ 2 w 68"/>
              <a:gd name="T13" fmla="*/ 22 h 29"/>
              <a:gd name="T14" fmla="*/ 6 w 68"/>
              <a:gd name="T15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8" h="29">
                <a:moveTo>
                  <a:pt x="6" y="28"/>
                </a:moveTo>
                <a:cubicBezTo>
                  <a:pt x="27" y="29"/>
                  <a:pt x="46" y="22"/>
                  <a:pt x="64" y="10"/>
                </a:cubicBezTo>
                <a:cubicBezTo>
                  <a:pt x="68" y="7"/>
                  <a:pt x="66" y="0"/>
                  <a:pt x="60" y="0"/>
                </a:cubicBezTo>
                <a:cubicBezTo>
                  <a:pt x="53" y="1"/>
                  <a:pt x="45" y="2"/>
                  <a:pt x="38" y="4"/>
                </a:cubicBezTo>
                <a:cubicBezTo>
                  <a:pt x="32" y="4"/>
                  <a:pt x="27" y="6"/>
                  <a:pt x="22" y="8"/>
                </a:cubicBezTo>
                <a:cubicBezTo>
                  <a:pt x="16" y="10"/>
                  <a:pt x="10" y="12"/>
                  <a:pt x="5" y="14"/>
                </a:cubicBezTo>
                <a:cubicBezTo>
                  <a:pt x="1" y="15"/>
                  <a:pt x="0" y="20"/>
                  <a:pt x="2" y="22"/>
                </a:cubicBezTo>
                <a:cubicBezTo>
                  <a:pt x="0" y="25"/>
                  <a:pt x="2" y="28"/>
                  <a:pt x="6" y="2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4" name="Freeform 102"/>
          <p:cNvSpPr/>
          <p:nvPr/>
        </p:nvSpPr>
        <p:spPr bwMode="auto">
          <a:xfrm>
            <a:off x="7461319" y="5989652"/>
            <a:ext cx="226313" cy="93476"/>
          </a:xfrm>
          <a:custGeom>
            <a:avLst/>
            <a:gdLst>
              <a:gd name="T0" fmla="*/ 6 w 39"/>
              <a:gd name="T1" fmla="*/ 15 h 16"/>
              <a:gd name="T2" fmla="*/ 9 w 39"/>
              <a:gd name="T3" fmla="*/ 15 h 16"/>
              <a:gd name="T4" fmla="*/ 10 w 39"/>
              <a:gd name="T5" fmla="*/ 16 h 16"/>
              <a:gd name="T6" fmla="*/ 18 w 39"/>
              <a:gd name="T7" fmla="*/ 14 h 16"/>
              <a:gd name="T8" fmla="*/ 32 w 39"/>
              <a:gd name="T9" fmla="*/ 11 h 16"/>
              <a:gd name="T10" fmla="*/ 35 w 39"/>
              <a:gd name="T11" fmla="*/ 12 h 16"/>
              <a:gd name="T12" fmla="*/ 38 w 39"/>
              <a:gd name="T13" fmla="*/ 7 h 16"/>
              <a:gd name="T14" fmla="*/ 35 w 39"/>
              <a:gd name="T15" fmla="*/ 1 h 16"/>
              <a:gd name="T16" fmla="*/ 17 w 39"/>
              <a:gd name="T17" fmla="*/ 3 h 16"/>
              <a:gd name="T18" fmla="*/ 3 w 39"/>
              <a:gd name="T19" fmla="*/ 8 h 16"/>
              <a:gd name="T20" fmla="*/ 6 w 39"/>
              <a:gd name="T21" fmla="*/ 15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9" h="16">
                <a:moveTo>
                  <a:pt x="6" y="15"/>
                </a:moveTo>
                <a:cubicBezTo>
                  <a:pt x="7" y="15"/>
                  <a:pt x="8" y="15"/>
                  <a:pt x="9" y="15"/>
                </a:cubicBezTo>
                <a:cubicBezTo>
                  <a:pt x="9" y="15"/>
                  <a:pt x="10" y="16"/>
                  <a:pt x="10" y="16"/>
                </a:cubicBezTo>
                <a:cubicBezTo>
                  <a:pt x="13" y="16"/>
                  <a:pt x="15" y="15"/>
                  <a:pt x="18" y="14"/>
                </a:cubicBezTo>
                <a:cubicBezTo>
                  <a:pt x="23" y="14"/>
                  <a:pt x="27" y="13"/>
                  <a:pt x="32" y="11"/>
                </a:cubicBezTo>
                <a:cubicBezTo>
                  <a:pt x="33" y="11"/>
                  <a:pt x="34" y="12"/>
                  <a:pt x="35" y="12"/>
                </a:cubicBezTo>
                <a:cubicBezTo>
                  <a:pt x="38" y="12"/>
                  <a:pt x="39" y="9"/>
                  <a:pt x="38" y="7"/>
                </a:cubicBezTo>
                <a:cubicBezTo>
                  <a:pt x="39" y="5"/>
                  <a:pt x="38" y="2"/>
                  <a:pt x="35" y="1"/>
                </a:cubicBezTo>
                <a:cubicBezTo>
                  <a:pt x="29" y="0"/>
                  <a:pt x="22" y="1"/>
                  <a:pt x="17" y="3"/>
                </a:cubicBezTo>
                <a:cubicBezTo>
                  <a:pt x="12" y="4"/>
                  <a:pt x="8" y="5"/>
                  <a:pt x="3" y="8"/>
                </a:cubicBezTo>
                <a:cubicBezTo>
                  <a:pt x="0" y="10"/>
                  <a:pt x="2" y="15"/>
                  <a:pt x="6" y="1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5" name="Freeform 103"/>
          <p:cNvSpPr>
            <a:spLocks noEditPoints="1"/>
          </p:cNvSpPr>
          <p:nvPr/>
        </p:nvSpPr>
        <p:spPr bwMode="auto">
          <a:xfrm>
            <a:off x="9391893" y="5411573"/>
            <a:ext cx="2292639" cy="1340654"/>
          </a:xfrm>
          <a:custGeom>
            <a:avLst/>
            <a:gdLst>
              <a:gd name="T0" fmla="*/ 357 w 394"/>
              <a:gd name="T1" fmla="*/ 126 h 230"/>
              <a:gd name="T2" fmla="*/ 344 w 394"/>
              <a:gd name="T3" fmla="*/ 69 h 230"/>
              <a:gd name="T4" fmla="*/ 301 w 394"/>
              <a:gd name="T5" fmla="*/ 88 h 230"/>
              <a:gd name="T6" fmla="*/ 295 w 394"/>
              <a:gd name="T7" fmla="*/ 9 h 230"/>
              <a:gd name="T8" fmla="*/ 279 w 394"/>
              <a:gd name="T9" fmla="*/ 97 h 230"/>
              <a:gd name="T10" fmla="*/ 235 w 394"/>
              <a:gd name="T11" fmla="*/ 87 h 230"/>
              <a:gd name="T12" fmla="*/ 237 w 394"/>
              <a:gd name="T13" fmla="*/ 75 h 230"/>
              <a:gd name="T14" fmla="*/ 174 w 394"/>
              <a:gd name="T15" fmla="*/ 141 h 230"/>
              <a:gd name="T16" fmla="*/ 132 w 394"/>
              <a:gd name="T17" fmla="*/ 129 h 230"/>
              <a:gd name="T18" fmla="*/ 156 w 394"/>
              <a:gd name="T19" fmla="*/ 56 h 230"/>
              <a:gd name="T20" fmla="*/ 89 w 394"/>
              <a:gd name="T21" fmla="*/ 142 h 230"/>
              <a:gd name="T22" fmla="*/ 94 w 394"/>
              <a:gd name="T23" fmla="*/ 51 h 230"/>
              <a:gd name="T24" fmla="*/ 39 w 394"/>
              <a:gd name="T25" fmla="*/ 118 h 230"/>
              <a:gd name="T26" fmla="*/ 42 w 394"/>
              <a:gd name="T27" fmla="*/ 63 h 230"/>
              <a:gd name="T28" fmla="*/ 41 w 394"/>
              <a:gd name="T29" fmla="*/ 132 h 230"/>
              <a:gd name="T30" fmla="*/ 74 w 394"/>
              <a:gd name="T31" fmla="*/ 139 h 230"/>
              <a:gd name="T32" fmla="*/ 24 w 394"/>
              <a:gd name="T33" fmla="*/ 224 h 230"/>
              <a:gd name="T34" fmla="*/ 84 w 394"/>
              <a:gd name="T35" fmla="*/ 163 h 230"/>
              <a:gd name="T36" fmla="*/ 121 w 394"/>
              <a:gd name="T37" fmla="*/ 139 h 230"/>
              <a:gd name="T38" fmla="*/ 184 w 394"/>
              <a:gd name="T39" fmla="*/ 153 h 230"/>
              <a:gd name="T40" fmla="*/ 226 w 394"/>
              <a:gd name="T41" fmla="*/ 124 h 230"/>
              <a:gd name="T42" fmla="*/ 278 w 394"/>
              <a:gd name="T43" fmla="*/ 128 h 230"/>
              <a:gd name="T44" fmla="*/ 278 w 394"/>
              <a:gd name="T45" fmla="*/ 129 h 230"/>
              <a:gd name="T46" fmla="*/ 331 w 394"/>
              <a:gd name="T47" fmla="*/ 82 h 230"/>
              <a:gd name="T48" fmla="*/ 386 w 394"/>
              <a:gd name="T49" fmla="*/ 130 h 230"/>
              <a:gd name="T50" fmla="*/ 38 w 394"/>
              <a:gd name="T51" fmla="*/ 210 h 230"/>
              <a:gd name="T52" fmla="*/ 38 w 394"/>
              <a:gd name="T53" fmla="*/ 210 h 230"/>
              <a:gd name="T54" fmla="*/ 153 w 394"/>
              <a:gd name="T55" fmla="*/ 72 h 230"/>
              <a:gd name="T56" fmla="*/ 150 w 394"/>
              <a:gd name="T57" fmla="*/ 84 h 230"/>
              <a:gd name="T58" fmla="*/ 138 w 394"/>
              <a:gd name="T59" fmla="*/ 78 h 230"/>
              <a:gd name="T60" fmla="*/ 191 w 394"/>
              <a:gd name="T61" fmla="*/ 108 h 230"/>
              <a:gd name="T62" fmla="*/ 194 w 394"/>
              <a:gd name="T63" fmla="*/ 128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4" h="230">
                <a:moveTo>
                  <a:pt x="375" y="119"/>
                </a:moveTo>
                <a:cubicBezTo>
                  <a:pt x="371" y="121"/>
                  <a:pt x="362" y="130"/>
                  <a:pt x="357" y="126"/>
                </a:cubicBezTo>
                <a:cubicBezTo>
                  <a:pt x="353" y="122"/>
                  <a:pt x="352" y="114"/>
                  <a:pt x="351" y="108"/>
                </a:cubicBezTo>
                <a:cubicBezTo>
                  <a:pt x="348" y="95"/>
                  <a:pt x="348" y="82"/>
                  <a:pt x="344" y="69"/>
                </a:cubicBezTo>
                <a:cubicBezTo>
                  <a:pt x="343" y="65"/>
                  <a:pt x="339" y="62"/>
                  <a:pt x="334" y="64"/>
                </a:cubicBezTo>
                <a:cubicBezTo>
                  <a:pt x="320" y="67"/>
                  <a:pt x="310" y="77"/>
                  <a:pt x="301" y="88"/>
                </a:cubicBezTo>
                <a:cubicBezTo>
                  <a:pt x="309" y="62"/>
                  <a:pt x="311" y="33"/>
                  <a:pt x="309" y="11"/>
                </a:cubicBezTo>
                <a:cubicBezTo>
                  <a:pt x="309" y="3"/>
                  <a:pt x="297" y="0"/>
                  <a:pt x="295" y="9"/>
                </a:cubicBezTo>
                <a:cubicBezTo>
                  <a:pt x="288" y="37"/>
                  <a:pt x="284" y="65"/>
                  <a:pt x="281" y="94"/>
                </a:cubicBezTo>
                <a:cubicBezTo>
                  <a:pt x="280" y="95"/>
                  <a:pt x="280" y="96"/>
                  <a:pt x="279" y="97"/>
                </a:cubicBezTo>
                <a:cubicBezTo>
                  <a:pt x="275" y="108"/>
                  <a:pt x="263" y="128"/>
                  <a:pt x="248" y="126"/>
                </a:cubicBezTo>
                <a:cubicBezTo>
                  <a:pt x="235" y="123"/>
                  <a:pt x="234" y="101"/>
                  <a:pt x="235" y="87"/>
                </a:cubicBezTo>
                <a:cubicBezTo>
                  <a:pt x="235" y="86"/>
                  <a:pt x="235" y="85"/>
                  <a:pt x="235" y="84"/>
                </a:cubicBezTo>
                <a:cubicBezTo>
                  <a:pt x="236" y="81"/>
                  <a:pt x="237" y="78"/>
                  <a:pt x="237" y="75"/>
                </a:cubicBezTo>
                <a:cubicBezTo>
                  <a:pt x="238" y="71"/>
                  <a:pt x="235" y="66"/>
                  <a:pt x="230" y="66"/>
                </a:cubicBezTo>
                <a:cubicBezTo>
                  <a:pt x="197" y="65"/>
                  <a:pt x="158" y="111"/>
                  <a:pt x="174" y="141"/>
                </a:cubicBezTo>
                <a:cubicBezTo>
                  <a:pt x="159" y="147"/>
                  <a:pt x="142" y="146"/>
                  <a:pt x="133" y="130"/>
                </a:cubicBezTo>
                <a:cubicBezTo>
                  <a:pt x="132" y="130"/>
                  <a:pt x="132" y="129"/>
                  <a:pt x="132" y="129"/>
                </a:cubicBezTo>
                <a:cubicBezTo>
                  <a:pt x="133" y="128"/>
                  <a:pt x="133" y="128"/>
                  <a:pt x="134" y="127"/>
                </a:cubicBezTo>
                <a:cubicBezTo>
                  <a:pt x="141" y="119"/>
                  <a:pt x="199" y="52"/>
                  <a:pt x="156" y="56"/>
                </a:cubicBezTo>
                <a:cubicBezTo>
                  <a:pt x="121" y="59"/>
                  <a:pt x="106" y="95"/>
                  <a:pt x="114" y="125"/>
                </a:cubicBezTo>
                <a:cubicBezTo>
                  <a:pt x="107" y="131"/>
                  <a:pt x="98" y="137"/>
                  <a:pt x="89" y="142"/>
                </a:cubicBezTo>
                <a:cubicBezTo>
                  <a:pt x="95" y="114"/>
                  <a:pt x="97" y="84"/>
                  <a:pt x="108" y="57"/>
                </a:cubicBezTo>
                <a:cubicBezTo>
                  <a:pt x="111" y="49"/>
                  <a:pt x="99" y="44"/>
                  <a:pt x="94" y="51"/>
                </a:cubicBezTo>
                <a:cubicBezTo>
                  <a:pt x="81" y="71"/>
                  <a:pt x="70" y="92"/>
                  <a:pt x="53" y="109"/>
                </a:cubicBezTo>
                <a:cubicBezTo>
                  <a:pt x="49" y="113"/>
                  <a:pt x="45" y="117"/>
                  <a:pt x="39" y="118"/>
                </a:cubicBezTo>
                <a:cubicBezTo>
                  <a:pt x="28" y="121"/>
                  <a:pt x="31" y="103"/>
                  <a:pt x="32" y="98"/>
                </a:cubicBezTo>
                <a:cubicBezTo>
                  <a:pt x="34" y="86"/>
                  <a:pt x="38" y="74"/>
                  <a:pt x="42" y="63"/>
                </a:cubicBezTo>
                <a:cubicBezTo>
                  <a:pt x="44" y="59"/>
                  <a:pt x="37" y="56"/>
                  <a:pt x="35" y="60"/>
                </a:cubicBezTo>
                <a:cubicBezTo>
                  <a:pt x="27" y="77"/>
                  <a:pt x="0" y="137"/>
                  <a:pt x="41" y="132"/>
                </a:cubicBezTo>
                <a:cubicBezTo>
                  <a:pt x="57" y="131"/>
                  <a:pt x="70" y="118"/>
                  <a:pt x="81" y="102"/>
                </a:cubicBezTo>
                <a:cubicBezTo>
                  <a:pt x="79" y="114"/>
                  <a:pt x="77" y="127"/>
                  <a:pt x="74" y="139"/>
                </a:cubicBezTo>
                <a:cubicBezTo>
                  <a:pt x="73" y="143"/>
                  <a:pt x="72" y="148"/>
                  <a:pt x="71" y="152"/>
                </a:cubicBezTo>
                <a:cubicBezTo>
                  <a:pt x="43" y="168"/>
                  <a:pt x="14" y="188"/>
                  <a:pt x="24" y="224"/>
                </a:cubicBezTo>
                <a:cubicBezTo>
                  <a:pt x="25" y="228"/>
                  <a:pt x="29" y="230"/>
                  <a:pt x="33" y="229"/>
                </a:cubicBezTo>
                <a:cubicBezTo>
                  <a:pt x="64" y="221"/>
                  <a:pt x="76" y="190"/>
                  <a:pt x="84" y="163"/>
                </a:cubicBezTo>
                <a:cubicBezTo>
                  <a:pt x="86" y="162"/>
                  <a:pt x="87" y="161"/>
                  <a:pt x="89" y="161"/>
                </a:cubicBezTo>
                <a:cubicBezTo>
                  <a:pt x="101" y="154"/>
                  <a:pt x="111" y="147"/>
                  <a:pt x="121" y="139"/>
                </a:cubicBezTo>
                <a:cubicBezTo>
                  <a:pt x="124" y="143"/>
                  <a:pt x="127" y="147"/>
                  <a:pt x="131" y="151"/>
                </a:cubicBezTo>
                <a:cubicBezTo>
                  <a:pt x="146" y="163"/>
                  <a:pt x="167" y="161"/>
                  <a:pt x="184" y="153"/>
                </a:cubicBezTo>
                <a:cubicBezTo>
                  <a:pt x="185" y="154"/>
                  <a:pt x="186" y="154"/>
                  <a:pt x="187" y="155"/>
                </a:cubicBezTo>
                <a:cubicBezTo>
                  <a:pt x="205" y="167"/>
                  <a:pt x="218" y="147"/>
                  <a:pt x="226" y="124"/>
                </a:cubicBezTo>
                <a:cubicBezTo>
                  <a:pt x="228" y="127"/>
                  <a:pt x="230" y="131"/>
                  <a:pt x="233" y="134"/>
                </a:cubicBezTo>
                <a:cubicBezTo>
                  <a:pt x="246" y="149"/>
                  <a:pt x="266" y="138"/>
                  <a:pt x="278" y="128"/>
                </a:cubicBezTo>
                <a:cubicBezTo>
                  <a:pt x="278" y="128"/>
                  <a:pt x="278" y="128"/>
                  <a:pt x="278" y="128"/>
                </a:cubicBezTo>
                <a:cubicBezTo>
                  <a:pt x="278" y="128"/>
                  <a:pt x="278" y="129"/>
                  <a:pt x="278" y="129"/>
                </a:cubicBezTo>
                <a:cubicBezTo>
                  <a:pt x="277" y="137"/>
                  <a:pt x="288" y="139"/>
                  <a:pt x="292" y="133"/>
                </a:cubicBezTo>
                <a:cubicBezTo>
                  <a:pt x="303" y="116"/>
                  <a:pt x="312" y="91"/>
                  <a:pt x="331" y="82"/>
                </a:cubicBezTo>
                <a:cubicBezTo>
                  <a:pt x="334" y="98"/>
                  <a:pt x="334" y="115"/>
                  <a:pt x="341" y="130"/>
                </a:cubicBezTo>
                <a:cubicBezTo>
                  <a:pt x="351" y="152"/>
                  <a:pt x="373" y="141"/>
                  <a:pt x="386" y="130"/>
                </a:cubicBezTo>
                <a:cubicBezTo>
                  <a:pt x="394" y="123"/>
                  <a:pt x="383" y="112"/>
                  <a:pt x="375" y="119"/>
                </a:cubicBezTo>
                <a:close/>
                <a:moveTo>
                  <a:pt x="38" y="210"/>
                </a:moveTo>
                <a:cubicBezTo>
                  <a:pt x="38" y="194"/>
                  <a:pt x="50" y="183"/>
                  <a:pt x="64" y="174"/>
                </a:cubicBezTo>
                <a:cubicBezTo>
                  <a:pt x="59" y="189"/>
                  <a:pt x="51" y="203"/>
                  <a:pt x="38" y="210"/>
                </a:cubicBezTo>
                <a:close/>
                <a:moveTo>
                  <a:pt x="138" y="78"/>
                </a:moveTo>
                <a:cubicBezTo>
                  <a:pt x="142" y="75"/>
                  <a:pt x="148" y="73"/>
                  <a:pt x="153" y="72"/>
                </a:cubicBezTo>
                <a:cubicBezTo>
                  <a:pt x="155" y="71"/>
                  <a:pt x="157" y="71"/>
                  <a:pt x="157" y="71"/>
                </a:cubicBezTo>
                <a:cubicBezTo>
                  <a:pt x="156" y="75"/>
                  <a:pt x="152" y="81"/>
                  <a:pt x="150" y="84"/>
                </a:cubicBezTo>
                <a:cubicBezTo>
                  <a:pt x="143" y="94"/>
                  <a:pt x="135" y="104"/>
                  <a:pt x="127" y="113"/>
                </a:cubicBezTo>
                <a:cubicBezTo>
                  <a:pt x="125" y="100"/>
                  <a:pt x="129" y="87"/>
                  <a:pt x="138" y="78"/>
                </a:cubicBezTo>
                <a:close/>
                <a:moveTo>
                  <a:pt x="186" y="134"/>
                </a:moveTo>
                <a:cubicBezTo>
                  <a:pt x="181" y="126"/>
                  <a:pt x="187" y="115"/>
                  <a:pt x="191" y="108"/>
                </a:cubicBezTo>
                <a:cubicBezTo>
                  <a:pt x="197" y="98"/>
                  <a:pt x="208" y="87"/>
                  <a:pt x="220" y="83"/>
                </a:cubicBezTo>
                <a:cubicBezTo>
                  <a:pt x="215" y="99"/>
                  <a:pt x="206" y="115"/>
                  <a:pt x="194" y="128"/>
                </a:cubicBezTo>
                <a:cubicBezTo>
                  <a:pt x="191" y="130"/>
                  <a:pt x="189" y="133"/>
                  <a:pt x="186" y="13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6" name="Freeform 104"/>
          <p:cNvSpPr/>
          <p:nvPr/>
        </p:nvSpPr>
        <p:spPr bwMode="auto">
          <a:xfrm>
            <a:off x="11856726" y="5423873"/>
            <a:ext cx="211553" cy="519043"/>
          </a:xfrm>
          <a:custGeom>
            <a:avLst/>
            <a:gdLst>
              <a:gd name="T0" fmla="*/ 27 w 36"/>
              <a:gd name="T1" fmla="*/ 5 h 89"/>
              <a:gd name="T2" fmla="*/ 12 w 36"/>
              <a:gd name="T3" fmla="*/ 39 h 89"/>
              <a:gd name="T4" fmla="*/ 1 w 36"/>
              <a:gd name="T5" fmla="*/ 81 h 89"/>
              <a:gd name="T6" fmla="*/ 13 w 36"/>
              <a:gd name="T7" fmla="*/ 84 h 89"/>
              <a:gd name="T8" fmla="*/ 24 w 36"/>
              <a:gd name="T9" fmla="*/ 48 h 89"/>
              <a:gd name="T10" fmla="*/ 35 w 36"/>
              <a:gd name="T11" fmla="*/ 8 h 89"/>
              <a:gd name="T12" fmla="*/ 27 w 36"/>
              <a:gd name="T13" fmla="*/ 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89">
                <a:moveTo>
                  <a:pt x="27" y="5"/>
                </a:moveTo>
                <a:cubicBezTo>
                  <a:pt x="21" y="16"/>
                  <a:pt x="16" y="27"/>
                  <a:pt x="12" y="39"/>
                </a:cubicBezTo>
                <a:cubicBezTo>
                  <a:pt x="7" y="52"/>
                  <a:pt x="0" y="67"/>
                  <a:pt x="1" y="81"/>
                </a:cubicBezTo>
                <a:cubicBezTo>
                  <a:pt x="1" y="88"/>
                  <a:pt x="9" y="89"/>
                  <a:pt x="13" y="84"/>
                </a:cubicBezTo>
                <a:cubicBezTo>
                  <a:pt x="20" y="74"/>
                  <a:pt x="21" y="60"/>
                  <a:pt x="24" y="48"/>
                </a:cubicBezTo>
                <a:cubicBezTo>
                  <a:pt x="28" y="35"/>
                  <a:pt x="31" y="21"/>
                  <a:pt x="35" y="8"/>
                </a:cubicBezTo>
                <a:cubicBezTo>
                  <a:pt x="36" y="3"/>
                  <a:pt x="29" y="0"/>
                  <a:pt x="27" y="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7" name="Freeform 105"/>
          <p:cNvSpPr/>
          <p:nvPr/>
        </p:nvSpPr>
        <p:spPr bwMode="auto">
          <a:xfrm>
            <a:off x="11775550" y="6024092"/>
            <a:ext cx="127916" cy="157435"/>
          </a:xfrm>
          <a:custGeom>
            <a:avLst/>
            <a:gdLst>
              <a:gd name="T0" fmla="*/ 22 w 22"/>
              <a:gd name="T1" fmla="*/ 11 h 27"/>
              <a:gd name="T2" fmla="*/ 20 w 22"/>
              <a:gd name="T3" fmla="*/ 5 h 27"/>
              <a:gd name="T4" fmla="*/ 19 w 22"/>
              <a:gd name="T5" fmla="*/ 4 h 27"/>
              <a:gd name="T6" fmla="*/ 16 w 22"/>
              <a:gd name="T7" fmla="*/ 1 h 27"/>
              <a:gd name="T8" fmla="*/ 10 w 22"/>
              <a:gd name="T9" fmla="*/ 3 h 27"/>
              <a:gd name="T10" fmla="*/ 6 w 22"/>
              <a:gd name="T11" fmla="*/ 5 h 27"/>
              <a:gd name="T12" fmla="*/ 1 w 22"/>
              <a:gd name="T13" fmla="*/ 13 h 27"/>
              <a:gd name="T14" fmla="*/ 3 w 22"/>
              <a:gd name="T15" fmla="*/ 24 h 27"/>
              <a:gd name="T16" fmla="*/ 17 w 22"/>
              <a:gd name="T17" fmla="*/ 21 h 27"/>
              <a:gd name="T18" fmla="*/ 21 w 22"/>
              <a:gd name="T19" fmla="*/ 15 h 27"/>
              <a:gd name="T20" fmla="*/ 21 w 22"/>
              <a:gd name="T21" fmla="*/ 13 h 27"/>
              <a:gd name="T22" fmla="*/ 21 w 22"/>
              <a:gd name="T23" fmla="*/ 12 h 27"/>
              <a:gd name="T24" fmla="*/ 22 w 22"/>
              <a:gd name="T25" fmla="*/ 1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" h="27">
                <a:moveTo>
                  <a:pt x="22" y="11"/>
                </a:moveTo>
                <a:cubicBezTo>
                  <a:pt x="22" y="9"/>
                  <a:pt x="21" y="6"/>
                  <a:pt x="20" y="5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8" y="1"/>
                  <a:pt x="16" y="1"/>
                </a:cubicBezTo>
                <a:cubicBezTo>
                  <a:pt x="14" y="0"/>
                  <a:pt x="11" y="1"/>
                  <a:pt x="10" y="3"/>
                </a:cubicBezTo>
                <a:cubicBezTo>
                  <a:pt x="9" y="3"/>
                  <a:pt x="7" y="4"/>
                  <a:pt x="6" y="5"/>
                </a:cubicBezTo>
                <a:cubicBezTo>
                  <a:pt x="4" y="7"/>
                  <a:pt x="3" y="10"/>
                  <a:pt x="1" y="13"/>
                </a:cubicBezTo>
                <a:cubicBezTo>
                  <a:pt x="0" y="16"/>
                  <a:pt x="0" y="21"/>
                  <a:pt x="3" y="24"/>
                </a:cubicBezTo>
                <a:cubicBezTo>
                  <a:pt x="7" y="27"/>
                  <a:pt x="14" y="26"/>
                  <a:pt x="17" y="21"/>
                </a:cubicBezTo>
                <a:cubicBezTo>
                  <a:pt x="19" y="20"/>
                  <a:pt x="21" y="17"/>
                  <a:pt x="21" y="15"/>
                </a:cubicBezTo>
                <a:cubicBezTo>
                  <a:pt x="21" y="14"/>
                  <a:pt x="21" y="13"/>
                  <a:pt x="21" y="13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2"/>
                  <a:pt x="22" y="11"/>
                  <a:pt x="22" y="1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8" name="Freeform 106"/>
          <p:cNvSpPr/>
          <p:nvPr/>
        </p:nvSpPr>
        <p:spPr bwMode="auto">
          <a:xfrm>
            <a:off x="8700658" y="5925695"/>
            <a:ext cx="341929" cy="366528"/>
          </a:xfrm>
          <a:custGeom>
            <a:avLst/>
            <a:gdLst>
              <a:gd name="T0" fmla="*/ 57 w 59"/>
              <a:gd name="T1" fmla="*/ 49 h 63"/>
              <a:gd name="T2" fmla="*/ 36 w 59"/>
              <a:gd name="T3" fmla="*/ 30 h 63"/>
              <a:gd name="T4" fmla="*/ 36 w 59"/>
              <a:gd name="T5" fmla="*/ 29 h 63"/>
              <a:gd name="T6" fmla="*/ 47 w 59"/>
              <a:gd name="T7" fmla="*/ 6 h 63"/>
              <a:gd name="T8" fmla="*/ 41 w 59"/>
              <a:gd name="T9" fmla="*/ 3 h 63"/>
              <a:gd name="T10" fmla="*/ 27 w 59"/>
              <a:gd name="T11" fmla="*/ 21 h 63"/>
              <a:gd name="T12" fmla="*/ 6 w 59"/>
              <a:gd name="T13" fmla="*/ 2 h 63"/>
              <a:gd name="T14" fmla="*/ 2 w 59"/>
              <a:gd name="T15" fmla="*/ 6 h 63"/>
              <a:gd name="T16" fmla="*/ 21 w 59"/>
              <a:gd name="T17" fmla="*/ 28 h 63"/>
              <a:gd name="T18" fmla="*/ 6 w 59"/>
              <a:gd name="T19" fmla="*/ 49 h 63"/>
              <a:gd name="T20" fmla="*/ 16 w 59"/>
              <a:gd name="T21" fmla="*/ 56 h 63"/>
              <a:gd name="T22" fmla="*/ 30 w 59"/>
              <a:gd name="T23" fmla="*/ 37 h 63"/>
              <a:gd name="T24" fmla="*/ 54 w 59"/>
              <a:gd name="T25" fmla="*/ 54 h 63"/>
              <a:gd name="T26" fmla="*/ 57 w 59"/>
              <a:gd name="T27" fmla="*/ 4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" h="63">
                <a:moveTo>
                  <a:pt x="57" y="49"/>
                </a:moveTo>
                <a:cubicBezTo>
                  <a:pt x="54" y="41"/>
                  <a:pt x="43" y="35"/>
                  <a:pt x="36" y="30"/>
                </a:cubicBezTo>
                <a:cubicBezTo>
                  <a:pt x="36" y="29"/>
                  <a:pt x="36" y="29"/>
                  <a:pt x="36" y="29"/>
                </a:cubicBezTo>
                <a:cubicBezTo>
                  <a:pt x="40" y="21"/>
                  <a:pt x="44" y="14"/>
                  <a:pt x="47" y="6"/>
                </a:cubicBezTo>
                <a:cubicBezTo>
                  <a:pt x="48" y="2"/>
                  <a:pt x="43" y="0"/>
                  <a:pt x="41" y="3"/>
                </a:cubicBezTo>
                <a:cubicBezTo>
                  <a:pt x="37" y="9"/>
                  <a:pt x="32" y="15"/>
                  <a:pt x="27" y="21"/>
                </a:cubicBezTo>
                <a:cubicBezTo>
                  <a:pt x="20" y="15"/>
                  <a:pt x="13" y="9"/>
                  <a:pt x="6" y="2"/>
                </a:cubicBezTo>
                <a:cubicBezTo>
                  <a:pt x="4" y="0"/>
                  <a:pt x="0" y="3"/>
                  <a:pt x="2" y="6"/>
                </a:cubicBezTo>
                <a:cubicBezTo>
                  <a:pt x="8" y="13"/>
                  <a:pt x="15" y="20"/>
                  <a:pt x="21" y="28"/>
                </a:cubicBezTo>
                <a:cubicBezTo>
                  <a:pt x="15" y="34"/>
                  <a:pt x="10" y="41"/>
                  <a:pt x="6" y="49"/>
                </a:cubicBezTo>
                <a:cubicBezTo>
                  <a:pt x="2" y="56"/>
                  <a:pt x="11" y="63"/>
                  <a:pt x="16" y="56"/>
                </a:cubicBezTo>
                <a:cubicBezTo>
                  <a:pt x="21" y="50"/>
                  <a:pt x="25" y="44"/>
                  <a:pt x="30" y="37"/>
                </a:cubicBezTo>
                <a:cubicBezTo>
                  <a:pt x="36" y="44"/>
                  <a:pt x="45" y="54"/>
                  <a:pt x="54" y="54"/>
                </a:cubicBezTo>
                <a:cubicBezTo>
                  <a:pt x="57" y="55"/>
                  <a:pt x="59" y="51"/>
                  <a:pt x="57" y="49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89" name="Freeform 107"/>
          <p:cNvSpPr>
            <a:spLocks noEditPoints="1"/>
          </p:cNvSpPr>
          <p:nvPr/>
        </p:nvSpPr>
        <p:spPr bwMode="auto">
          <a:xfrm>
            <a:off x="10735006" y="2073471"/>
            <a:ext cx="268131" cy="314869"/>
          </a:xfrm>
          <a:custGeom>
            <a:avLst/>
            <a:gdLst>
              <a:gd name="T0" fmla="*/ 42 w 46"/>
              <a:gd name="T1" fmla="*/ 21 h 54"/>
              <a:gd name="T2" fmla="*/ 10 w 46"/>
              <a:gd name="T3" fmla="*/ 8 h 54"/>
              <a:gd name="T4" fmla="*/ 8 w 46"/>
              <a:gd name="T5" fmla="*/ 15 h 54"/>
              <a:gd name="T6" fmla="*/ 0 w 46"/>
              <a:gd name="T7" fmla="*/ 34 h 54"/>
              <a:gd name="T8" fmla="*/ 30 w 46"/>
              <a:gd name="T9" fmla="*/ 49 h 54"/>
              <a:gd name="T10" fmla="*/ 42 w 46"/>
              <a:gd name="T11" fmla="*/ 21 h 54"/>
              <a:gd name="T12" fmla="*/ 26 w 46"/>
              <a:gd name="T13" fmla="*/ 37 h 54"/>
              <a:gd name="T14" fmla="*/ 11 w 46"/>
              <a:gd name="T15" fmla="*/ 33 h 54"/>
              <a:gd name="T16" fmla="*/ 18 w 46"/>
              <a:gd name="T17" fmla="*/ 18 h 54"/>
              <a:gd name="T18" fmla="*/ 30 w 46"/>
              <a:gd name="T19" fmla="*/ 23 h 54"/>
              <a:gd name="T20" fmla="*/ 26 w 46"/>
              <a:gd name="T21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" h="54">
                <a:moveTo>
                  <a:pt x="42" y="21"/>
                </a:moveTo>
                <a:cubicBezTo>
                  <a:pt x="37" y="9"/>
                  <a:pt x="22" y="0"/>
                  <a:pt x="10" y="8"/>
                </a:cubicBezTo>
                <a:cubicBezTo>
                  <a:pt x="7" y="10"/>
                  <a:pt x="7" y="13"/>
                  <a:pt x="8" y="15"/>
                </a:cubicBezTo>
                <a:cubicBezTo>
                  <a:pt x="3" y="20"/>
                  <a:pt x="0" y="27"/>
                  <a:pt x="0" y="34"/>
                </a:cubicBezTo>
                <a:cubicBezTo>
                  <a:pt x="1" y="49"/>
                  <a:pt x="17" y="54"/>
                  <a:pt x="30" y="49"/>
                </a:cubicBezTo>
                <a:cubicBezTo>
                  <a:pt x="41" y="44"/>
                  <a:pt x="46" y="32"/>
                  <a:pt x="42" y="21"/>
                </a:cubicBezTo>
                <a:close/>
                <a:moveTo>
                  <a:pt x="26" y="37"/>
                </a:moveTo>
                <a:cubicBezTo>
                  <a:pt x="21" y="40"/>
                  <a:pt x="12" y="40"/>
                  <a:pt x="11" y="33"/>
                </a:cubicBezTo>
                <a:cubicBezTo>
                  <a:pt x="11" y="27"/>
                  <a:pt x="14" y="22"/>
                  <a:pt x="18" y="18"/>
                </a:cubicBezTo>
                <a:cubicBezTo>
                  <a:pt x="23" y="18"/>
                  <a:pt x="27" y="19"/>
                  <a:pt x="30" y="23"/>
                </a:cubicBezTo>
                <a:cubicBezTo>
                  <a:pt x="33" y="28"/>
                  <a:pt x="31" y="34"/>
                  <a:pt x="26" y="3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0" name="Freeform 108"/>
          <p:cNvSpPr/>
          <p:nvPr/>
        </p:nvSpPr>
        <p:spPr bwMode="auto">
          <a:xfrm>
            <a:off x="11345065" y="4002043"/>
            <a:ext cx="664177" cy="1084822"/>
          </a:xfrm>
          <a:custGeom>
            <a:avLst/>
            <a:gdLst>
              <a:gd name="T0" fmla="*/ 96 w 114"/>
              <a:gd name="T1" fmla="*/ 11 h 186"/>
              <a:gd name="T2" fmla="*/ 91 w 114"/>
              <a:gd name="T3" fmla="*/ 11 h 186"/>
              <a:gd name="T4" fmla="*/ 79 w 114"/>
              <a:gd name="T5" fmla="*/ 8 h 186"/>
              <a:gd name="T6" fmla="*/ 78 w 114"/>
              <a:gd name="T7" fmla="*/ 8 h 186"/>
              <a:gd name="T8" fmla="*/ 2 w 114"/>
              <a:gd name="T9" fmla="*/ 87 h 186"/>
              <a:gd name="T10" fmla="*/ 12 w 114"/>
              <a:gd name="T11" fmla="*/ 98 h 186"/>
              <a:gd name="T12" fmla="*/ 48 w 114"/>
              <a:gd name="T13" fmla="*/ 83 h 186"/>
              <a:gd name="T14" fmla="*/ 11 w 114"/>
              <a:gd name="T15" fmla="*/ 170 h 186"/>
              <a:gd name="T16" fmla="*/ 27 w 114"/>
              <a:gd name="T17" fmla="*/ 177 h 186"/>
              <a:gd name="T18" fmla="*/ 28 w 114"/>
              <a:gd name="T19" fmla="*/ 175 h 186"/>
              <a:gd name="T20" fmla="*/ 32 w 114"/>
              <a:gd name="T21" fmla="*/ 172 h 186"/>
              <a:gd name="T22" fmla="*/ 105 w 114"/>
              <a:gd name="T23" fmla="*/ 71 h 186"/>
              <a:gd name="T24" fmla="*/ 96 w 114"/>
              <a:gd name="T25" fmla="*/ 58 h 186"/>
              <a:gd name="T26" fmla="*/ 89 w 114"/>
              <a:gd name="T27" fmla="*/ 60 h 186"/>
              <a:gd name="T28" fmla="*/ 88 w 114"/>
              <a:gd name="T29" fmla="*/ 62 h 186"/>
              <a:gd name="T30" fmla="*/ 86 w 114"/>
              <a:gd name="T31" fmla="*/ 64 h 186"/>
              <a:gd name="T32" fmla="*/ 85 w 114"/>
              <a:gd name="T33" fmla="*/ 65 h 186"/>
              <a:gd name="T34" fmla="*/ 85 w 114"/>
              <a:gd name="T35" fmla="*/ 65 h 186"/>
              <a:gd name="T36" fmla="*/ 84 w 114"/>
              <a:gd name="T37" fmla="*/ 66 h 186"/>
              <a:gd name="T38" fmla="*/ 84 w 114"/>
              <a:gd name="T39" fmla="*/ 66 h 186"/>
              <a:gd name="T40" fmla="*/ 84 w 114"/>
              <a:gd name="T41" fmla="*/ 66 h 186"/>
              <a:gd name="T42" fmla="*/ 82 w 114"/>
              <a:gd name="T43" fmla="*/ 67 h 186"/>
              <a:gd name="T44" fmla="*/ 80 w 114"/>
              <a:gd name="T45" fmla="*/ 71 h 186"/>
              <a:gd name="T46" fmla="*/ 74 w 114"/>
              <a:gd name="T47" fmla="*/ 79 h 186"/>
              <a:gd name="T48" fmla="*/ 84 w 114"/>
              <a:gd name="T49" fmla="*/ 64 h 186"/>
              <a:gd name="T50" fmla="*/ 85 w 114"/>
              <a:gd name="T51" fmla="*/ 55 h 186"/>
              <a:gd name="T52" fmla="*/ 109 w 114"/>
              <a:gd name="T53" fmla="*/ 20 h 186"/>
              <a:gd name="T54" fmla="*/ 96 w 114"/>
              <a:gd name="T55" fmla="*/ 1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4" h="186">
                <a:moveTo>
                  <a:pt x="96" y="11"/>
                </a:moveTo>
                <a:cubicBezTo>
                  <a:pt x="94" y="10"/>
                  <a:pt x="93" y="10"/>
                  <a:pt x="91" y="11"/>
                </a:cubicBezTo>
                <a:cubicBezTo>
                  <a:pt x="89" y="7"/>
                  <a:pt x="82" y="4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34" y="0"/>
                  <a:pt x="14" y="52"/>
                  <a:pt x="2" y="87"/>
                </a:cubicBezTo>
                <a:cubicBezTo>
                  <a:pt x="0" y="94"/>
                  <a:pt x="6" y="99"/>
                  <a:pt x="12" y="98"/>
                </a:cubicBezTo>
                <a:cubicBezTo>
                  <a:pt x="25" y="95"/>
                  <a:pt x="37" y="89"/>
                  <a:pt x="48" y="83"/>
                </a:cubicBezTo>
                <a:cubicBezTo>
                  <a:pt x="33" y="111"/>
                  <a:pt x="18" y="139"/>
                  <a:pt x="11" y="170"/>
                </a:cubicBezTo>
                <a:cubicBezTo>
                  <a:pt x="9" y="180"/>
                  <a:pt x="22" y="186"/>
                  <a:pt x="27" y="177"/>
                </a:cubicBezTo>
                <a:cubicBezTo>
                  <a:pt x="27" y="176"/>
                  <a:pt x="27" y="175"/>
                  <a:pt x="28" y="175"/>
                </a:cubicBezTo>
                <a:cubicBezTo>
                  <a:pt x="29" y="174"/>
                  <a:pt x="31" y="174"/>
                  <a:pt x="32" y="172"/>
                </a:cubicBezTo>
                <a:cubicBezTo>
                  <a:pt x="59" y="141"/>
                  <a:pt x="89" y="109"/>
                  <a:pt x="105" y="71"/>
                </a:cubicBezTo>
                <a:cubicBezTo>
                  <a:pt x="108" y="64"/>
                  <a:pt x="103" y="57"/>
                  <a:pt x="96" y="58"/>
                </a:cubicBezTo>
                <a:cubicBezTo>
                  <a:pt x="94" y="58"/>
                  <a:pt x="91" y="58"/>
                  <a:pt x="89" y="60"/>
                </a:cubicBezTo>
                <a:cubicBezTo>
                  <a:pt x="89" y="61"/>
                  <a:pt x="88" y="62"/>
                  <a:pt x="88" y="62"/>
                </a:cubicBezTo>
                <a:cubicBezTo>
                  <a:pt x="87" y="63"/>
                  <a:pt x="86" y="64"/>
                  <a:pt x="86" y="64"/>
                </a:cubicBezTo>
                <a:cubicBezTo>
                  <a:pt x="85" y="65"/>
                  <a:pt x="85" y="65"/>
                  <a:pt x="85" y="65"/>
                </a:cubicBezTo>
                <a:cubicBezTo>
                  <a:pt x="85" y="65"/>
                  <a:pt x="85" y="65"/>
                  <a:pt x="85" y="65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66"/>
                  <a:pt x="83" y="67"/>
                  <a:pt x="82" y="67"/>
                </a:cubicBezTo>
                <a:cubicBezTo>
                  <a:pt x="81" y="68"/>
                  <a:pt x="80" y="70"/>
                  <a:pt x="80" y="71"/>
                </a:cubicBezTo>
                <a:cubicBezTo>
                  <a:pt x="78" y="74"/>
                  <a:pt x="76" y="76"/>
                  <a:pt x="74" y="79"/>
                </a:cubicBezTo>
                <a:cubicBezTo>
                  <a:pt x="77" y="74"/>
                  <a:pt x="81" y="69"/>
                  <a:pt x="84" y="64"/>
                </a:cubicBezTo>
                <a:cubicBezTo>
                  <a:pt x="87" y="61"/>
                  <a:pt x="86" y="58"/>
                  <a:pt x="85" y="55"/>
                </a:cubicBezTo>
                <a:cubicBezTo>
                  <a:pt x="94" y="44"/>
                  <a:pt x="102" y="32"/>
                  <a:pt x="109" y="20"/>
                </a:cubicBezTo>
                <a:cubicBezTo>
                  <a:pt x="114" y="11"/>
                  <a:pt x="102" y="4"/>
                  <a:pt x="96" y="11"/>
                </a:cubicBezTo>
                <a:close/>
              </a:path>
            </a:pathLst>
          </a:custGeom>
          <a:solidFill>
            <a:srgbClr val="F8E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1" name="Freeform 109"/>
          <p:cNvSpPr>
            <a:spLocks noEditPoints="1"/>
          </p:cNvSpPr>
          <p:nvPr/>
        </p:nvSpPr>
        <p:spPr bwMode="auto">
          <a:xfrm>
            <a:off x="11362285" y="4002043"/>
            <a:ext cx="693695" cy="1067602"/>
          </a:xfrm>
          <a:custGeom>
            <a:avLst/>
            <a:gdLst>
              <a:gd name="T0" fmla="*/ 112 w 119"/>
              <a:gd name="T1" fmla="*/ 52 h 183"/>
              <a:gd name="T2" fmla="*/ 91 w 119"/>
              <a:gd name="T3" fmla="*/ 53 h 183"/>
              <a:gd name="T4" fmla="*/ 115 w 119"/>
              <a:gd name="T5" fmla="*/ 9 h 183"/>
              <a:gd name="T6" fmla="*/ 110 w 119"/>
              <a:gd name="T7" fmla="*/ 2 h 183"/>
              <a:gd name="T8" fmla="*/ 49 w 119"/>
              <a:gd name="T9" fmla="*/ 15 h 183"/>
              <a:gd name="T10" fmla="*/ 24 w 119"/>
              <a:gd name="T11" fmla="*/ 55 h 183"/>
              <a:gd name="T12" fmla="*/ 2 w 119"/>
              <a:gd name="T13" fmla="*/ 88 h 183"/>
              <a:gd name="T14" fmla="*/ 8 w 119"/>
              <a:gd name="T15" fmla="*/ 94 h 183"/>
              <a:gd name="T16" fmla="*/ 43 w 119"/>
              <a:gd name="T17" fmla="*/ 87 h 183"/>
              <a:gd name="T18" fmla="*/ 5 w 119"/>
              <a:gd name="T19" fmla="*/ 176 h 183"/>
              <a:gd name="T20" fmla="*/ 12 w 119"/>
              <a:gd name="T21" fmla="*/ 181 h 183"/>
              <a:gd name="T22" fmla="*/ 70 w 119"/>
              <a:gd name="T23" fmla="*/ 126 h 183"/>
              <a:gd name="T24" fmla="*/ 117 w 119"/>
              <a:gd name="T25" fmla="*/ 58 h 183"/>
              <a:gd name="T26" fmla="*/ 112 w 119"/>
              <a:gd name="T27" fmla="*/ 52 h 183"/>
              <a:gd name="T28" fmla="*/ 66 w 119"/>
              <a:gd name="T29" fmla="*/ 116 h 183"/>
              <a:gd name="T30" fmla="*/ 19 w 119"/>
              <a:gd name="T31" fmla="*/ 165 h 183"/>
              <a:gd name="T32" fmla="*/ 56 w 119"/>
              <a:gd name="T33" fmla="*/ 81 h 183"/>
              <a:gd name="T34" fmla="*/ 50 w 119"/>
              <a:gd name="T35" fmla="*/ 75 h 183"/>
              <a:gd name="T36" fmla="*/ 16 w 119"/>
              <a:gd name="T37" fmla="*/ 82 h 183"/>
              <a:gd name="T38" fmla="*/ 18 w 119"/>
              <a:gd name="T39" fmla="*/ 79 h 183"/>
              <a:gd name="T40" fmla="*/ 23 w 119"/>
              <a:gd name="T41" fmla="*/ 78 h 183"/>
              <a:gd name="T42" fmla="*/ 53 w 119"/>
              <a:gd name="T43" fmla="*/ 25 h 183"/>
              <a:gd name="T44" fmla="*/ 103 w 119"/>
              <a:gd name="T45" fmla="*/ 12 h 183"/>
              <a:gd name="T46" fmla="*/ 75 w 119"/>
              <a:gd name="T47" fmla="*/ 56 h 183"/>
              <a:gd name="T48" fmla="*/ 80 w 119"/>
              <a:gd name="T49" fmla="*/ 64 h 183"/>
              <a:gd name="T50" fmla="*/ 106 w 119"/>
              <a:gd name="T51" fmla="*/ 61 h 183"/>
              <a:gd name="T52" fmla="*/ 66 w 119"/>
              <a:gd name="T53" fmla="*/ 11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9" h="183">
                <a:moveTo>
                  <a:pt x="112" y="52"/>
                </a:moveTo>
                <a:cubicBezTo>
                  <a:pt x="105" y="53"/>
                  <a:pt x="98" y="53"/>
                  <a:pt x="91" y="53"/>
                </a:cubicBezTo>
                <a:cubicBezTo>
                  <a:pt x="101" y="40"/>
                  <a:pt x="109" y="25"/>
                  <a:pt x="115" y="9"/>
                </a:cubicBezTo>
                <a:cubicBezTo>
                  <a:pt x="116" y="5"/>
                  <a:pt x="113" y="2"/>
                  <a:pt x="110" y="2"/>
                </a:cubicBezTo>
                <a:cubicBezTo>
                  <a:pt x="89" y="1"/>
                  <a:pt x="66" y="0"/>
                  <a:pt x="49" y="15"/>
                </a:cubicBezTo>
                <a:cubicBezTo>
                  <a:pt x="38" y="24"/>
                  <a:pt x="30" y="39"/>
                  <a:pt x="24" y="55"/>
                </a:cubicBezTo>
                <a:cubicBezTo>
                  <a:pt x="16" y="65"/>
                  <a:pt x="9" y="76"/>
                  <a:pt x="2" y="88"/>
                </a:cubicBezTo>
                <a:cubicBezTo>
                  <a:pt x="0" y="92"/>
                  <a:pt x="4" y="96"/>
                  <a:pt x="8" y="94"/>
                </a:cubicBezTo>
                <a:cubicBezTo>
                  <a:pt x="19" y="89"/>
                  <a:pt x="31" y="90"/>
                  <a:pt x="43" y="87"/>
                </a:cubicBezTo>
                <a:cubicBezTo>
                  <a:pt x="31" y="117"/>
                  <a:pt x="15" y="145"/>
                  <a:pt x="5" y="176"/>
                </a:cubicBezTo>
                <a:cubicBezTo>
                  <a:pt x="4" y="180"/>
                  <a:pt x="8" y="183"/>
                  <a:pt x="12" y="181"/>
                </a:cubicBezTo>
                <a:cubicBezTo>
                  <a:pt x="35" y="168"/>
                  <a:pt x="53" y="146"/>
                  <a:pt x="70" y="126"/>
                </a:cubicBezTo>
                <a:cubicBezTo>
                  <a:pt x="87" y="105"/>
                  <a:pt x="105" y="83"/>
                  <a:pt x="117" y="58"/>
                </a:cubicBezTo>
                <a:cubicBezTo>
                  <a:pt x="119" y="54"/>
                  <a:pt x="116" y="51"/>
                  <a:pt x="112" y="52"/>
                </a:cubicBezTo>
                <a:close/>
                <a:moveTo>
                  <a:pt x="66" y="116"/>
                </a:moveTo>
                <a:cubicBezTo>
                  <a:pt x="52" y="133"/>
                  <a:pt x="37" y="151"/>
                  <a:pt x="19" y="165"/>
                </a:cubicBezTo>
                <a:cubicBezTo>
                  <a:pt x="30" y="136"/>
                  <a:pt x="46" y="110"/>
                  <a:pt x="56" y="81"/>
                </a:cubicBezTo>
                <a:cubicBezTo>
                  <a:pt x="57" y="78"/>
                  <a:pt x="53" y="74"/>
                  <a:pt x="50" y="75"/>
                </a:cubicBezTo>
                <a:cubicBezTo>
                  <a:pt x="39" y="79"/>
                  <a:pt x="27" y="79"/>
                  <a:pt x="16" y="82"/>
                </a:cubicBezTo>
                <a:cubicBezTo>
                  <a:pt x="17" y="81"/>
                  <a:pt x="17" y="80"/>
                  <a:pt x="18" y="79"/>
                </a:cubicBezTo>
                <a:cubicBezTo>
                  <a:pt x="19" y="80"/>
                  <a:pt x="22" y="80"/>
                  <a:pt x="23" y="78"/>
                </a:cubicBezTo>
                <a:cubicBezTo>
                  <a:pt x="35" y="62"/>
                  <a:pt x="39" y="41"/>
                  <a:pt x="53" y="25"/>
                </a:cubicBezTo>
                <a:cubicBezTo>
                  <a:pt x="64" y="11"/>
                  <a:pt x="85" y="11"/>
                  <a:pt x="103" y="12"/>
                </a:cubicBezTo>
                <a:cubicBezTo>
                  <a:pt x="96" y="28"/>
                  <a:pt x="88" y="43"/>
                  <a:pt x="75" y="56"/>
                </a:cubicBezTo>
                <a:cubicBezTo>
                  <a:pt x="72" y="59"/>
                  <a:pt x="75" y="65"/>
                  <a:pt x="80" y="64"/>
                </a:cubicBezTo>
                <a:cubicBezTo>
                  <a:pt x="89" y="62"/>
                  <a:pt x="97" y="62"/>
                  <a:pt x="106" y="61"/>
                </a:cubicBezTo>
                <a:cubicBezTo>
                  <a:pt x="96" y="81"/>
                  <a:pt x="81" y="100"/>
                  <a:pt x="66" y="1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2" name="Freeform 110"/>
          <p:cNvSpPr/>
          <p:nvPr/>
        </p:nvSpPr>
        <p:spPr bwMode="auto">
          <a:xfrm>
            <a:off x="11345065" y="3881507"/>
            <a:ext cx="169734" cy="179575"/>
          </a:xfrm>
          <a:custGeom>
            <a:avLst/>
            <a:gdLst>
              <a:gd name="T0" fmla="*/ 28 w 29"/>
              <a:gd name="T1" fmla="*/ 26 h 31"/>
              <a:gd name="T2" fmla="*/ 12 w 29"/>
              <a:gd name="T3" fmla="*/ 4 h 31"/>
              <a:gd name="T4" fmla="*/ 6 w 29"/>
              <a:gd name="T5" fmla="*/ 0 h 31"/>
              <a:gd name="T6" fmla="*/ 2 w 29"/>
              <a:gd name="T7" fmla="*/ 1 h 31"/>
              <a:gd name="T8" fmla="*/ 1 w 29"/>
              <a:gd name="T9" fmla="*/ 7 h 31"/>
              <a:gd name="T10" fmla="*/ 10 w 29"/>
              <a:gd name="T11" fmla="*/ 23 h 31"/>
              <a:gd name="T12" fmla="*/ 26 w 29"/>
              <a:gd name="T13" fmla="*/ 30 h 31"/>
              <a:gd name="T14" fmla="*/ 28 w 29"/>
              <a:gd name="T15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1">
                <a:moveTo>
                  <a:pt x="28" y="26"/>
                </a:moveTo>
                <a:cubicBezTo>
                  <a:pt x="20" y="21"/>
                  <a:pt x="15" y="12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3"/>
                  <a:pt x="0" y="5"/>
                  <a:pt x="1" y="7"/>
                </a:cubicBezTo>
                <a:cubicBezTo>
                  <a:pt x="3" y="13"/>
                  <a:pt x="6" y="18"/>
                  <a:pt x="10" y="23"/>
                </a:cubicBezTo>
                <a:cubicBezTo>
                  <a:pt x="15" y="28"/>
                  <a:pt x="20" y="30"/>
                  <a:pt x="26" y="30"/>
                </a:cubicBezTo>
                <a:cubicBezTo>
                  <a:pt x="29" y="31"/>
                  <a:pt x="29" y="27"/>
                  <a:pt x="28" y="2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3" name="Freeform 111"/>
          <p:cNvSpPr/>
          <p:nvPr/>
        </p:nvSpPr>
        <p:spPr bwMode="auto">
          <a:xfrm>
            <a:off x="11519720" y="3733911"/>
            <a:ext cx="76258" cy="233693"/>
          </a:xfrm>
          <a:custGeom>
            <a:avLst/>
            <a:gdLst>
              <a:gd name="T0" fmla="*/ 11 w 13"/>
              <a:gd name="T1" fmla="*/ 18 h 40"/>
              <a:gd name="T2" fmla="*/ 11 w 13"/>
              <a:gd name="T3" fmla="*/ 4 h 40"/>
              <a:gd name="T4" fmla="*/ 3 w 13"/>
              <a:gd name="T5" fmla="*/ 4 h 40"/>
              <a:gd name="T6" fmla="*/ 8 w 13"/>
              <a:gd name="T7" fmla="*/ 37 h 40"/>
              <a:gd name="T8" fmla="*/ 13 w 13"/>
              <a:gd name="T9" fmla="*/ 35 h 40"/>
              <a:gd name="T10" fmla="*/ 11 w 13"/>
              <a:gd name="T11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40">
                <a:moveTo>
                  <a:pt x="11" y="18"/>
                </a:moveTo>
                <a:cubicBezTo>
                  <a:pt x="11" y="13"/>
                  <a:pt x="12" y="8"/>
                  <a:pt x="11" y="4"/>
                </a:cubicBezTo>
                <a:cubicBezTo>
                  <a:pt x="10" y="0"/>
                  <a:pt x="4" y="0"/>
                  <a:pt x="3" y="4"/>
                </a:cubicBezTo>
                <a:cubicBezTo>
                  <a:pt x="0" y="14"/>
                  <a:pt x="3" y="28"/>
                  <a:pt x="8" y="37"/>
                </a:cubicBezTo>
                <a:cubicBezTo>
                  <a:pt x="9" y="40"/>
                  <a:pt x="13" y="38"/>
                  <a:pt x="13" y="35"/>
                </a:cubicBezTo>
                <a:cubicBezTo>
                  <a:pt x="12" y="30"/>
                  <a:pt x="12" y="24"/>
                  <a:pt x="11" y="1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4" name="Freeform 112"/>
          <p:cNvSpPr/>
          <p:nvPr/>
        </p:nvSpPr>
        <p:spPr bwMode="auto">
          <a:xfrm>
            <a:off x="11694372" y="3733911"/>
            <a:ext cx="76258" cy="216472"/>
          </a:xfrm>
          <a:custGeom>
            <a:avLst/>
            <a:gdLst>
              <a:gd name="T0" fmla="*/ 11 w 13"/>
              <a:gd name="T1" fmla="*/ 4 h 37"/>
              <a:gd name="T2" fmla="*/ 4 w 13"/>
              <a:gd name="T3" fmla="*/ 4 h 37"/>
              <a:gd name="T4" fmla="*/ 2 w 13"/>
              <a:gd name="T5" fmla="*/ 32 h 37"/>
              <a:gd name="T6" fmla="*/ 7 w 13"/>
              <a:gd name="T7" fmla="*/ 34 h 37"/>
              <a:gd name="T8" fmla="*/ 11 w 13"/>
              <a:gd name="T9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7">
                <a:moveTo>
                  <a:pt x="11" y="4"/>
                </a:moveTo>
                <a:cubicBezTo>
                  <a:pt x="11" y="0"/>
                  <a:pt x="5" y="0"/>
                  <a:pt x="4" y="4"/>
                </a:cubicBezTo>
                <a:cubicBezTo>
                  <a:pt x="3" y="13"/>
                  <a:pt x="5" y="23"/>
                  <a:pt x="2" y="32"/>
                </a:cubicBezTo>
                <a:cubicBezTo>
                  <a:pt x="0" y="35"/>
                  <a:pt x="6" y="37"/>
                  <a:pt x="7" y="34"/>
                </a:cubicBezTo>
                <a:cubicBezTo>
                  <a:pt x="12" y="25"/>
                  <a:pt x="13" y="13"/>
                  <a:pt x="11" y="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5" name="Freeform 113"/>
          <p:cNvSpPr/>
          <p:nvPr/>
        </p:nvSpPr>
        <p:spPr bwMode="auto">
          <a:xfrm>
            <a:off x="12176515" y="4474347"/>
            <a:ext cx="216472" cy="199254"/>
          </a:xfrm>
          <a:custGeom>
            <a:avLst/>
            <a:gdLst>
              <a:gd name="T0" fmla="*/ 28 w 37"/>
              <a:gd name="T1" fmla="*/ 7 h 34"/>
              <a:gd name="T2" fmla="*/ 21 w 37"/>
              <a:gd name="T3" fmla="*/ 8 h 34"/>
              <a:gd name="T4" fmla="*/ 19 w 37"/>
              <a:gd name="T5" fmla="*/ 4 h 34"/>
              <a:gd name="T6" fmla="*/ 13 w 37"/>
              <a:gd name="T7" fmla="*/ 5 h 34"/>
              <a:gd name="T8" fmla="*/ 13 w 37"/>
              <a:gd name="T9" fmla="*/ 10 h 34"/>
              <a:gd name="T10" fmla="*/ 2 w 37"/>
              <a:gd name="T11" fmla="*/ 14 h 34"/>
              <a:gd name="T12" fmla="*/ 4 w 37"/>
              <a:gd name="T13" fmla="*/ 19 h 34"/>
              <a:gd name="T14" fmla="*/ 15 w 37"/>
              <a:gd name="T15" fmla="*/ 19 h 34"/>
              <a:gd name="T16" fmla="*/ 17 w 37"/>
              <a:gd name="T17" fmla="*/ 28 h 34"/>
              <a:gd name="T18" fmla="*/ 25 w 37"/>
              <a:gd name="T19" fmla="*/ 26 h 34"/>
              <a:gd name="T20" fmla="*/ 23 w 37"/>
              <a:gd name="T21" fmla="*/ 18 h 34"/>
              <a:gd name="T22" fmla="*/ 31 w 37"/>
              <a:gd name="T23" fmla="*/ 16 h 34"/>
              <a:gd name="T24" fmla="*/ 28 w 37"/>
              <a:gd name="T25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34">
                <a:moveTo>
                  <a:pt x="28" y="7"/>
                </a:moveTo>
                <a:cubicBezTo>
                  <a:pt x="26" y="7"/>
                  <a:pt x="23" y="8"/>
                  <a:pt x="21" y="8"/>
                </a:cubicBezTo>
                <a:cubicBezTo>
                  <a:pt x="20" y="7"/>
                  <a:pt x="19" y="5"/>
                  <a:pt x="19" y="4"/>
                </a:cubicBezTo>
                <a:cubicBezTo>
                  <a:pt x="18" y="0"/>
                  <a:pt x="12" y="1"/>
                  <a:pt x="13" y="5"/>
                </a:cubicBezTo>
                <a:cubicBezTo>
                  <a:pt x="13" y="7"/>
                  <a:pt x="13" y="9"/>
                  <a:pt x="13" y="10"/>
                </a:cubicBezTo>
                <a:cubicBezTo>
                  <a:pt x="10" y="11"/>
                  <a:pt x="6" y="13"/>
                  <a:pt x="2" y="14"/>
                </a:cubicBezTo>
                <a:cubicBezTo>
                  <a:pt x="0" y="15"/>
                  <a:pt x="1" y="19"/>
                  <a:pt x="4" y="19"/>
                </a:cubicBezTo>
                <a:cubicBezTo>
                  <a:pt x="7" y="20"/>
                  <a:pt x="11" y="19"/>
                  <a:pt x="15" y="19"/>
                </a:cubicBezTo>
                <a:cubicBezTo>
                  <a:pt x="15" y="22"/>
                  <a:pt x="16" y="25"/>
                  <a:pt x="17" y="28"/>
                </a:cubicBezTo>
                <a:cubicBezTo>
                  <a:pt x="18" y="34"/>
                  <a:pt x="27" y="31"/>
                  <a:pt x="25" y="26"/>
                </a:cubicBezTo>
                <a:cubicBezTo>
                  <a:pt x="25" y="23"/>
                  <a:pt x="24" y="21"/>
                  <a:pt x="23" y="18"/>
                </a:cubicBezTo>
                <a:cubicBezTo>
                  <a:pt x="26" y="17"/>
                  <a:pt x="28" y="17"/>
                  <a:pt x="31" y="16"/>
                </a:cubicBezTo>
                <a:cubicBezTo>
                  <a:pt x="37" y="14"/>
                  <a:pt x="34" y="6"/>
                  <a:pt x="28" y="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6" name="Freeform 114"/>
          <p:cNvSpPr>
            <a:spLocks noEditPoints="1"/>
          </p:cNvSpPr>
          <p:nvPr/>
        </p:nvSpPr>
        <p:spPr bwMode="auto">
          <a:xfrm>
            <a:off x="11992022" y="6287302"/>
            <a:ext cx="337009" cy="290270"/>
          </a:xfrm>
          <a:custGeom>
            <a:avLst/>
            <a:gdLst>
              <a:gd name="T0" fmla="*/ 55 w 58"/>
              <a:gd name="T1" fmla="*/ 12 h 50"/>
              <a:gd name="T2" fmla="*/ 35 w 58"/>
              <a:gd name="T3" fmla="*/ 2 h 50"/>
              <a:gd name="T4" fmla="*/ 32 w 58"/>
              <a:gd name="T5" fmla="*/ 8 h 50"/>
              <a:gd name="T6" fmla="*/ 12 w 58"/>
              <a:gd name="T7" fmla="*/ 12 h 50"/>
              <a:gd name="T8" fmla="*/ 24 w 58"/>
              <a:gd name="T9" fmla="*/ 47 h 50"/>
              <a:gd name="T10" fmla="*/ 55 w 58"/>
              <a:gd name="T11" fmla="*/ 30 h 50"/>
              <a:gd name="T12" fmla="*/ 55 w 58"/>
              <a:gd name="T13" fmla="*/ 12 h 50"/>
              <a:gd name="T14" fmla="*/ 29 w 58"/>
              <a:gd name="T15" fmla="*/ 37 h 50"/>
              <a:gd name="T16" fmla="*/ 19 w 58"/>
              <a:gd name="T17" fmla="*/ 19 h 50"/>
              <a:gd name="T18" fmla="*/ 44 w 58"/>
              <a:gd name="T19" fmla="*/ 22 h 50"/>
              <a:gd name="T20" fmla="*/ 46 w 58"/>
              <a:gd name="T21" fmla="*/ 22 h 50"/>
              <a:gd name="T22" fmla="*/ 45 w 58"/>
              <a:gd name="T23" fmla="*/ 25 h 50"/>
              <a:gd name="T24" fmla="*/ 29 w 58"/>
              <a:gd name="T25" fmla="*/ 3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50">
                <a:moveTo>
                  <a:pt x="55" y="12"/>
                </a:moveTo>
                <a:cubicBezTo>
                  <a:pt x="51" y="6"/>
                  <a:pt x="42" y="0"/>
                  <a:pt x="35" y="2"/>
                </a:cubicBezTo>
                <a:cubicBezTo>
                  <a:pt x="33" y="3"/>
                  <a:pt x="31" y="5"/>
                  <a:pt x="32" y="8"/>
                </a:cubicBezTo>
                <a:cubicBezTo>
                  <a:pt x="25" y="6"/>
                  <a:pt x="18" y="7"/>
                  <a:pt x="12" y="12"/>
                </a:cubicBezTo>
                <a:cubicBezTo>
                  <a:pt x="0" y="23"/>
                  <a:pt x="10" y="44"/>
                  <a:pt x="24" y="47"/>
                </a:cubicBezTo>
                <a:cubicBezTo>
                  <a:pt x="36" y="50"/>
                  <a:pt x="50" y="41"/>
                  <a:pt x="55" y="30"/>
                </a:cubicBezTo>
                <a:cubicBezTo>
                  <a:pt x="58" y="24"/>
                  <a:pt x="58" y="18"/>
                  <a:pt x="55" y="12"/>
                </a:cubicBezTo>
                <a:close/>
                <a:moveTo>
                  <a:pt x="29" y="37"/>
                </a:moveTo>
                <a:cubicBezTo>
                  <a:pt x="21" y="37"/>
                  <a:pt x="14" y="26"/>
                  <a:pt x="19" y="19"/>
                </a:cubicBezTo>
                <a:cubicBezTo>
                  <a:pt x="25" y="11"/>
                  <a:pt x="39" y="15"/>
                  <a:pt x="44" y="22"/>
                </a:cubicBezTo>
                <a:cubicBezTo>
                  <a:pt x="45" y="22"/>
                  <a:pt x="45" y="22"/>
                  <a:pt x="46" y="22"/>
                </a:cubicBezTo>
                <a:cubicBezTo>
                  <a:pt x="46" y="23"/>
                  <a:pt x="46" y="24"/>
                  <a:pt x="45" y="25"/>
                </a:cubicBezTo>
                <a:cubicBezTo>
                  <a:pt x="43" y="32"/>
                  <a:pt x="35" y="37"/>
                  <a:pt x="29" y="37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7" name="Freeform 115"/>
          <p:cNvSpPr>
            <a:spLocks noEditPoints="1"/>
          </p:cNvSpPr>
          <p:nvPr/>
        </p:nvSpPr>
        <p:spPr bwMode="auto">
          <a:xfrm>
            <a:off x="12311811" y="6134787"/>
            <a:ext cx="140215" cy="157435"/>
          </a:xfrm>
          <a:custGeom>
            <a:avLst/>
            <a:gdLst>
              <a:gd name="T0" fmla="*/ 22 w 24"/>
              <a:gd name="T1" fmla="*/ 11 h 27"/>
              <a:gd name="T2" fmla="*/ 18 w 24"/>
              <a:gd name="T3" fmla="*/ 4 h 27"/>
              <a:gd name="T4" fmla="*/ 14 w 24"/>
              <a:gd name="T5" fmla="*/ 1 h 27"/>
              <a:gd name="T6" fmla="*/ 14 w 24"/>
              <a:gd name="T7" fmla="*/ 1 h 27"/>
              <a:gd name="T8" fmla="*/ 10 w 24"/>
              <a:gd name="T9" fmla="*/ 3 h 27"/>
              <a:gd name="T10" fmla="*/ 1 w 24"/>
              <a:gd name="T11" fmla="*/ 12 h 27"/>
              <a:gd name="T12" fmla="*/ 7 w 24"/>
              <a:gd name="T13" fmla="*/ 24 h 27"/>
              <a:gd name="T14" fmla="*/ 19 w 24"/>
              <a:gd name="T15" fmla="*/ 25 h 27"/>
              <a:gd name="T16" fmla="*/ 22 w 24"/>
              <a:gd name="T17" fmla="*/ 11 h 27"/>
              <a:gd name="T18" fmla="*/ 11 w 24"/>
              <a:gd name="T19" fmla="*/ 15 h 27"/>
              <a:gd name="T20" fmla="*/ 11 w 24"/>
              <a:gd name="T21" fmla="*/ 15 h 27"/>
              <a:gd name="T22" fmla="*/ 11 w 24"/>
              <a:gd name="T23" fmla="*/ 15 h 27"/>
              <a:gd name="T24" fmla="*/ 10 w 24"/>
              <a:gd name="T25" fmla="*/ 14 h 27"/>
              <a:gd name="T26" fmla="*/ 10 w 24"/>
              <a:gd name="T27" fmla="*/ 14 h 27"/>
              <a:gd name="T28" fmla="*/ 10 w 24"/>
              <a:gd name="T29" fmla="*/ 14 h 27"/>
              <a:gd name="T30" fmla="*/ 10 w 24"/>
              <a:gd name="T31" fmla="*/ 13 h 27"/>
              <a:gd name="T32" fmla="*/ 11 w 24"/>
              <a:gd name="T33" fmla="*/ 13 h 27"/>
              <a:gd name="T34" fmla="*/ 11 w 24"/>
              <a:gd name="T35" fmla="*/ 11 h 27"/>
              <a:gd name="T36" fmla="*/ 11 w 24"/>
              <a:gd name="T37" fmla="*/ 11 h 27"/>
              <a:gd name="T38" fmla="*/ 12 w 24"/>
              <a:gd name="T39" fmla="*/ 11 h 27"/>
              <a:gd name="T40" fmla="*/ 12 w 24"/>
              <a:gd name="T41" fmla="*/ 11 h 27"/>
              <a:gd name="T42" fmla="*/ 12 w 24"/>
              <a:gd name="T43" fmla="*/ 12 h 27"/>
              <a:gd name="T44" fmla="*/ 13 w 24"/>
              <a:gd name="T45" fmla="*/ 14 h 27"/>
              <a:gd name="T46" fmla="*/ 13 w 24"/>
              <a:gd name="T47" fmla="*/ 15 h 27"/>
              <a:gd name="T48" fmla="*/ 13 w 24"/>
              <a:gd name="T49" fmla="*/ 16 h 27"/>
              <a:gd name="T50" fmla="*/ 13 w 24"/>
              <a:gd name="T51" fmla="*/ 16 h 27"/>
              <a:gd name="T52" fmla="*/ 12 w 24"/>
              <a:gd name="T53" fmla="*/ 16 h 27"/>
              <a:gd name="T54" fmla="*/ 12 w 24"/>
              <a:gd name="T55" fmla="*/ 16 h 27"/>
              <a:gd name="T56" fmla="*/ 12 w 24"/>
              <a:gd name="T57" fmla="*/ 15 h 27"/>
              <a:gd name="T58" fmla="*/ 11 w 24"/>
              <a:gd name="T59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27">
                <a:moveTo>
                  <a:pt x="22" y="11"/>
                </a:moveTo>
                <a:cubicBezTo>
                  <a:pt x="22" y="9"/>
                  <a:pt x="20" y="6"/>
                  <a:pt x="18" y="4"/>
                </a:cubicBezTo>
                <a:cubicBezTo>
                  <a:pt x="18" y="2"/>
                  <a:pt x="16" y="0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1"/>
                  <a:pt x="10" y="3"/>
                </a:cubicBezTo>
                <a:cubicBezTo>
                  <a:pt x="6" y="5"/>
                  <a:pt x="2" y="8"/>
                  <a:pt x="1" y="12"/>
                </a:cubicBezTo>
                <a:cubicBezTo>
                  <a:pt x="0" y="17"/>
                  <a:pt x="3" y="21"/>
                  <a:pt x="7" y="24"/>
                </a:cubicBezTo>
                <a:cubicBezTo>
                  <a:pt x="10" y="26"/>
                  <a:pt x="15" y="27"/>
                  <a:pt x="19" y="25"/>
                </a:cubicBezTo>
                <a:cubicBezTo>
                  <a:pt x="24" y="22"/>
                  <a:pt x="24" y="16"/>
                  <a:pt x="22" y="11"/>
                </a:cubicBezTo>
                <a:close/>
                <a:moveTo>
                  <a:pt x="11" y="15"/>
                </a:moveTo>
                <a:cubicBezTo>
                  <a:pt x="11" y="15"/>
                  <a:pt x="11" y="15"/>
                  <a:pt x="11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2"/>
                  <a:pt x="11" y="12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3"/>
                  <a:pt x="13" y="14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5"/>
                  <a:pt x="12" y="15"/>
                  <a:pt x="12" y="15"/>
                </a:cubicBezTo>
                <a:lnTo>
                  <a:pt x="11" y="15"/>
                </a:ln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8" name="Freeform 116"/>
          <p:cNvSpPr/>
          <p:nvPr/>
        </p:nvSpPr>
        <p:spPr bwMode="auto">
          <a:xfrm>
            <a:off x="11846887" y="536025"/>
            <a:ext cx="265671" cy="245991"/>
          </a:xfrm>
          <a:custGeom>
            <a:avLst/>
            <a:gdLst>
              <a:gd name="T0" fmla="*/ 39 w 46"/>
              <a:gd name="T1" fmla="*/ 16 h 42"/>
              <a:gd name="T2" fmla="*/ 26 w 46"/>
              <a:gd name="T3" fmla="*/ 15 h 42"/>
              <a:gd name="T4" fmla="*/ 23 w 46"/>
              <a:gd name="T5" fmla="*/ 2 h 42"/>
              <a:gd name="T6" fmla="*/ 19 w 46"/>
              <a:gd name="T7" fmla="*/ 3 h 42"/>
              <a:gd name="T8" fmla="*/ 19 w 46"/>
              <a:gd name="T9" fmla="*/ 16 h 42"/>
              <a:gd name="T10" fmla="*/ 5 w 46"/>
              <a:gd name="T11" fmla="*/ 16 h 42"/>
              <a:gd name="T12" fmla="*/ 4 w 46"/>
              <a:gd name="T13" fmla="*/ 22 h 42"/>
              <a:gd name="T14" fmla="*/ 19 w 46"/>
              <a:gd name="T15" fmla="*/ 26 h 42"/>
              <a:gd name="T16" fmla="*/ 23 w 46"/>
              <a:gd name="T17" fmla="*/ 41 h 42"/>
              <a:gd name="T18" fmla="*/ 28 w 46"/>
              <a:gd name="T19" fmla="*/ 41 h 42"/>
              <a:gd name="T20" fmla="*/ 28 w 46"/>
              <a:gd name="T21" fmla="*/ 27 h 42"/>
              <a:gd name="T22" fmla="*/ 39 w 46"/>
              <a:gd name="T23" fmla="*/ 26 h 42"/>
              <a:gd name="T24" fmla="*/ 39 w 46"/>
              <a:gd name="T25" fmla="*/ 1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6" h="42">
                <a:moveTo>
                  <a:pt x="39" y="16"/>
                </a:moveTo>
                <a:cubicBezTo>
                  <a:pt x="35" y="15"/>
                  <a:pt x="30" y="15"/>
                  <a:pt x="26" y="15"/>
                </a:cubicBezTo>
                <a:cubicBezTo>
                  <a:pt x="25" y="11"/>
                  <a:pt x="24" y="7"/>
                  <a:pt x="23" y="2"/>
                </a:cubicBezTo>
                <a:cubicBezTo>
                  <a:pt x="22" y="0"/>
                  <a:pt x="19" y="1"/>
                  <a:pt x="19" y="3"/>
                </a:cubicBezTo>
                <a:cubicBezTo>
                  <a:pt x="19" y="7"/>
                  <a:pt x="19" y="11"/>
                  <a:pt x="19" y="16"/>
                </a:cubicBezTo>
                <a:cubicBezTo>
                  <a:pt x="14" y="16"/>
                  <a:pt x="10" y="16"/>
                  <a:pt x="5" y="16"/>
                </a:cubicBezTo>
                <a:cubicBezTo>
                  <a:pt x="1" y="15"/>
                  <a:pt x="0" y="21"/>
                  <a:pt x="4" y="22"/>
                </a:cubicBezTo>
                <a:cubicBezTo>
                  <a:pt x="9" y="24"/>
                  <a:pt x="14" y="25"/>
                  <a:pt x="19" y="26"/>
                </a:cubicBezTo>
                <a:cubicBezTo>
                  <a:pt x="19" y="31"/>
                  <a:pt x="19" y="37"/>
                  <a:pt x="23" y="41"/>
                </a:cubicBezTo>
                <a:cubicBezTo>
                  <a:pt x="24" y="42"/>
                  <a:pt x="27" y="42"/>
                  <a:pt x="28" y="41"/>
                </a:cubicBezTo>
                <a:cubicBezTo>
                  <a:pt x="30" y="36"/>
                  <a:pt x="29" y="31"/>
                  <a:pt x="28" y="27"/>
                </a:cubicBezTo>
                <a:cubicBezTo>
                  <a:pt x="32" y="27"/>
                  <a:pt x="35" y="27"/>
                  <a:pt x="39" y="26"/>
                </a:cubicBezTo>
                <a:cubicBezTo>
                  <a:pt x="46" y="26"/>
                  <a:pt x="46" y="16"/>
                  <a:pt x="39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99" name="Freeform 117"/>
          <p:cNvSpPr>
            <a:spLocks noEditPoints="1"/>
          </p:cNvSpPr>
          <p:nvPr/>
        </p:nvSpPr>
        <p:spPr bwMode="auto">
          <a:xfrm>
            <a:off x="10776826" y="373670"/>
            <a:ext cx="162354" cy="174655"/>
          </a:xfrm>
          <a:custGeom>
            <a:avLst/>
            <a:gdLst>
              <a:gd name="T0" fmla="*/ 27 w 28"/>
              <a:gd name="T1" fmla="*/ 9 h 30"/>
              <a:gd name="T2" fmla="*/ 22 w 28"/>
              <a:gd name="T3" fmla="*/ 3 h 30"/>
              <a:gd name="T4" fmla="*/ 9 w 28"/>
              <a:gd name="T5" fmla="*/ 2 h 30"/>
              <a:gd name="T6" fmla="*/ 6 w 28"/>
              <a:gd name="T7" fmla="*/ 8 h 30"/>
              <a:gd name="T8" fmla="*/ 6 w 28"/>
              <a:gd name="T9" fmla="*/ 24 h 30"/>
              <a:gd name="T10" fmla="*/ 21 w 28"/>
              <a:gd name="T11" fmla="*/ 29 h 30"/>
              <a:gd name="T12" fmla="*/ 25 w 28"/>
              <a:gd name="T13" fmla="*/ 25 h 30"/>
              <a:gd name="T14" fmla="*/ 27 w 28"/>
              <a:gd name="T15" fmla="*/ 9 h 30"/>
              <a:gd name="T16" fmla="*/ 10 w 28"/>
              <a:gd name="T17" fmla="*/ 16 h 30"/>
              <a:gd name="T18" fmla="*/ 10 w 28"/>
              <a:gd name="T19" fmla="*/ 12 h 30"/>
              <a:gd name="T20" fmla="*/ 15 w 28"/>
              <a:gd name="T21" fmla="*/ 13 h 30"/>
              <a:gd name="T22" fmla="*/ 17 w 28"/>
              <a:gd name="T23" fmla="*/ 13 h 30"/>
              <a:gd name="T24" fmla="*/ 16 w 28"/>
              <a:gd name="T25" fmla="*/ 17 h 30"/>
              <a:gd name="T26" fmla="*/ 16 w 28"/>
              <a:gd name="T27" fmla="*/ 20 h 30"/>
              <a:gd name="T28" fmla="*/ 13 w 28"/>
              <a:gd name="T29" fmla="*/ 19 h 30"/>
              <a:gd name="T30" fmla="*/ 10 w 28"/>
              <a:gd name="T31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" h="30">
                <a:moveTo>
                  <a:pt x="27" y="9"/>
                </a:moveTo>
                <a:cubicBezTo>
                  <a:pt x="26" y="7"/>
                  <a:pt x="24" y="4"/>
                  <a:pt x="22" y="3"/>
                </a:cubicBezTo>
                <a:cubicBezTo>
                  <a:pt x="19" y="2"/>
                  <a:pt x="12" y="0"/>
                  <a:pt x="9" y="2"/>
                </a:cubicBezTo>
                <a:cubicBezTo>
                  <a:pt x="6" y="4"/>
                  <a:pt x="5" y="6"/>
                  <a:pt x="6" y="8"/>
                </a:cubicBezTo>
                <a:cubicBezTo>
                  <a:pt x="2" y="13"/>
                  <a:pt x="0" y="19"/>
                  <a:pt x="6" y="24"/>
                </a:cubicBezTo>
                <a:cubicBezTo>
                  <a:pt x="10" y="28"/>
                  <a:pt x="16" y="29"/>
                  <a:pt x="21" y="29"/>
                </a:cubicBezTo>
                <a:cubicBezTo>
                  <a:pt x="23" y="30"/>
                  <a:pt x="26" y="27"/>
                  <a:pt x="25" y="25"/>
                </a:cubicBezTo>
                <a:cubicBezTo>
                  <a:pt x="25" y="20"/>
                  <a:pt x="28" y="15"/>
                  <a:pt x="27" y="9"/>
                </a:cubicBezTo>
                <a:close/>
                <a:moveTo>
                  <a:pt x="10" y="16"/>
                </a:moveTo>
                <a:cubicBezTo>
                  <a:pt x="9" y="15"/>
                  <a:pt x="10" y="14"/>
                  <a:pt x="10" y="12"/>
                </a:cubicBezTo>
                <a:cubicBezTo>
                  <a:pt x="12" y="13"/>
                  <a:pt x="13" y="13"/>
                  <a:pt x="15" y="13"/>
                </a:cubicBezTo>
                <a:cubicBezTo>
                  <a:pt x="15" y="13"/>
                  <a:pt x="16" y="13"/>
                  <a:pt x="17" y="13"/>
                </a:cubicBezTo>
                <a:cubicBezTo>
                  <a:pt x="17" y="14"/>
                  <a:pt x="16" y="15"/>
                  <a:pt x="16" y="17"/>
                </a:cubicBezTo>
                <a:cubicBezTo>
                  <a:pt x="16" y="18"/>
                  <a:pt x="16" y="19"/>
                  <a:pt x="16" y="20"/>
                </a:cubicBezTo>
                <a:cubicBezTo>
                  <a:pt x="15" y="20"/>
                  <a:pt x="14" y="19"/>
                  <a:pt x="13" y="19"/>
                </a:cubicBezTo>
                <a:cubicBezTo>
                  <a:pt x="11" y="18"/>
                  <a:pt x="10" y="17"/>
                  <a:pt x="1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0" name="Freeform 118"/>
          <p:cNvSpPr>
            <a:spLocks noEditPoints="1"/>
          </p:cNvSpPr>
          <p:nvPr/>
        </p:nvSpPr>
        <p:spPr bwMode="auto">
          <a:xfrm>
            <a:off x="9502591" y="110460"/>
            <a:ext cx="447704" cy="442785"/>
          </a:xfrm>
          <a:custGeom>
            <a:avLst/>
            <a:gdLst>
              <a:gd name="T0" fmla="*/ 34 w 77"/>
              <a:gd name="T1" fmla="*/ 17 h 76"/>
              <a:gd name="T2" fmla="*/ 32 w 77"/>
              <a:gd name="T3" fmla="*/ 18 h 76"/>
              <a:gd name="T4" fmla="*/ 8 w 77"/>
              <a:gd name="T5" fmla="*/ 39 h 76"/>
              <a:gd name="T6" fmla="*/ 38 w 77"/>
              <a:gd name="T7" fmla="*/ 75 h 76"/>
              <a:gd name="T8" fmla="*/ 34 w 77"/>
              <a:gd name="T9" fmla="*/ 17 h 76"/>
              <a:gd name="T10" fmla="*/ 41 w 77"/>
              <a:gd name="T11" fmla="*/ 64 h 76"/>
              <a:gd name="T12" fmla="*/ 17 w 77"/>
              <a:gd name="T13" fmla="*/ 43 h 76"/>
              <a:gd name="T14" fmla="*/ 40 w 77"/>
              <a:gd name="T15" fmla="*/ 25 h 76"/>
              <a:gd name="T16" fmla="*/ 53 w 77"/>
              <a:gd name="T17" fmla="*/ 41 h 76"/>
              <a:gd name="T18" fmla="*/ 41 w 77"/>
              <a:gd name="T19" fmla="*/ 6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7" h="76">
                <a:moveTo>
                  <a:pt x="34" y="17"/>
                </a:moveTo>
                <a:cubicBezTo>
                  <a:pt x="33" y="17"/>
                  <a:pt x="33" y="17"/>
                  <a:pt x="32" y="18"/>
                </a:cubicBezTo>
                <a:cubicBezTo>
                  <a:pt x="22" y="20"/>
                  <a:pt x="12" y="27"/>
                  <a:pt x="8" y="39"/>
                </a:cubicBezTo>
                <a:cubicBezTo>
                  <a:pt x="0" y="59"/>
                  <a:pt x="18" y="75"/>
                  <a:pt x="38" y="75"/>
                </a:cubicBezTo>
                <a:cubicBezTo>
                  <a:pt x="77" y="76"/>
                  <a:pt x="67" y="0"/>
                  <a:pt x="34" y="17"/>
                </a:cubicBezTo>
                <a:close/>
                <a:moveTo>
                  <a:pt x="41" y="64"/>
                </a:moveTo>
                <a:cubicBezTo>
                  <a:pt x="28" y="68"/>
                  <a:pt x="13" y="56"/>
                  <a:pt x="17" y="43"/>
                </a:cubicBezTo>
                <a:cubicBezTo>
                  <a:pt x="20" y="32"/>
                  <a:pt x="30" y="26"/>
                  <a:pt x="40" y="25"/>
                </a:cubicBezTo>
                <a:cubicBezTo>
                  <a:pt x="47" y="27"/>
                  <a:pt x="52" y="31"/>
                  <a:pt x="53" y="41"/>
                </a:cubicBezTo>
                <a:cubicBezTo>
                  <a:pt x="54" y="50"/>
                  <a:pt x="50" y="62"/>
                  <a:pt x="41" y="6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2" name="Freeform 120"/>
          <p:cNvSpPr>
            <a:spLocks noEditPoints="1"/>
          </p:cNvSpPr>
          <p:nvPr/>
        </p:nvSpPr>
        <p:spPr bwMode="auto">
          <a:xfrm>
            <a:off x="-13706" y="1411754"/>
            <a:ext cx="248453" cy="209093"/>
          </a:xfrm>
          <a:custGeom>
            <a:avLst/>
            <a:gdLst>
              <a:gd name="T0" fmla="*/ 34 w 43"/>
              <a:gd name="T1" fmla="*/ 9 h 36"/>
              <a:gd name="T2" fmla="*/ 25 w 43"/>
              <a:gd name="T3" fmla="*/ 4 h 36"/>
              <a:gd name="T4" fmla="*/ 11 w 43"/>
              <a:gd name="T5" fmla="*/ 3 h 36"/>
              <a:gd name="T6" fmla="*/ 9 w 43"/>
              <a:gd name="T7" fmla="*/ 9 h 36"/>
              <a:gd name="T8" fmla="*/ 12 w 43"/>
              <a:gd name="T9" fmla="*/ 12 h 36"/>
              <a:gd name="T10" fmla="*/ 5 w 43"/>
              <a:gd name="T11" fmla="*/ 17 h 36"/>
              <a:gd name="T12" fmla="*/ 0 w 43"/>
              <a:gd name="T13" fmla="*/ 31 h 36"/>
              <a:gd name="T14" fmla="*/ 5 w 43"/>
              <a:gd name="T15" fmla="*/ 36 h 36"/>
              <a:gd name="T16" fmla="*/ 41 w 43"/>
              <a:gd name="T17" fmla="*/ 22 h 36"/>
              <a:gd name="T18" fmla="*/ 34 w 43"/>
              <a:gd name="T19" fmla="*/ 9 h 36"/>
              <a:gd name="T20" fmla="*/ 30 w 43"/>
              <a:gd name="T21" fmla="*/ 21 h 36"/>
              <a:gd name="T22" fmla="*/ 25 w 43"/>
              <a:gd name="T23" fmla="*/ 24 h 36"/>
              <a:gd name="T24" fmla="*/ 11 w 43"/>
              <a:gd name="T25" fmla="*/ 26 h 36"/>
              <a:gd name="T26" fmla="*/ 14 w 43"/>
              <a:gd name="T27" fmla="*/ 21 h 36"/>
              <a:gd name="T28" fmla="*/ 18 w 43"/>
              <a:gd name="T29" fmla="*/ 15 h 36"/>
              <a:gd name="T30" fmla="*/ 25 w 43"/>
              <a:gd name="T31" fmla="*/ 17 h 36"/>
              <a:gd name="T32" fmla="*/ 30 w 43"/>
              <a:gd name="T33" fmla="*/ 20 h 36"/>
              <a:gd name="T34" fmla="*/ 31 w 43"/>
              <a:gd name="T35" fmla="*/ 20 h 36"/>
              <a:gd name="T36" fmla="*/ 30 w 43"/>
              <a:gd name="T37" fmla="*/ 2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" h="36">
                <a:moveTo>
                  <a:pt x="34" y="9"/>
                </a:moveTo>
                <a:cubicBezTo>
                  <a:pt x="32" y="7"/>
                  <a:pt x="28" y="5"/>
                  <a:pt x="25" y="4"/>
                </a:cubicBezTo>
                <a:cubicBezTo>
                  <a:pt x="21" y="2"/>
                  <a:pt x="15" y="0"/>
                  <a:pt x="11" y="3"/>
                </a:cubicBezTo>
                <a:cubicBezTo>
                  <a:pt x="8" y="4"/>
                  <a:pt x="8" y="7"/>
                  <a:pt x="9" y="9"/>
                </a:cubicBezTo>
                <a:cubicBezTo>
                  <a:pt x="10" y="11"/>
                  <a:pt x="11" y="12"/>
                  <a:pt x="12" y="12"/>
                </a:cubicBezTo>
                <a:cubicBezTo>
                  <a:pt x="10" y="14"/>
                  <a:pt x="8" y="16"/>
                  <a:pt x="5" y="17"/>
                </a:cubicBezTo>
                <a:cubicBezTo>
                  <a:pt x="2" y="21"/>
                  <a:pt x="0" y="26"/>
                  <a:pt x="0" y="31"/>
                </a:cubicBezTo>
                <a:cubicBezTo>
                  <a:pt x="0" y="34"/>
                  <a:pt x="2" y="36"/>
                  <a:pt x="5" y="36"/>
                </a:cubicBezTo>
                <a:cubicBezTo>
                  <a:pt x="15" y="36"/>
                  <a:pt x="38" y="36"/>
                  <a:pt x="41" y="22"/>
                </a:cubicBezTo>
                <a:cubicBezTo>
                  <a:pt x="43" y="17"/>
                  <a:pt x="39" y="12"/>
                  <a:pt x="34" y="9"/>
                </a:cubicBezTo>
                <a:close/>
                <a:moveTo>
                  <a:pt x="30" y="21"/>
                </a:moveTo>
                <a:cubicBezTo>
                  <a:pt x="28" y="22"/>
                  <a:pt x="27" y="23"/>
                  <a:pt x="25" y="24"/>
                </a:cubicBezTo>
                <a:cubicBezTo>
                  <a:pt x="20" y="25"/>
                  <a:pt x="15" y="26"/>
                  <a:pt x="11" y="26"/>
                </a:cubicBezTo>
                <a:cubicBezTo>
                  <a:pt x="11" y="24"/>
                  <a:pt x="12" y="22"/>
                  <a:pt x="14" y="21"/>
                </a:cubicBezTo>
                <a:cubicBezTo>
                  <a:pt x="15" y="19"/>
                  <a:pt x="17" y="17"/>
                  <a:pt x="18" y="15"/>
                </a:cubicBezTo>
                <a:cubicBezTo>
                  <a:pt x="21" y="16"/>
                  <a:pt x="23" y="16"/>
                  <a:pt x="25" y="17"/>
                </a:cubicBezTo>
                <a:cubicBezTo>
                  <a:pt x="27" y="18"/>
                  <a:pt x="29" y="19"/>
                  <a:pt x="30" y="20"/>
                </a:cubicBezTo>
                <a:cubicBezTo>
                  <a:pt x="31" y="20"/>
                  <a:pt x="31" y="20"/>
                  <a:pt x="31" y="20"/>
                </a:cubicBezTo>
                <a:lnTo>
                  <a:pt x="30" y="21"/>
                </a:ln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3" name="Freeform 121"/>
          <p:cNvSpPr>
            <a:spLocks noEditPoints="1"/>
          </p:cNvSpPr>
          <p:nvPr/>
        </p:nvSpPr>
        <p:spPr bwMode="auto">
          <a:xfrm>
            <a:off x="293783" y="267895"/>
            <a:ext cx="199254" cy="258292"/>
          </a:xfrm>
          <a:custGeom>
            <a:avLst/>
            <a:gdLst>
              <a:gd name="T0" fmla="*/ 32 w 34"/>
              <a:gd name="T1" fmla="*/ 7 h 44"/>
              <a:gd name="T2" fmla="*/ 19 w 34"/>
              <a:gd name="T3" fmla="*/ 1 h 44"/>
              <a:gd name="T4" fmla="*/ 6 w 34"/>
              <a:gd name="T5" fmla="*/ 5 h 44"/>
              <a:gd name="T6" fmla="*/ 6 w 34"/>
              <a:gd name="T7" fmla="*/ 17 h 44"/>
              <a:gd name="T8" fmla="*/ 8 w 34"/>
              <a:gd name="T9" fmla="*/ 17 h 44"/>
              <a:gd name="T10" fmla="*/ 4 w 34"/>
              <a:gd name="T11" fmla="*/ 31 h 44"/>
              <a:gd name="T12" fmla="*/ 23 w 34"/>
              <a:gd name="T13" fmla="*/ 44 h 44"/>
              <a:gd name="T14" fmla="*/ 29 w 34"/>
              <a:gd name="T15" fmla="*/ 40 h 44"/>
              <a:gd name="T16" fmla="*/ 31 w 34"/>
              <a:gd name="T17" fmla="*/ 26 h 44"/>
              <a:gd name="T18" fmla="*/ 33 w 34"/>
              <a:gd name="T19" fmla="*/ 14 h 44"/>
              <a:gd name="T20" fmla="*/ 32 w 34"/>
              <a:gd name="T21" fmla="*/ 7 h 44"/>
              <a:gd name="T22" fmla="*/ 14 w 34"/>
              <a:gd name="T23" fmla="*/ 29 h 44"/>
              <a:gd name="T24" fmla="*/ 16 w 34"/>
              <a:gd name="T25" fmla="*/ 16 h 44"/>
              <a:gd name="T26" fmla="*/ 16 w 34"/>
              <a:gd name="T27" fmla="*/ 16 h 44"/>
              <a:gd name="T28" fmla="*/ 21 w 34"/>
              <a:gd name="T29" fmla="*/ 14 h 44"/>
              <a:gd name="T30" fmla="*/ 20 w 34"/>
              <a:gd name="T31" fmla="*/ 33 h 44"/>
              <a:gd name="T32" fmla="*/ 14 w 34"/>
              <a:gd name="T33" fmla="*/ 2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" h="44">
                <a:moveTo>
                  <a:pt x="32" y="7"/>
                </a:moveTo>
                <a:cubicBezTo>
                  <a:pt x="28" y="3"/>
                  <a:pt x="24" y="0"/>
                  <a:pt x="19" y="1"/>
                </a:cubicBezTo>
                <a:cubicBezTo>
                  <a:pt x="15" y="2"/>
                  <a:pt x="10" y="4"/>
                  <a:pt x="6" y="5"/>
                </a:cubicBezTo>
                <a:cubicBezTo>
                  <a:pt x="1" y="7"/>
                  <a:pt x="0" y="15"/>
                  <a:pt x="6" y="17"/>
                </a:cubicBezTo>
                <a:cubicBezTo>
                  <a:pt x="7" y="17"/>
                  <a:pt x="7" y="17"/>
                  <a:pt x="8" y="17"/>
                </a:cubicBezTo>
                <a:cubicBezTo>
                  <a:pt x="7" y="22"/>
                  <a:pt x="4" y="26"/>
                  <a:pt x="4" y="31"/>
                </a:cubicBezTo>
                <a:cubicBezTo>
                  <a:pt x="5" y="40"/>
                  <a:pt x="15" y="42"/>
                  <a:pt x="23" y="44"/>
                </a:cubicBezTo>
                <a:cubicBezTo>
                  <a:pt x="25" y="44"/>
                  <a:pt x="28" y="43"/>
                  <a:pt x="29" y="40"/>
                </a:cubicBezTo>
                <a:cubicBezTo>
                  <a:pt x="30" y="36"/>
                  <a:pt x="31" y="31"/>
                  <a:pt x="31" y="26"/>
                </a:cubicBezTo>
                <a:cubicBezTo>
                  <a:pt x="31" y="22"/>
                  <a:pt x="31" y="18"/>
                  <a:pt x="33" y="14"/>
                </a:cubicBezTo>
                <a:cubicBezTo>
                  <a:pt x="34" y="12"/>
                  <a:pt x="34" y="9"/>
                  <a:pt x="32" y="7"/>
                </a:cubicBezTo>
                <a:close/>
                <a:moveTo>
                  <a:pt x="14" y="29"/>
                </a:moveTo>
                <a:cubicBezTo>
                  <a:pt x="14" y="25"/>
                  <a:pt x="16" y="20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8" y="15"/>
                  <a:pt x="20" y="14"/>
                  <a:pt x="21" y="14"/>
                </a:cubicBezTo>
                <a:cubicBezTo>
                  <a:pt x="20" y="20"/>
                  <a:pt x="21" y="27"/>
                  <a:pt x="20" y="33"/>
                </a:cubicBezTo>
                <a:cubicBezTo>
                  <a:pt x="17" y="33"/>
                  <a:pt x="13" y="32"/>
                  <a:pt x="14" y="29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4" name="Freeform 122"/>
          <p:cNvSpPr/>
          <p:nvPr/>
        </p:nvSpPr>
        <p:spPr bwMode="auto">
          <a:xfrm>
            <a:off x="1299887" y="3788029"/>
            <a:ext cx="263211" cy="231232"/>
          </a:xfrm>
          <a:custGeom>
            <a:avLst/>
            <a:gdLst>
              <a:gd name="T0" fmla="*/ 31 w 45"/>
              <a:gd name="T1" fmla="*/ 6 h 40"/>
              <a:gd name="T2" fmla="*/ 24 w 45"/>
              <a:gd name="T3" fmla="*/ 12 h 40"/>
              <a:gd name="T4" fmla="*/ 19 w 45"/>
              <a:gd name="T5" fmla="*/ 7 h 40"/>
              <a:gd name="T6" fmla="*/ 11 w 45"/>
              <a:gd name="T7" fmla="*/ 14 h 40"/>
              <a:gd name="T8" fmla="*/ 15 w 45"/>
              <a:gd name="T9" fmla="*/ 20 h 40"/>
              <a:gd name="T10" fmla="*/ 5 w 45"/>
              <a:gd name="T11" fmla="*/ 26 h 40"/>
              <a:gd name="T12" fmla="*/ 8 w 45"/>
              <a:gd name="T13" fmla="*/ 35 h 40"/>
              <a:gd name="T14" fmla="*/ 21 w 45"/>
              <a:gd name="T15" fmla="*/ 30 h 40"/>
              <a:gd name="T16" fmla="*/ 22 w 45"/>
              <a:gd name="T17" fmla="*/ 33 h 40"/>
              <a:gd name="T18" fmla="*/ 32 w 45"/>
              <a:gd name="T19" fmla="*/ 27 h 40"/>
              <a:gd name="T20" fmla="*/ 30 w 45"/>
              <a:gd name="T21" fmla="*/ 24 h 40"/>
              <a:gd name="T22" fmla="*/ 39 w 45"/>
              <a:gd name="T23" fmla="*/ 15 h 40"/>
              <a:gd name="T24" fmla="*/ 31 w 45"/>
              <a:gd name="T25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40">
                <a:moveTo>
                  <a:pt x="31" y="6"/>
                </a:moveTo>
                <a:cubicBezTo>
                  <a:pt x="28" y="8"/>
                  <a:pt x="26" y="10"/>
                  <a:pt x="24" y="12"/>
                </a:cubicBezTo>
                <a:cubicBezTo>
                  <a:pt x="22" y="10"/>
                  <a:pt x="21" y="8"/>
                  <a:pt x="19" y="7"/>
                </a:cubicBezTo>
                <a:cubicBezTo>
                  <a:pt x="14" y="2"/>
                  <a:pt x="7" y="9"/>
                  <a:pt x="11" y="14"/>
                </a:cubicBezTo>
                <a:cubicBezTo>
                  <a:pt x="13" y="16"/>
                  <a:pt x="14" y="18"/>
                  <a:pt x="15" y="20"/>
                </a:cubicBezTo>
                <a:cubicBezTo>
                  <a:pt x="12" y="22"/>
                  <a:pt x="8" y="24"/>
                  <a:pt x="5" y="26"/>
                </a:cubicBezTo>
                <a:cubicBezTo>
                  <a:pt x="0" y="29"/>
                  <a:pt x="3" y="36"/>
                  <a:pt x="8" y="35"/>
                </a:cubicBezTo>
                <a:cubicBezTo>
                  <a:pt x="13" y="34"/>
                  <a:pt x="17" y="32"/>
                  <a:pt x="21" y="30"/>
                </a:cubicBezTo>
                <a:cubicBezTo>
                  <a:pt x="21" y="31"/>
                  <a:pt x="22" y="32"/>
                  <a:pt x="22" y="33"/>
                </a:cubicBezTo>
                <a:cubicBezTo>
                  <a:pt x="25" y="40"/>
                  <a:pt x="35" y="34"/>
                  <a:pt x="32" y="27"/>
                </a:cubicBezTo>
                <a:cubicBezTo>
                  <a:pt x="31" y="26"/>
                  <a:pt x="31" y="25"/>
                  <a:pt x="30" y="24"/>
                </a:cubicBezTo>
                <a:cubicBezTo>
                  <a:pt x="33" y="21"/>
                  <a:pt x="37" y="18"/>
                  <a:pt x="39" y="15"/>
                </a:cubicBezTo>
                <a:cubicBezTo>
                  <a:pt x="45" y="9"/>
                  <a:pt x="37" y="0"/>
                  <a:pt x="31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5" name="Freeform 123"/>
          <p:cNvSpPr/>
          <p:nvPr/>
        </p:nvSpPr>
        <p:spPr bwMode="auto">
          <a:xfrm>
            <a:off x="2957870" y="4801514"/>
            <a:ext cx="260751" cy="233693"/>
          </a:xfrm>
          <a:custGeom>
            <a:avLst/>
            <a:gdLst>
              <a:gd name="T0" fmla="*/ 31 w 45"/>
              <a:gd name="T1" fmla="*/ 6 h 40"/>
              <a:gd name="T2" fmla="*/ 24 w 45"/>
              <a:gd name="T3" fmla="*/ 12 h 40"/>
              <a:gd name="T4" fmla="*/ 19 w 45"/>
              <a:gd name="T5" fmla="*/ 7 h 40"/>
              <a:gd name="T6" fmla="*/ 12 w 45"/>
              <a:gd name="T7" fmla="*/ 14 h 40"/>
              <a:gd name="T8" fmla="*/ 16 w 45"/>
              <a:gd name="T9" fmla="*/ 20 h 40"/>
              <a:gd name="T10" fmla="*/ 5 w 45"/>
              <a:gd name="T11" fmla="*/ 26 h 40"/>
              <a:gd name="T12" fmla="*/ 9 w 45"/>
              <a:gd name="T13" fmla="*/ 35 h 40"/>
              <a:gd name="T14" fmla="*/ 21 w 45"/>
              <a:gd name="T15" fmla="*/ 30 h 40"/>
              <a:gd name="T16" fmla="*/ 22 w 45"/>
              <a:gd name="T17" fmla="*/ 33 h 40"/>
              <a:gd name="T18" fmla="*/ 32 w 45"/>
              <a:gd name="T19" fmla="*/ 27 h 40"/>
              <a:gd name="T20" fmla="*/ 30 w 45"/>
              <a:gd name="T21" fmla="*/ 24 h 40"/>
              <a:gd name="T22" fmla="*/ 40 w 45"/>
              <a:gd name="T23" fmla="*/ 15 h 40"/>
              <a:gd name="T24" fmla="*/ 31 w 45"/>
              <a:gd name="T25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40">
                <a:moveTo>
                  <a:pt x="31" y="6"/>
                </a:moveTo>
                <a:cubicBezTo>
                  <a:pt x="29" y="8"/>
                  <a:pt x="26" y="10"/>
                  <a:pt x="24" y="12"/>
                </a:cubicBezTo>
                <a:cubicBezTo>
                  <a:pt x="23" y="10"/>
                  <a:pt x="21" y="8"/>
                  <a:pt x="19" y="7"/>
                </a:cubicBezTo>
                <a:cubicBezTo>
                  <a:pt x="14" y="2"/>
                  <a:pt x="8" y="9"/>
                  <a:pt x="12" y="14"/>
                </a:cubicBezTo>
                <a:cubicBezTo>
                  <a:pt x="13" y="16"/>
                  <a:pt x="15" y="18"/>
                  <a:pt x="16" y="20"/>
                </a:cubicBezTo>
                <a:cubicBezTo>
                  <a:pt x="12" y="22"/>
                  <a:pt x="9" y="24"/>
                  <a:pt x="5" y="26"/>
                </a:cubicBezTo>
                <a:cubicBezTo>
                  <a:pt x="0" y="29"/>
                  <a:pt x="4" y="36"/>
                  <a:pt x="9" y="35"/>
                </a:cubicBezTo>
                <a:cubicBezTo>
                  <a:pt x="13" y="34"/>
                  <a:pt x="17" y="32"/>
                  <a:pt x="21" y="30"/>
                </a:cubicBezTo>
                <a:cubicBezTo>
                  <a:pt x="21" y="31"/>
                  <a:pt x="22" y="32"/>
                  <a:pt x="22" y="33"/>
                </a:cubicBezTo>
                <a:cubicBezTo>
                  <a:pt x="26" y="40"/>
                  <a:pt x="36" y="34"/>
                  <a:pt x="32" y="27"/>
                </a:cubicBezTo>
                <a:cubicBezTo>
                  <a:pt x="32" y="26"/>
                  <a:pt x="31" y="25"/>
                  <a:pt x="30" y="24"/>
                </a:cubicBezTo>
                <a:cubicBezTo>
                  <a:pt x="34" y="21"/>
                  <a:pt x="37" y="18"/>
                  <a:pt x="40" y="15"/>
                </a:cubicBezTo>
                <a:cubicBezTo>
                  <a:pt x="45" y="9"/>
                  <a:pt x="37" y="0"/>
                  <a:pt x="31" y="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6" name="Freeform 124"/>
          <p:cNvSpPr>
            <a:spLocks noEditPoints="1"/>
          </p:cNvSpPr>
          <p:nvPr/>
        </p:nvSpPr>
        <p:spPr bwMode="auto">
          <a:xfrm>
            <a:off x="933362" y="4526003"/>
            <a:ext cx="243532" cy="268131"/>
          </a:xfrm>
          <a:custGeom>
            <a:avLst/>
            <a:gdLst>
              <a:gd name="T0" fmla="*/ 35 w 42"/>
              <a:gd name="T1" fmla="*/ 7 h 46"/>
              <a:gd name="T2" fmla="*/ 16 w 42"/>
              <a:gd name="T3" fmla="*/ 1 h 46"/>
              <a:gd name="T4" fmla="*/ 11 w 42"/>
              <a:gd name="T5" fmla="*/ 2 h 46"/>
              <a:gd name="T6" fmla="*/ 11 w 42"/>
              <a:gd name="T7" fmla="*/ 3 h 46"/>
              <a:gd name="T8" fmla="*/ 2 w 42"/>
              <a:gd name="T9" fmla="*/ 9 h 46"/>
              <a:gd name="T10" fmla="*/ 3 w 42"/>
              <a:gd name="T11" fmla="*/ 16 h 46"/>
              <a:gd name="T12" fmla="*/ 1 w 42"/>
              <a:gd name="T13" fmla="*/ 24 h 46"/>
              <a:gd name="T14" fmla="*/ 19 w 42"/>
              <a:gd name="T15" fmla="*/ 45 h 46"/>
              <a:gd name="T16" fmla="*/ 27 w 42"/>
              <a:gd name="T17" fmla="*/ 43 h 46"/>
              <a:gd name="T18" fmla="*/ 35 w 42"/>
              <a:gd name="T19" fmla="*/ 7 h 46"/>
              <a:gd name="T20" fmla="*/ 20 w 42"/>
              <a:gd name="T21" fmla="*/ 33 h 46"/>
              <a:gd name="T22" fmla="*/ 11 w 42"/>
              <a:gd name="T23" fmla="*/ 22 h 46"/>
              <a:gd name="T24" fmla="*/ 12 w 42"/>
              <a:gd name="T25" fmla="*/ 17 h 46"/>
              <a:gd name="T26" fmla="*/ 20 w 42"/>
              <a:gd name="T27" fmla="*/ 15 h 46"/>
              <a:gd name="T28" fmla="*/ 25 w 42"/>
              <a:gd name="T29" fmla="*/ 14 h 46"/>
              <a:gd name="T30" fmla="*/ 20 w 42"/>
              <a:gd name="T31" fmla="*/ 33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2" h="46">
                <a:moveTo>
                  <a:pt x="35" y="7"/>
                </a:moveTo>
                <a:cubicBezTo>
                  <a:pt x="31" y="1"/>
                  <a:pt x="23" y="0"/>
                  <a:pt x="16" y="1"/>
                </a:cubicBezTo>
                <a:cubicBezTo>
                  <a:pt x="14" y="0"/>
                  <a:pt x="12" y="1"/>
                  <a:pt x="11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4"/>
                  <a:pt x="4" y="7"/>
                  <a:pt x="2" y="9"/>
                </a:cubicBezTo>
                <a:cubicBezTo>
                  <a:pt x="0" y="12"/>
                  <a:pt x="1" y="14"/>
                  <a:pt x="3" y="16"/>
                </a:cubicBezTo>
                <a:cubicBezTo>
                  <a:pt x="2" y="18"/>
                  <a:pt x="1" y="21"/>
                  <a:pt x="1" y="24"/>
                </a:cubicBezTo>
                <a:cubicBezTo>
                  <a:pt x="1" y="34"/>
                  <a:pt x="12" y="41"/>
                  <a:pt x="19" y="45"/>
                </a:cubicBezTo>
                <a:cubicBezTo>
                  <a:pt x="22" y="46"/>
                  <a:pt x="25" y="45"/>
                  <a:pt x="27" y="43"/>
                </a:cubicBezTo>
                <a:cubicBezTo>
                  <a:pt x="32" y="34"/>
                  <a:pt x="42" y="17"/>
                  <a:pt x="35" y="7"/>
                </a:cubicBezTo>
                <a:close/>
                <a:moveTo>
                  <a:pt x="20" y="33"/>
                </a:moveTo>
                <a:cubicBezTo>
                  <a:pt x="15" y="31"/>
                  <a:pt x="11" y="27"/>
                  <a:pt x="11" y="22"/>
                </a:cubicBezTo>
                <a:cubicBezTo>
                  <a:pt x="11" y="20"/>
                  <a:pt x="12" y="18"/>
                  <a:pt x="12" y="17"/>
                </a:cubicBezTo>
                <a:cubicBezTo>
                  <a:pt x="15" y="16"/>
                  <a:pt x="17" y="15"/>
                  <a:pt x="20" y="15"/>
                </a:cubicBezTo>
                <a:cubicBezTo>
                  <a:pt x="21" y="14"/>
                  <a:pt x="25" y="13"/>
                  <a:pt x="25" y="14"/>
                </a:cubicBezTo>
                <a:cubicBezTo>
                  <a:pt x="28" y="18"/>
                  <a:pt x="23" y="27"/>
                  <a:pt x="20" y="3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7" name="Freeform 125"/>
          <p:cNvSpPr/>
          <p:nvPr/>
        </p:nvSpPr>
        <p:spPr bwMode="auto">
          <a:xfrm>
            <a:off x="2522465" y="5874036"/>
            <a:ext cx="27060" cy="27060"/>
          </a:xfrm>
          <a:custGeom>
            <a:avLst/>
            <a:gdLst>
              <a:gd name="T0" fmla="*/ 1 w 5"/>
              <a:gd name="T1" fmla="*/ 1 h 5"/>
              <a:gd name="T2" fmla="*/ 1 w 5"/>
              <a:gd name="T3" fmla="*/ 1 h 5"/>
              <a:gd name="T4" fmla="*/ 5 w 5"/>
              <a:gd name="T5" fmla="*/ 5 h 5"/>
              <a:gd name="T6" fmla="*/ 5 w 5"/>
              <a:gd name="T7" fmla="*/ 5 h 5"/>
              <a:gd name="T8" fmla="*/ 1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1" y="1"/>
                </a:moveTo>
                <a:cubicBezTo>
                  <a:pt x="1" y="0"/>
                  <a:pt x="0" y="1"/>
                  <a:pt x="1" y="1"/>
                </a:cubicBezTo>
                <a:cubicBezTo>
                  <a:pt x="2" y="3"/>
                  <a:pt x="3" y="4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4" y="3"/>
                  <a:pt x="3" y="2"/>
                  <a:pt x="1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7" name="Freeform 148"/>
          <p:cNvSpPr/>
          <p:nvPr/>
        </p:nvSpPr>
        <p:spPr bwMode="auto">
          <a:xfrm>
            <a:off x="12543043" y="27573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DA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8" name="Freeform 149"/>
          <p:cNvSpPr/>
          <p:nvPr/>
        </p:nvSpPr>
        <p:spPr bwMode="auto">
          <a:xfrm>
            <a:off x="12543043" y="275732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DA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0" name="Freeform 161"/>
          <p:cNvSpPr/>
          <p:nvPr/>
        </p:nvSpPr>
        <p:spPr bwMode="auto">
          <a:xfrm>
            <a:off x="10555433" y="3030377"/>
            <a:ext cx="1227497" cy="890489"/>
          </a:xfrm>
          <a:custGeom>
            <a:avLst/>
            <a:gdLst>
              <a:gd name="T0" fmla="*/ 211 w 211"/>
              <a:gd name="T1" fmla="*/ 30 h 153"/>
              <a:gd name="T2" fmla="*/ 0 w 211"/>
              <a:gd name="T3" fmla="*/ 153 h 153"/>
              <a:gd name="T4" fmla="*/ 42 w 211"/>
              <a:gd name="T5" fmla="*/ 105 h 153"/>
              <a:gd name="T6" fmla="*/ 32 w 211"/>
              <a:gd name="T7" fmla="*/ 92 h 153"/>
              <a:gd name="T8" fmla="*/ 189 w 211"/>
              <a:gd name="T9" fmla="*/ 0 h 153"/>
              <a:gd name="T10" fmla="*/ 211 w 211"/>
              <a:gd name="T11" fmla="*/ 3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1" h="153">
                <a:moveTo>
                  <a:pt x="211" y="30"/>
                </a:moveTo>
                <a:cubicBezTo>
                  <a:pt x="0" y="153"/>
                  <a:pt x="0" y="153"/>
                  <a:pt x="0" y="153"/>
                </a:cubicBezTo>
                <a:cubicBezTo>
                  <a:pt x="7" y="149"/>
                  <a:pt x="48" y="122"/>
                  <a:pt x="42" y="105"/>
                </a:cubicBezTo>
                <a:cubicBezTo>
                  <a:pt x="40" y="98"/>
                  <a:pt x="36" y="94"/>
                  <a:pt x="32" y="92"/>
                </a:cubicBezTo>
                <a:cubicBezTo>
                  <a:pt x="189" y="0"/>
                  <a:pt x="189" y="0"/>
                  <a:pt x="189" y="0"/>
                </a:cubicBezTo>
                <a:cubicBezTo>
                  <a:pt x="196" y="10"/>
                  <a:pt x="204" y="20"/>
                  <a:pt x="211" y="30"/>
                </a:cubicBezTo>
              </a:path>
            </a:pathLst>
          </a:custGeom>
          <a:solidFill>
            <a:srgbClr val="F8E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1" name="Freeform 162"/>
          <p:cNvSpPr/>
          <p:nvPr/>
        </p:nvSpPr>
        <p:spPr bwMode="auto">
          <a:xfrm>
            <a:off x="10543132" y="2720427"/>
            <a:ext cx="1111881" cy="846210"/>
          </a:xfrm>
          <a:custGeom>
            <a:avLst/>
            <a:gdLst>
              <a:gd name="T0" fmla="*/ 191 w 191"/>
              <a:gd name="T1" fmla="*/ 53 h 145"/>
              <a:gd name="T2" fmla="*/ 34 w 191"/>
              <a:gd name="T3" fmla="*/ 145 h 145"/>
              <a:gd name="T4" fmla="*/ 5 w 191"/>
              <a:gd name="T5" fmla="*/ 130 h 145"/>
              <a:gd name="T6" fmla="*/ 9 w 191"/>
              <a:gd name="T7" fmla="*/ 87 h 145"/>
              <a:gd name="T8" fmla="*/ 158 w 191"/>
              <a:gd name="T9" fmla="*/ 0 h 145"/>
              <a:gd name="T10" fmla="*/ 191 w 191"/>
              <a:gd name="T11" fmla="*/ 5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45">
                <a:moveTo>
                  <a:pt x="191" y="53"/>
                </a:moveTo>
                <a:cubicBezTo>
                  <a:pt x="34" y="145"/>
                  <a:pt x="34" y="145"/>
                  <a:pt x="34" y="145"/>
                </a:cubicBezTo>
                <a:cubicBezTo>
                  <a:pt x="24" y="138"/>
                  <a:pt x="10" y="139"/>
                  <a:pt x="5" y="130"/>
                </a:cubicBezTo>
                <a:cubicBezTo>
                  <a:pt x="0" y="119"/>
                  <a:pt x="13" y="102"/>
                  <a:pt x="9" y="87"/>
                </a:cubicBezTo>
                <a:cubicBezTo>
                  <a:pt x="158" y="0"/>
                  <a:pt x="158" y="0"/>
                  <a:pt x="158" y="0"/>
                </a:cubicBezTo>
                <a:cubicBezTo>
                  <a:pt x="167" y="17"/>
                  <a:pt x="178" y="35"/>
                  <a:pt x="191" y="53"/>
                </a:cubicBezTo>
              </a:path>
            </a:pathLst>
          </a:custGeom>
          <a:solidFill>
            <a:srgbClr val="ECC6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2" name="Freeform 163"/>
          <p:cNvSpPr/>
          <p:nvPr/>
        </p:nvSpPr>
        <p:spPr bwMode="auto">
          <a:xfrm>
            <a:off x="10228264" y="2528554"/>
            <a:ext cx="1234877" cy="698615"/>
          </a:xfrm>
          <a:custGeom>
            <a:avLst/>
            <a:gdLst>
              <a:gd name="T0" fmla="*/ 212 w 212"/>
              <a:gd name="T1" fmla="*/ 33 h 120"/>
              <a:gd name="T2" fmla="*/ 63 w 212"/>
              <a:gd name="T3" fmla="*/ 120 h 120"/>
              <a:gd name="T4" fmla="*/ 59 w 212"/>
              <a:gd name="T5" fmla="*/ 112 h 120"/>
              <a:gd name="T6" fmla="*/ 0 w 212"/>
              <a:gd name="T7" fmla="*/ 117 h 120"/>
              <a:gd name="T8" fmla="*/ 196 w 212"/>
              <a:gd name="T9" fmla="*/ 0 h 120"/>
              <a:gd name="T10" fmla="*/ 212 w 212"/>
              <a:gd name="T11" fmla="*/ 33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2" h="120">
                <a:moveTo>
                  <a:pt x="212" y="33"/>
                </a:moveTo>
                <a:cubicBezTo>
                  <a:pt x="63" y="120"/>
                  <a:pt x="63" y="120"/>
                  <a:pt x="63" y="120"/>
                </a:cubicBezTo>
                <a:cubicBezTo>
                  <a:pt x="63" y="117"/>
                  <a:pt x="61" y="115"/>
                  <a:pt x="59" y="112"/>
                </a:cubicBezTo>
                <a:cubicBezTo>
                  <a:pt x="47" y="97"/>
                  <a:pt x="4" y="115"/>
                  <a:pt x="0" y="117"/>
                </a:cubicBezTo>
                <a:cubicBezTo>
                  <a:pt x="196" y="0"/>
                  <a:pt x="196" y="0"/>
                  <a:pt x="196" y="0"/>
                </a:cubicBezTo>
                <a:cubicBezTo>
                  <a:pt x="200" y="11"/>
                  <a:pt x="206" y="22"/>
                  <a:pt x="212" y="33"/>
                </a:cubicBezTo>
              </a:path>
            </a:pathLst>
          </a:custGeom>
          <a:solidFill>
            <a:srgbClr val="F8E5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3" name="Freeform 164"/>
          <p:cNvSpPr/>
          <p:nvPr/>
        </p:nvSpPr>
        <p:spPr bwMode="auto">
          <a:xfrm>
            <a:off x="9810079" y="3094334"/>
            <a:ext cx="1023323" cy="885568"/>
          </a:xfrm>
          <a:custGeom>
            <a:avLst/>
            <a:gdLst>
              <a:gd name="T0" fmla="*/ 170 w 176"/>
              <a:gd name="T1" fmla="*/ 94 h 152"/>
              <a:gd name="T2" fmla="*/ 128 w 176"/>
              <a:gd name="T3" fmla="*/ 142 h 152"/>
              <a:gd name="T4" fmla="*/ 127 w 176"/>
              <a:gd name="T5" fmla="*/ 143 h 152"/>
              <a:gd name="T6" fmla="*/ 20 w 176"/>
              <a:gd name="T7" fmla="*/ 152 h 152"/>
              <a:gd name="T8" fmla="*/ 0 w 176"/>
              <a:gd name="T9" fmla="*/ 114 h 152"/>
              <a:gd name="T10" fmla="*/ 72 w 176"/>
              <a:gd name="T11" fmla="*/ 20 h 152"/>
              <a:gd name="T12" fmla="*/ 72 w 176"/>
              <a:gd name="T13" fmla="*/ 20 h 152"/>
              <a:gd name="T14" fmla="*/ 131 w 176"/>
              <a:gd name="T15" fmla="*/ 15 h 152"/>
              <a:gd name="T16" fmla="*/ 135 w 176"/>
              <a:gd name="T17" fmla="*/ 23 h 152"/>
              <a:gd name="T18" fmla="*/ 131 w 176"/>
              <a:gd name="T19" fmla="*/ 66 h 152"/>
              <a:gd name="T20" fmla="*/ 160 w 176"/>
              <a:gd name="T21" fmla="*/ 81 h 152"/>
              <a:gd name="T22" fmla="*/ 170 w 176"/>
              <a:gd name="T23" fmla="*/ 9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6" h="152">
                <a:moveTo>
                  <a:pt x="170" y="94"/>
                </a:moveTo>
                <a:cubicBezTo>
                  <a:pt x="176" y="111"/>
                  <a:pt x="135" y="138"/>
                  <a:pt x="128" y="142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20" y="125"/>
                  <a:pt x="0" y="114"/>
                  <a:pt x="0" y="114"/>
                </a:cubicBezTo>
                <a:cubicBezTo>
                  <a:pt x="72" y="20"/>
                  <a:pt x="72" y="20"/>
                  <a:pt x="72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6" y="18"/>
                  <a:pt x="119" y="0"/>
                  <a:pt x="131" y="15"/>
                </a:cubicBezTo>
                <a:cubicBezTo>
                  <a:pt x="133" y="18"/>
                  <a:pt x="135" y="20"/>
                  <a:pt x="135" y="23"/>
                </a:cubicBezTo>
                <a:cubicBezTo>
                  <a:pt x="139" y="38"/>
                  <a:pt x="126" y="55"/>
                  <a:pt x="131" y="66"/>
                </a:cubicBezTo>
                <a:cubicBezTo>
                  <a:pt x="136" y="75"/>
                  <a:pt x="150" y="74"/>
                  <a:pt x="160" y="81"/>
                </a:cubicBezTo>
                <a:cubicBezTo>
                  <a:pt x="164" y="83"/>
                  <a:pt x="168" y="87"/>
                  <a:pt x="170" y="94"/>
                </a:cubicBezTo>
              </a:path>
            </a:pathLst>
          </a:custGeom>
          <a:solidFill>
            <a:srgbClr val="EACE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34" name="Freeform 165"/>
          <p:cNvSpPr/>
          <p:nvPr/>
        </p:nvSpPr>
        <p:spPr bwMode="auto">
          <a:xfrm>
            <a:off x="9625586" y="3758510"/>
            <a:ext cx="302571" cy="243532"/>
          </a:xfrm>
          <a:custGeom>
            <a:avLst/>
            <a:gdLst>
              <a:gd name="T0" fmla="*/ 52 w 52"/>
              <a:gd name="T1" fmla="*/ 38 h 42"/>
              <a:gd name="T2" fmla="*/ 0 w 52"/>
              <a:gd name="T3" fmla="*/ 42 h 42"/>
              <a:gd name="T4" fmla="*/ 32 w 52"/>
              <a:gd name="T5" fmla="*/ 0 h 42"/>
              <a:gd name="T6" fmla="*/ 52 w 52"/>
              <a:gd name="T7" fmla="*/ 3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42">
                <a:moveTo>
                  <a:pt x="52" y="38"/>
                </a:moveTo>
                <a:cubicBezTo>
                  <a:pt x="0" y="42"/>
                  <a:pt x="0" y="42"/>
                  <a:pt x="0" y="42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52" y="11"/>
                  <a:pt x="52" y="38"/>
                </a:cubicBezTo>
              </a:path>
            </a:pathLst>
          </a:custGeom>
          <a:solidFill>
            <a:srgbClr val="1F1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0" name="Rectangle 171"/>
          <p:cNvSpPr>
            <a:spLocks noChangeArrowheads="1"/>
          </p:cNvSpPr>
          <p:nvPr/>
        </p:nvSpPr>
        <p:spPr bwMode="auto">
          <a:xfrm>
            <a:off x="9625586" y="3979903"/>
            <a:ext cx="17220" cy="22140"/>
          </a:xfrm>
          <a:prstGeom prst="rect">
            <a:avLst/>
          </a:prstGeom>
          <a:solidFill>
            <a:srgbClr val="E5DF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1" name="Freeform 174"/>
          <p:cNvSpPr>
            <a:spLocks noEditPoints="1"/>
          </p:cNvSpPr>
          <p:nvPr/>
        </p:nvSpPr>
        <p:spPr bwMode="auto">
          <a:xfrm>
            <a:off x="11369664" y="2528554"/>
            <a:ext cx="413266" cy="671558"/>
          </a:xfrm>
          <a:custGeom>
            <a:avLst/>
            <a:gdLst>
              <a:gd name="T0" fmla="*/ 50 w 71"/>
              <a:gd name="T1" fmla="*/ 86 h 115"/>
              <a:gd name="T2" fmla="*/ 71 w 71"/>
              <a:gd name="T3" fmla="*/ 115 h 115"/>
              <a:gd name="T4" fmla="*/ 63 w 71"/>
              <a:gd name="T5" fmla="*/ 104 h 115"/>
              <a:gd name="T6" fmla="*/ 50 w 71"/>
              <a:gd name="T7" fmla="*/ 86 h 115"/>
              <a:gd name="T8" fmla="*/ 0 w 71"/>
              <a:gd name="T9" fmla="*/ 0 h 115"/>
              <a:gd name="T10" fmla="*/ 0 w 71"/>
              <a:gd name="T11" fmla="*/ 0 h 115"/>
              <a:gd name="T12" fmla="*/ 0 w 71"/>
              <a:gd name="T13" fmla="*/ 0 h 115"/>
              <a:gd name="T14" fmla="*/ 16 w 71"/>
              <a:gd name="T15" fmla="*/ 33 h 115"/>
              <a:gd name="T16" fmla="*/ 16 w 71"/>
              <a:gd name="T17" fmla="*/ 33 h 115"/>
              <a:gd name="T18" fmla="*/ 16 w 71"/>
              <a:gd name="T19" fmla="*/ 33 h 115"/>
              <a:gd name="T20" fmla="*/ 49 w 71"/>
              <a:gd name="T21" fmla="*/ 86 h 115"/>
              <a:gd name="T22" fmla="*/ 49 w 71"/>
              <a:gd name="T23" fmla="*/ 86 h 115"/>
              <a:gd name="T24" fmla="*/ 49 w 71"/>
              <a:gd name="T25" fmla="*/ 86 h 115"/>
              <a:gd name="T26" fmla="*/ 49 w 71"/>
              <a:gd name="T27" fmla="*/ 86 h 115"/>
              <a:gd name="T28" fmla="*/ 49 w 71"/>
              <a:gd name="T29" fmla="*/ 86 h 115"/>
              <a:gd name="T30" fmla="*/ 16 w 71"/>
              <a:gd name="T31" fmla="*/ 33 h 115"/>
              <a:gd name="T32" fmla="*/ 0 w 71"/>
              <a:gd name="T3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1" h="115">
                <a:moveTo>
                  <a:pt x="50" y="86"/>
                </a:moveTo>
                <a:cubicBezTo>
                  <a:pt x="56" y="96"/>
                  <a:pt x="64" y="106"/>
                  <a:pt x="71" y="115"/>
                </a:cubicBezTo>
                <a:cubicBezTo>
                  <a:pt x="68" y="112"/>
                  <a:pt x="66" y="108"/>
                  <a:pt x="63" y="104"/>
                </a:cubicBezTo>
                <a:cubicBezTo>
                  <a:pt x="58" y="98"/>
                  <a:pt x="54" y="92"/>
                  <a:pt x="50" y="86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" y="11"/>
                  <a:pt x="10" y="22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25" y="50"/>
                  <a:pt x="36" y="68"/>
                  <a:pt x="49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49" y="86"/>
                  <a:pt x="49" y="86"/>
                  <a:pt x="49" y="86"/>
                </a:cubicBezTo>
                <a:cubicBezTo>
                  <a:pt x="36" y="68"/>
                  <a:pt x="25" y="50"/>
                  <a:pt x="16" y="33"/>
                </a:cubicBezTo>
                <a:cubicBezTo>
                  <a:pt x="10" y="22"/>
                  <a:pt x="4" y="11"/>
                  <a:pt x="0" y="0"/>
                </a:cubicBezTo>
              </a:path>
            </a:pathLst>
          </a:custGeom>
          <a:solidFill>
            <a:srgbClr val="DDA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171" name="组合 170"/>
          <p:cNvGrpSpPr/>
          <p:nvPr/>
        </p:nvGrpSpPr>
        <p:grpSpPr>
          <a:xfrm>
            <a:off x="9625586" y="2528554"/>
            <a:ext cx="2157344" cy="1473489"/>
            <a:chOff x="9015984" y="2528554"/>
            <a:chExt cx="2157344" cy="1473489"/>
          </a:xfrm>
        </p:grpSpPr>
        <p:sp>
          <p:nvSpPr>
            <p:cNvPr id="135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6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7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8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39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14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</p:grpSp>
      <p:sp>
        <p:nvSpPr>
          <p:cNvPr id="147" name="Freeform 180"/>
          <p:cNvSpPr/>
          <p:nvPr/>
        </p:nvSpPr>
        <p:spPr bwMode="auto">
          <a:xfrm>
            <a:off x="9908475" y="3660115"/>
            <a:ext cx="897869" cy="231232"/>
          </a:xfrm>
          <a:custGeom>
            <a:avLst/>
            <a:gdLst>
              <a:gd name="T0" fmla="*/ 154 w 154"/>
              <a:gd name="T1" fmla="*/ 0 h 40"/>
              <a:gd name="T2" fmla="*/ 0 w 154"/>
              <a:gd name="T3" fmla="*/ 40 h 40"/>
              <a:gd name="T4" fmla="*/ 0 w 154"/>
              <a:gd name="T5" fmla="*/ 40 h 40"/>
              <a:gd name="T6" fmla="*/ 0 w 154"/>
              <a:gd name="T7" fmla="*/ 40 h 40"/>
              <a:gd name="T8" fmla="*/ 0 w 154"/>
              <a:gd name="T9" fmla="*/ 40 h 40"/>
              <a:gd name="T10" fmla="*/ 0 w 154"/>
              <a:gd name="T11" fmla="*/ 40 h 40"/>
              <a:gd name="T12" fmla="*/ 0 w 154"/>
              <a:gd name="T13" fmla="*/ 40 h 40"/>
              <a:gd name="T14" fmla="*/ 154 w 154"/>
              <a:gd name="T15" fmla="*/ 0 h 40"/>
              <a:gd name="T16" fmla="*/ 154 w 154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40">
                <a:moveTo>
                  <a:pt x="154" y="0"/>
                </a:moveTo>
                <a:cubicBezTo>
                  <a:pt x="109" y="27"/>
                  <a:pt x="52" y="28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53" y="28"/>
                  <a:pt x="109" y="27"/>
                  <a:pt x="154" y="0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DAB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48" name="Freeform 181"/>
          <p:cNvSpPr/>
          <p:nvPr/>
        </p:nvSpPr>
        <p:spPr bwMode="auto">
          <a:xfrm>
            <a:off x="9642805" y="3891346"/>
            <a:ext cx="265671" cy="88557"/>
          </a:xfrm>
          <a:custGeom>
            <a:avLst/>
            <a:gdLst>
              <a:gd name="T0" fmla="*/ 46 w 46"/>
              <a:gd name="T1" fmla="*/ 0 h 15"/>
              <a:gd name="T2" fmla="*/ 0 w 46"/>
              <a:gd name="T3" fmla="*/ 15 h 15"/>
              <a:gd name="T4" fmla="*/ 0 w 46"/>
              <a:gd name="T5" fmla="*/ 15 h 15"/>
              <a:gd name="T6" fmla="*/ 0 w 46"/>
              <a:gd name="T7" fmla="*/ 15 h 15"/>
              <a:gd name="T8" fmla="*/ 46 w 46"/>
              <a:gd name="T9" fmla="*/ 0 h 15"/>
              <a:gd name="T10" fmla="*/ 46 w 46"/>
              <a:gd name="T11" fmla="*/ 0 h 15"/>
              <a:gd name="T12" fmla="*/ 46 w 46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15">
                <a:moveTo>
                  <a:pt x="46" y="0"/>
                </a:moveTo>
                <a:cubicBezTo>
                  <a:pt x="30" y="4"/>
                  <a:pt x="15" y="8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15" y="8"/>
                  <a:pt x="30" y="4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</a:path>
            </a:pathLst>
          </a:custGeom>
          <a:solidFill>
            <a:srgbClr val="1D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4" name="Freeform 23"/>
          <p:cNvSpPr>
            <a:spLocks noEditPoints="1"/>
          </p:cNvSpPr>
          <p:nvPr/>
        </p:nvSpPr>
        <p:spPr bwMode="auto">
          <a:xfrm>
            <a:off x="11278147" y="1421593"/>
            <a:ext cx="1227497" cy="1188139"/>
          </a:xfrm>
          <a:custGeom>
            <a:avLst/>
            <a:gdLst>
              <a:gd name="T0" fmla="*/ 191 w 211"/>
              <a:gd name="T1" fmla="*/ 21 h 204"/>
              <a:gd name="T2" fmla="*/ 181 w 211"/>
              <a:gd name="T3" fmla="*/ 20 h 204"/>
              <a:gd name="T4" fmla="*/ 146 w 211"/>
              <a:gd name="T5" fmla="*/ 49 h 204"/>
              <a:gd name="T6" fmla="*/ 144 w 211"/>
              <a:gd name="T7" fmla="*/ 50 h 204"/>
              <a:gd name="T8" fmla="*/ 110 w 211"/>
              <a:gd name="T9" fmla="*/ 90 h 204"/>
              <a:gd name="T10" fmla="*/ 108 w 211"/>
              <a:gd name="T11" fmla="*/ 85 h 204"/>
              <a:gd name="T12" fmla="*/ 105 w 211"/>
              <a:gd name="T13" fmla="*/ 79 h 204"/>
              <a:gd name="T14" fmla="*/ 75 w 211"/>
              <a:gd name="T15" fmla="*/ 14 h 204"/>
              <a:gd name="T16" fmla="*/ 36 w 211"/>
              <a:gd name="T17" fmla="*/ 10 h 204"/>
              <a:gd name="T18" fmla="*/ 27 w 211"/>
              <a:gd name="T19" fmla="*/ 6 h 204"/>
              <a:gd name="T20" fmla="*/ 19 w 211"/>
              <a:gd name="T21" fmla="*/ 10 h 204"/>
              <a:gd name="T22" fmla="*/ 35 w 211"/>
              <a:gd name="T23" fmla="*/ 101 h 204"/>
              <a:gd name="T24" fmla="*/ 81 w 211"/>
              <a:gd name="T25" fmla="*/ 164 h 204"/>
              <a:gd name="T26" fmla="*/ 120 w 211"/>
              <a:gd name="T27" fmla="*/ 198 h 204"/>
              <a:gd name="T28" fmla="*/ 122 w 211"/>
              <a:gd name="T29" fmla="*/ 199 h 204"/>
              <a:gd name="T30" fmla="*/ 153 w 211"/>
              <a:gd name="T31" fmla="*/ 189 h 204"/>
              <a:gd name="T32" fmla="*/ 189 w 211"/>
              <a:gd name="T33" fmla="*/ 122 h 204"/>
              <a:gd name="T34" fmla="*/ 191 w 211"/>
              <a:gd name="T35" fmla="*/ 21 h 204"/>
              <a:gd name="T36" fmla="*/ 97 w 211"/>
              <a:gd name="T37" fmla="*/ 132 h 204"/>
              <a:gd name="T38" fmla="*/ 87 w 211"/>
              <a:gd name="T39" fmla="*/ 113 h 204"/>
              <a:gd name="T40" fmla="*/ 92 w 211"/>
              <a:gd name="T41" fmla="*/ 113 h 204"/>
              <a:gd name="T42" fmla="*/ 97 w 211"/>
              <a:gd name="T43" fmla="*/ 128 h 204"/>
              <a:gd name="T44" fmla="*/ 97 w 211"/>
              <a:gd name="T45" fmla="*/ 132 h 204"/>
              <a:gd name="T46" fmla="*/ 69 w 211"/>
              <a:gd name="T47" fmla="*/ 67 h 204"/>
              <a:gd name="T48" fmla="*/ 69 w 211"/>
              <a:gd name="T49" fmla="*/ 72 h 204"/>
              <a:gd name="T50" fmla="*/ 68 w 211"/>
              <a:gd name="T51" fmla="*/ 69 h 204"/>
              <a:gd name="T52" fmla="*/ 66 w 211"/>
              <a:gd name="T53" fmla="*/ 66 h 204"/>
              <a:gd name="T54" fmla="*/ 66 w 211"/>
              <a:gd name="T55" fmla="*/ 63 h 204"/>
              <a:gd name="T56" fmla="*/ 69 w 211"/>
              <a:gd name="T57" fmla="*/ 67 h 204"/>
              <a:gd name="T58" fmla="*/ 42 w 211"/>
              <a:gd name="T59" fmla="*/ 47 h 204"/>
              <a:gd name="T60" fmla="*/ 42 w 211"/>
              <a:gd name="T61" fmla="*/ 38 h 204"/>
              <a:gd name="T62" fmla="*/ 42 w 211"/>
              <a:gd name="T63" fmla="*/ 38 h 204"/>
              <a:gd name="T64" fmla="*/ 43 w 211"/>
              <a:gd name="T65" fmla="*/ 39 h 204"/>
              <a:gd name="T66" fmla="*/ 42 w 211"/>
              <a:gd name="T67" fmla="*/ 47 h 204"/>
              <a:gd name="T68" fmla="*/ 50 w 211"/>
              <a:gd name="T69" fmla="*/ 19 h 204"/>
              <a:gd name="T70" fmla="*/ 65 w 211"/>
              <a:gd name="T71" fmla="*/ 23 h 204"/>
              <a:gd name="T72" fmla="*/ 58 w 211"/>
              <a:gd name="T73" fmla="*/ 18 h 204"/>
              <a:gd name="T74" fmla="*/ 50 w 211"/>
              <a:gd name="T75" fmla="*/ 19 h 204"/>
              <a:gd name="T76" fmla="*/ 136 w 211"/>
              <a:gd name="T77" fmla="*/ 145 h 204"/>
              <a:gd name="T78" fmla="*/ 125 w 211"/>
              <a:gd name="T79" fmla="*/ 163 h 204"/>
              <a:gd name="T80" fmla="*/ 127 w 211"/>
              <a:gd name="T81" fmla="*/ 136 h 204"/>
              <a:gd name="T82" fmla="*/ 130 w 211"/>
              <a:gd name="T83" fmla="*/ 134 h 204"/>
              <a:gd name="T84" fmla="*/ 136 w 211"/>
              <a:gd name="T85" fmla="*/ 128 h 204"/>
              <a:gd name="T86" fmla="*/ 136 w 211"/>
              <a:gd name="T87" fmla="*/ 145 h 204"/>
              <a:gd name="T88" fmla="*/ 166 w 211"/>
              <a:gd name="T89" fmla="*/ 76 h 204"/>
              <a:gd name="T90" fmla="*/ 163 w 211"/>
              <a:gd name="T91" fmla="*/ 64 h 204"/>
              <a:gd name="T92" fmla="*/ 167 w 211"/>
              <a:gd name="T93" fmla="*/ 61 h 204"/>
              <a:gd name="T94" fmla="*/ 166 w 211"/>
              <a:gd name="T95" fmla="*/ 76 h 204"/>
              <a:gd name="T96" fmla="*/ 183 w 211"/>
              <a:gd name="T97" fmla="*/ 74 h 204"/>
              <a:gd name="T98" fmla="*/ 183 w 211"/>
              <a:gd name="T99" fmla="*/ 51 h 204"/>
              <a:gd name="T100" fmla="*/ 177 w 211"/>
              <a:gd name="T101" fmla="*/ 43 h 204"/>
              <a:gd name="T102" fmla="*/ 182 w 211"/>
              <a:gd name="T103" fmla="*/ 39 h 204"/>
              <a:gd name="T104" fmla="*/ 183 w 211"/>
              <a:gd name="T105" fmla="*/ 7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1" h="204">
                <a:moveTo>
                  <a:pt x="191" y="21"/>
                </a:moveTo>
                <a:cubicBezTo>
                  <a:pt x="189" y="18"/>
                  <a:pt x="184" y="18"/>
                  <a:pt x="181" y="20"/>
                </a:cubicBezTo>
                <a:cubicBezTo>
                  <a:pt x="168" y="26"/>
                  <a:pt x="156" y="37"/>
                  <a:pt x="146" y="49"/>
                </a:cubicBezTo>
                <a:cubicBezTo>
                  <a:pt x="146" y="49"/>
                  <a:pt x="145" y="49"/>
                  <a:pt x="144" y="50"/>
                </a:cubicBezTo>
                <a:cubicBezTo>
                  <a:pt x="131" y="57"/>
                  <a:pt x="119" y="72"/>
                  <a:pt x="110" y="90"/>
                </a:cubicBezTo>
                <a:cubicBezTo>
                  <a:pt x="109" y="88"/>
                  <a:pt x="109" y="87"/>
                  <a:pt x="108" y="85"/>
                </a:cubicBezTo>
                <a:cubicBezTo>
                  <a:pt x="107" y="83"/>
                  <a:pt x="106" y="81"/>
                  <a:pt x="105" y="79"/>
                </a:cubicBezTo>
                <a:cubicBezTo>
                  <a:pt x="99" y="56"/>
                  <a:pt x="90" y="32"/>
                  <a:pt x="75" y="14"/>
                </a:cubicBezTo>
                <a:cubicBezTo>
                  <a:pt x="64" y="0"/>
                  <a:pt x="47" y="0"/>
                  <a:pt x="36" y="10"/>
                </a:cubicBezTo>
                <a:cubicBezTo>
                  <a:pt x="34" y="9"/>
                  <a:pt x="31" y="7"/>
                  <a:pt x="27" y="6"/>
                </a:cubicBezTo>
                <a:cubicBezTo>
                  <a:pt x="24" y="5"/>
                  <a:pt x="21" y="7"/>
                  <a:pt x="19" y="10"/>
                </a:cubicBezTo>
                <a:cubicBezTo>
                  <a:pt x="0" y="37"/>
                  <a:pt x="21" y="76"/>
                  <a:pt x="35" y="101"/>
                </a:cubicBezTo>
                <a:cubicBezTo>
                  <a:pt x="47" y="123"/>
                  <a:pt x="63" y="145"/>
                  <a:pt x="81" y="164"/>
                </a:cubicBezTo>
                <a:cubicBezTo>
                  <a:pt x="90" y="181"/>
                  <a:pt x="103" y="198"/>
                  <a:pt x="120" y="198"/>
                </a:cubicBezTo>
                <a:cubicBezTo>
                  <a:pt x="121" y="199"/>
                  <a:pt x="121" y="199"/>
                  <a:pt x="122" y="199"/>
                </a:cubicBezTo>
                <a:cubicBezTo>
                  <a:pt x="135" y="204"/>
                  <a:pt x="145" y="199"/>
                  <a:pt x="153" y="189"/>
                </a:cubicBezTo>
                <a:cubicBezTo>
                  <a:pt x="172" y="174"/>
                  <a:pt x="183" y="140"/>
                  <a:pt x="189" y="122"/>
                </a:cubicBezTo>
                <a:cubicBezTo>
                  <a:pt x="197" y="95"/>
                  <a:pt x="211" y="46"/>
                  <a:pt x="191" y="21"/>
                </a:cubicBezTo>
                <a:close/>
                <a:moveTo>
                  <a:pt x="97" y="132"/>
                </a:moveTo>
                <a:cubicBezTo>
                  <a:pt x="94" y="126"/>
                  <a:pt x="90" y="119"/>
                  <a:pt x="87" y="113"/>
                </a:cubicBezTo>
                <a:cubicBezTo>
                  <a:pt x="89" y="114"/>
                  <a:pt x="91" y="114"/>
                  <a:pt x="92" y="113"/>
                </a:cubicBezTo>
                <a:cubicBezTo>
                  <a:pt x="94" y="118"/>
                  <a:pt x="96" y="123"/>
                  <a:pt x="97" y="128"/>
                </a:cubicBezTo>
                <a:cubicBezTo>
                  <a:pt x="97" y="129"/>
                  <a:pt x="97" y="130"/>
                  <a:pt x="97" y="132"/>
                </a:cubicBezTo>
                <a:close/>
                <a:moveTo>
                  <a:pt x="69" y="67"/>
                </a:moveTo>
                <a:cubicBezTo>
                  <a:pt x="69" y="69"/>
                  <a:pt x="69" y="70"/>
                  <a:pt x="69" y="72"/>
                </a:cubicBezTo>
                <a:cubicBezTo>
                  <a:pt x="69" y="71"/>
                  <a:pt x="69" y="70"/>
                  <a:pt x="68" y="69"/>
                </a:cubicBezTo>
                <a:cubicBezTo>
                  <a:pt x="68" y="68"/>
                  <a:pt x="67" y="67"/>
                  <a:pt x="66" y="66"/>
                </a:cubicBezTo>
                <a:cubicBezTo>
                  <a:pt x="66" y="65"/>
                  <a:pt x="66" y="64"/>
                  <a:pt x="66" y="63"/>
                </a:cubicBezTo>
                <a:cubicBezTo>
                  <a:pt x="67" y="64"/>
                  <a:pt x="68" y="66"/>
                  <a:pt x="69" y="67"/>
                </a:cubicBezTo>
                <a:close/>
                <a:moveTo>
                  <a:pt x="42" y="47"/>
                </a:moveTo>
                <a:cubicBezTo>
                  <a:pt x="42" y="44"/>
                  <a:pt x="41" y="41"/>
                  <a:pt x="42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2"/>
                  <a:pt x="43" y="44"/>
                  <a:pt x="42" y="47"/>
                </a:cubicBezTo>
                <a:close/>
                <a:moveTo>
                  <a:pt x="50" y="19"/>
                </a:moveTo>
                <a:cubicBezTo>
                  <a:pt x="54" y="14"/>
                  <a:pt x="60" y="18"/>
                  <a:pt x="65" y="23"/>
                </a:cubicBezTo>
                <a:cubicBezTo>
                  <a:pt x="63" y="21"/>
                  <a:pt x="61" y="19"/>
                  <a:pt x="58" y="18"/>
                </a:cubicBezTo>
                <a:cubicBezTo>
                  <a:pt x="56" y="16"/>
                  <a:pt x="52" y="17"/>
                  <a:pt x="50" y="19"/>
                </a:cubicBezTo>
                <a:close/>
                <a:moveTo>
                  <a:pt x="136" y="145"/>
                </a:moveTo>
                <a:cubicBezTo>
                  <a:pt x="133" y="152"/>
                  <a:pt x="129" y="158"/>
                  <a:pt x="125" y="163"/>
                </a:cubicBezTo>
                <a:cubicBezTo>
                  <a:pt x="124" y="154"/>
                  <a:pt x="126" y="144"/>
                  <a:pt x="127" y="136"/>
                </a:cubicBezTo>
                <a:cubicBezTo>
                  <a:pt x="128" y="135"/>
                  <a:pt x="129" y="135"/>
                  <a:pt x="130" y="134"/>
                </a:cubicBezTo>
                <a:cubicBezTo>
                  <a:pt x="132" y="132"/>
                  <a:pt x="134" y="130"/>
                  <a:pt x="136" y="128"/>
                </a:cubicBezTo>
                <a:cubicBezTo>
                  <a:pt x="137" y="134"/>
                  <a:pt x="137" y="139"/>
                  <a:pt x="136" y="145"/>
                </a:cubicBezTo>
                <a:close/>
                <a:moveTo>
                  <a:pt x="166" y="76"/>
                </a:moveTo>
                <a:cubicBezTo>
                  <a:pt x="165" y="72"/>
                  <a:pt x="164" y="68"/>
                  <a:pt x="163" y="64"/>
                </a:cubicBezTo>
                <a:cubicBezTo>
                  <a:pt x="164" y="63"/>
                  <a:pt x="165" y="62"/>
                  <a:pt x="167" y="61"/>
                </a:cubicBezTo>
                <a:cubicBezTo>
                  <a:pt x="167" y="66"/>
                  <a:pt x="167" y="71"/>
                  <a:pt x="166" y="76"/>
                </a:cubicBezTo>
                <a:close/>
                <a:moveTo>
                  <a:pt x="183" y="74"/>
                </a:moveTo>
                <a:cubicBezTo>
                  <a:pt x="183" y="64"/>
                  <a:pt x="183" y="56"/>
                  <a:pt x="183" y="51"/>
                </a:cubicBezTo>
                <a:cubicBezTo>
                  <a:pt x="183" y="47"/>
                  <a:pt x="180" y="44"/>
                  <a:pt x="177" y="43"/>
                </a:cubicBezTo>
                <a:cubicBezTo>
                  <a:pt x="179" y="41"/>
                  <a:pt x="180" y="40"/>
                  <a:pt x="182" y="39"/>
                </a:cubicBezTo>
                <a:cubicBezTo>
                  <a:pt x="186" y="48"/>
                  <a:pt x="185" y="61"/>
                  <a:pt x="183" y="74"/>
                </a:cubicBezTo>
                <a:close/>
              </a:path>
            </a:pathLst>
          </a:custGeom>
          <a:solidFill>
            <a:srgbClr val="ED43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5" name="Freeform 36"/>
          <p:cNvSpPr/>
          <p:nvPr/>
        </p:nvSpPr>
        <p:spPr bwMode="auto">
          <a:xfrm>
            <a:off x="12180934" y="1962775"/>
            <a:ext cx="46739" cy="34438"/>
          </a:xfrm>
          <a:custGeom>
            <a:avLst/>
            <a:gdLst>
              <a:gd name="T0" fmla="*/ 4 w 8"/>
              <a:gd name="T1" fmla="*/ 0 h 6"/>
              <a:gd name="T2" fmla="*/ 4 w 8"/>
              <a:gd name="T3" fmla="*/ 6 h 6"/>
              <a:gd name="T4" fmla="*/ 4 w 8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6">
                <a:moveTo>
                  <a:pt x="4" y="0"/>
                </a:moveTo>
                <a:cubicBezTo>
                  <a:pt x="0" y="0"/>
                  <a:pt x="0" y="6"/>
                  <a:pt x="4" y="6"/>
                </a:cubicBezTo>
                <a:cubicBezTo>
                  <a:pt x="8" y="6"/>
                  <a:pt x="8" y="0"/>
                  <a:pt x="4" y="0"/>
                </a:cubicBezTo>
                <a:close/>
              </a:path>
            </a:pathLst>
          </a:custGeom>
          <a:solidFill>
            <a:srgbClr val="ADE4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6" name="Freeform 46"/>
          <p:cNvSpPr>
            <a:spLocks noEditPoints="1"/>
          </p:cNvSpPr>
          <p:nvPr/>
        </p:nvSpPr>
        <p:spPr bwMode="auto">
          <a:xfrm>
            <a:off x="11245202" y="1286298"/>
            <a:ext cx="1286536" cy="1357872"/>
          </a:xfrm>
          <a:custGeom>
            <a:avLst/>
            <a:gdLst>
              <a:gd name="T0" fmla="*/ 191 w 221"/>
              <a:gd name="T1" fmla="*/ 63 h 233"/>
              <a:gd name="T2" fmla="*/ 146 w 221"/>
              <a:gd name="T3" fmla="*/ 56 h 233"/>
              <a:gd name="T4" fmla="*/ 124 w 221"/>
              <a:gd name="T5" fmla="*/ 84 h 233"/>
              <a:gd name="T6" fmla="*/ 43 w 221"/>
              <a:gd name="T7" fmla="*/ 45 h 233"/>
              <a:gd name="T8" fmla="*/ 140 w 221"/>
              <a:gd name="T9" fmla="*/ 231 h 233"/>
              <a:gd name="T10" fmla="*/ 150 w 221"/>
              <a:gd name="T11" fmla="*/ 229 h 233"/>
              <a:gd name="T12" fmla="*/ 191 w 221"/>
              <a:gd name="T13" fmla="*/ 63 h 233"/>
              <a:gd name="T14" fmla="*/ 143 w 221"/>
              <a:gd name="T15" fmla="*/ 212 h 233"/>
              <a:gd name="T16" fmla="*/ 98 w 221"/>
              <a:gd name="T17" fmla="*/ 175 h 233"/>
              <a:gd name="T18" fmla="*/ 107 w 221"/>
              <a:gd name="T19" fmla="*/ 165 h 233"/>
              <a:gd name="T20" fmla="*/ 106 w 221"/>
              <a:gd name="T21" fmla="*/ 164 h 233"/>
              <a:gd name="T22" fmla="*/ 97 w 221"/>
              <a:gd name="T23" fmla="*/ 174 h 233"/>
              <a:gd name="T24" fmla="*/ 74 w 221"/>
              <a:gd name="T25" fmla="*/ 150 h 233"/>
              <a:gd name="T26" fmla="*/ 84 w 221"/>
              <a:gd name="T27" fmla="*/ 136 h 233"/>
              <a:gd name="T28" fmla="*/ 81 w 221"/>
              <a:gd name="T29" fmla="*/ 135 h 233"/>
              <a:gd name="T30" fmla="*/ 75 w 221"/>
              <a:gd name="T31" fmla="*/ 141 h 233"/>
              <a:gd name="T32" fmla="*/ 71 w 221"/>
              <a:gd name="T33" fmla="*/ 146 h 233"/>
              <a:gd name="T34" fmla="*/ 58 w 221"/>
              <a:gd name="T35" fmla="*/ 124 h 233"/>
              <a:gd name="T36" fmla="*/ 76 w 221"/>
              <a:gd name="T37" fmla="*/ 109 h 233"/>
              <a:gd name="T38" fmla="*/ 74 w 221"/>
              <a:gd name="T39" fmla="*/ 108 h 233"/>
              <a:gd name="T40" fmla="*/ 57 w 221"/>
              <a:gd name="T41" fmla="*/ 123 h 233"/>
              <a:gd name="T42" fmla="*/ 50 w 221"/>
              <a:gd name="T43" fmla="*/ 103 h 233"/>
              <a:gd name="T44" fmla="*/ 63 w 221"/>
              <a:gd name="T45" fmla="*/ 91 h 233"/>
              <a:gd name="T46" fmla="*/ 60 w 221"/>
              <a:gd name="T47" fmla="*/ 88 h 233"/>
              <a:gd name="T48" fmla="*/ 49 w 221"/>
              <a:gd name="T49" fmla="*/ 97 h 233"/>
              <a:gd name="T50" fmla="*/ 49 w 221"/>
              <a:gd name="T51" fmla="*/ 76 h 233"/>
              <a:gd name="T52" fmla="*/ 68 w 221"/>
              <a:gd name="T53" fmla="*/ 42 h 233"/>
              <a:gd name="T54" fmla="*/ 92 w 221"/>
              <a:gd name="T55" fmla="*/ 58 h 233"/>
              <a:gd name="T56" fmla="*/ 118 w 221"/>
              <a:gd name="T57" fmla="*/ 101 h 233"/>
              <a:gd name="T58" fmla="*/ 117 w 221"/>
              <a:gd name="T59" fmla="*/ 119 h 233"/>
              <a:gd name="T60" fmla="*/ 134 w 221"/>
              <a:gd name="T61" fmla="*/ 121 h 233"/>
              <a:gd name="T62" fmla="*/ 136 w 221"/>
              <a:gd name="T63" fmla="*/ 115 h 233"/>
              <a:gd name="T64" fmla="*/ 135 w 221"/>
              <a:gd name="T65" fmla="*/ 110 h 233"/>
              <a:gd name="T66" fmla="*/ 154 w 221"/>
              <a:gd name="T67" fmla="*/ 72 h 233"/>
              <a:gd name="T68" fmla="*/ 184 w 221"/>
              <a:gd name="T69" fmla="*/ 98 h 233"/>
              <a:gd name="T70" fmla="*/ 143 w 221"/>
              <a:gd name="T71" fmla="*/ 212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1" h="233">
                <a:moveTo>
                  <a:pt x="191" y="63"/>
                </a:moveTo>
                <a:cubicBezTo>
                  <a:pt x="181" y="45"/>
                  <a:pt x="161" y="45"/>
                  <a:pt x="146" y="56"/>
                </a:cubicBezTo>
                <a:cubicBezTo>
                  <a:pt x="136" y="63"/>
                  <a:pt x="129" y="73"/>
                  <a:pt x="124" y="84"/>
                </a:cubicBezTo>
                <a:cubicBezTo>
                  <a:pt x="105" y="45"/>
                  <a:pt x="69" y="0"/>
                  <a:pt x="43" y="45"/>
                </a:cubicBezTo>
                <a:cubicBezTo>
                  <a:pt x="0" y="119"/>
                  <a:pt x="88" y="191"/>
                  <a:pt x="140" y="231"/>
                </a:cubicBezTo>
                <a:cubicBezTo>
                  <a:pt x="143" y="233"/>
                  <a:pt x="148" y="232"/>
                  <a:pt x="150" y="229"/>
                </a:cubicBezTo>
                <a:cubicBezTo>
                  <a:pt x="185" y="190"/>
                  <a:pt x="221" y="114"/>
                  <a:pt x="191" y="63"/>
                </a:cubicBezTo>
                <a:close/>
                <a:moveTo>
                  <a:pt x="143" y="212"/>
                </a:moveTo>
                <a:cubicBezTo>
                  <a:pt x="129" y="201"/>
                  <a:pt x="113" y="189"/>
                  <a:pt x="98" y="175"/>
                </a:cubicBezTo>
                <a:cubicBezTo>
                  <a:pt x="101" y="172"/>
                  <a:pt x="104" y="169"/>
                  <a:pt x="107" y="165"/>
                </a:cubicBezTo>
                <a:cubicBezTo>
                  <a:pt x="108" y="164"/>
                  <a:pt x="107" y="163"/>
                  <a:pt x="106" y="164"/>
                </a:cubicBezTo>
                <a:cubicBezTo>
                  <a:pt x="103" y="167"/>
                  <a:pt x="99" y="170"/>
                  <a:pt x="97" y="174"/>
                </a:cubicBezTo>
                <a:cubicBezTo>
                  <a:pt x="89" y="166"/>
                  <a:pt x="81" y="158"/>
                  <a:pt x="74" y="150"/>
                </a:cubicBezTo>
                <a:cubicBezTo>
                  <a:pt x="79" y="146"/>
                  <a:pt x="82" y="142"/>
                  <a:pt x="84" y="136"/>
                </a:cubicBezTo>
                <a:cubicBezTo>
                  <a:pt x="85" y="134"/>
                  <a:pt x="82" y="133"/>
                  <a:pt x="81" y="135"/>
                </a:cubicBezTo>
                <a:cubicBezTo>
                  <a:pt x="80" y="137"/>
                  <a:pt x="77" y="139"/>
                  <a:pt x="75" y="141"/>
                </a:cubicBezTo>
                <a:cubicBezTo>
                  <a:pt x="74" y="143"/>
                  <a:pt x="73" y="144"/>
                  <a:pt x="71" y="146"/>
                </a:cubicBezTo>
                <a:cubicBezTo>
                  <a:pt x="66" y="139"/>
                  <a:pt x="62" y="131"/>
                  <a:pt x="58" y="124"/>
                </a:cubicBezTo>
                <a:cubicBezTo>
                  <a:pt x="64" y="119"/>
                  <a:pt x="71" y="115"/>
                  <a:pt x="76" y="109"/>
                </a:cubicBezTo>
                <a:cubicBezTo>
                  <a:pt x="76" y="108"/>
                  <a:pt x="75" y="107"/>
                  <a:pt x="74" y="108"/>
                </a:cubicBezTo>
                <a:cubicBezTo>
                  <a:pt x="68" y="112"/>
                  <a:pt x="62" y="117"/>
                  <a:pt x="57" y="123"/>
                </a:cubicBezTo>
                <a:cubicBezTo>
                  <a:pt x="54" y="116"/>
                  <a:pt x="52" y="110"/>
                  <a:pt x="50" y="103"/>
                </a:cubicBezTo>
                <a:cubicBezTo>
                  <a:pt x="55" y="99"/>
                  <a:pt x="59" y="96"/>
                  <a:pt x="63" y="91"/>
                </a:cubicBezTo>
                <a:cubicBezTo>
                  <a:pt x="64" y="89"/>
                  <a:pt x="62" y="87"/>
                  <a:pt x="60" y="88"/>
                </a:cubicBezTo>
                <a:cubicBezTo>
                  <a:pt x="57" y="91"/>
                  <a:pt x="53" y="94"/>
                  <a:pt x="49" y="97"/>
                </a:cubicBezTo>
                <a:cubicBezTo>
                  <a:pt x="48" y="90"/>
                  <a:pt x="48" y="83"/>
                  <a:pt x="49" y="76"/>
                </a:cubicBezTo>
                <a:cubicBezTo>
                  <a:pt x="51" y="66"/>
                  <a:pt x="56" y="43"/>
                  <a:pt x="68" y="42"/>
                </a:cubicBezTo>
                <a:cubicBezTo>
                  <a:pt x="77" y="41"/>
                  <a:pt x="87" y="52"/>
                  <a:pt x="92" y="58"/>
                </a:cubicBezTo>
                <a:cubicBezTo>
                  <a:pt x="103" y="70"/>
                  <a:pt x="112" y="86"/>
                  <a:pt x="118" y="101"/>
                </a:cubicBezTo>
                <a:cubicBezTo>
                  <a:pt x="117" y="107"/>
                  <a:pt x="117" y="113"/>
                  <a:pt x="117" y="119"/>
                </a:cubicBezTo>
                <a:cubicBezTo>
                  <a:pt x="117" y="130"/>
                  <a:pt x="132" y="130"/>
                  <a:pt x="134" y="121"/>
                </a:cubicBezTo>
                <a:cubicBezTo>
                  <a:pt x="136" y="120"/>
                  <a:pt x="137" y="118"/>
                  <a:pt x="136" y="115"/>
                </a:cubicBezTo>
                <a:cubicBezTo>
                  <a:pt x="136" y="114"/>
                  <a:pt x="135" y="112"/>
                  <a:pt x="135" y="110"/>
                </a:cubicBezTo>
                <a:cubicBezTo>
                  <a:pt x="137" y="95"/>
                  <a:pt x="143" y="82"/>
                  <a:pt x="154" y="72"/>
                </a:cubicBezTo>
                <a:cubicBezTo>
                  <a:pt x="173" y="53"/>
                  <a:pt x="183" y="82"/>
                  <a:pt x="184" y="98"/>
                </a:cubicBezTo>
                <a:cubicBezTo>
                  <a:pt x="188" y="135"/>
                  <a:pt x="166" y="182"/>
                  <a:pt x="143" y="21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7" name="Freeform 47"/>
          <p:cNvSpPr/>
          <p:nvPr/>
        </p:nvSpPr>
        <p:spPr bwMode="auto">
          <a:xfrm>
            <a:off x="11034614" y="1158384"/>
            <a:ext cx="204174" cy="250912"/>
          </a:xfrm>
          <a:custGeom>
            <a:avLst/>
            <a:gdLst>
              <a:gd name="T0" fmla="*/ 26 w 35"/>
              <a:gd name="T1" fmla="*/ 25 h 43"/>
              <a:gd name="T2" fmla="*/ 14 w 35"/>
              <a:gd name="T3" fmla="*/ 6 h 43"/>
              <a:gd name="T4" fmla="*/ 2 w 35"/>
              <a:gd name="T5" fmla="*/ 13 h 43"/>
              <a:gd name="T6" fmla="*/ 16 w 35"/>
              <a:gd name="T7" fmla="*/ 33 h 43"/>
              <a:gd name="T8" fmla="*/ 24 w 35"/>
              <a:gd name="T9" fmla="*/ 40 h 43"/>
              <a:gd name="T10" fmla="*/ 28 w 35"/>
              <a:gd name="T11" fmla="*/ 42 h 43"/>
              <a:gd name="T12" fmla="*/ 33 w 35"/>
              <a:gd name="T13" fmla="*/ 42 h 43"/>
              <a:gd name="T14" fmla="*/ 34 w 35"/>
              <a:gd name="T15" fmla="*/ 39 h 43"/>
              <a:gd name="T16" fmla="*/ 26 w 35"/>
              <a:gd name="T17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43">
                <a:moveTo>
                  <a:pt x="26" y="25"/>
                </a:moveTo>
                <a:cubicBezTo>
                  <a:pt x="22" y="19"/>
                  <a:pt x="19" y="11"/>
                  <a:pt x="14" y="6"/>
                </a:cubicBezTo>
                <a:cubicBezTo>
                  <a:pt x="9" y="0"/>
                  <a:pt x="0" y="6"/>
                  <a:pt x="2" y="13"/>
                </a:cubicBezTo>
                <a:cubicBezTo>
                  <a:pt x="4" y="20"/>
                  <a:pt x="11" y="27"/>
                  <a:pt x="16" y="33"/>
                </a:cubicBezTo>
                <a:cubicBezTo>
                  <a:pt x="19" y="36"/>
                  <a:pt x="21" y="38"/>
                  <a:pt x="24" y="40"/>
                </a:cubicBezTo>
                <a:cubicBezTo>
                  <a:pt x="25" y="41"/>
                  <a:pt x="27" y="42"/>
                  <a:pt x="28" y="42"/>
                </a:cubicBezTo>
                <a:cubicBezTo>
                  <a:pt x="30" y="43"/>
                  <a:pt x="31" y="42"/>
                  <a:pt x="33" y="42"/>
                </a:cubicBezTo>
                <a:cubicBezTo>
                  <a:pt x="34" y="42"/>
                  <a:pt x="35" y="40"/>
                  <a:pt x="34" y="39"/>
                </a:cubicBezTo>
                <a:cubicBezTo>
                  <a:pt x="35" y="34"/>
                  <a:pt x="29" y="29"/>
                  <a:pt x="26" y="25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8" name="Freeform 48"/>
          <p:cNvSpPr/>
          <p:nvPr/>
        </p:nvSpPr>
        <p:spPr bwMode="auto">
          <a:xfrm>
            <a:off x="10842741" y="1409295"/>
            <a:ext cx="327170" cy="186953"/>
          </a:xfrm>
          <a:custGeom>
            <a:avLst/>
            <a:gdLst>
              <a:gd name="T0" fmla="*/ 52 w 56"/>
              <a:gd name="T1" fmla="*/ 23 h 32"/>
              <a:gd name="T2" fmla="*/ 11 w 56"/>
              <a:gd name="T3" fmla="*/ 1 h 32"/>
              <a:gd name="T4" fmla="*/ 6 w 56"/>
              <a:gd name="T5" fmla="*/ 13 h 32"/>
              <a:gd name="T6" fmla="*/ 49 w 56"/>
              <a:gd name="T7" fmla="*/ 30 h 32"/>
              <a:gd name="T8" fmla="*/ 52 w 56"/>
              <a:gd name="T9" fmla="*/ 23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" h="32">
                <a:moveTo>
                  <a:pt x="52" y="23"/>
                </a:moveTo>
                <a:cubicBezTo>
                  <a:pt x="39" y="16"/>
                  <a:pt x="26" y="4"/>
                  <a:pt x="11" y="1"/>
                </a:cubicBezTo>
                <a:cubicBezTo>
                  <a:pt x="4" y="0"/>
                  <a:pt x="0" y="9"/>
                  <a:pt x="6" y="13"/>
                </a:cubicBezTo>
                <a:cubicBezTo>
                  <a:pt x="19" y="21"/>
                  <a:pt x="35" y="26"/>
                  <a:pt x="49" y="30"/>
                </a:cubicBezTo>
                <a:cubicBezTo>
                  <a:pt x="53" y="32"/>
                  <a:pt x="56" y="25"/>
                  <a:pt x="52" y="23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59" name="Freeform 49"/>
          <p:cNvSpPr/>
          <p:nvPr/>
        </p:nvSpPr>
        <p:spPr bwMode="auto">
          <a:xfrm>
            <a:off x="10837821" y="1724164"/>
            <a:ext cx="371448" cy="105777"/>
          </a:xfrm>
          <a:custGeom>
            <a:avLst/>
            <a:gdLst>
              <a:gd name="T0" fmla="*/ 59 w 64"/>
              <a:gd name="T1" fmla="*/ 0 h 18"/>
              <a:gd name="T2" fmla="*/ 28 w 64"/>
              <a:gd name="T3" fmla="*/ 2 h 18"/>
              <a:gd name="T4" fmla="*/ 3 w 64"/>
              <a:gd name="T5" fmla="*/ 6 h 18"/>
              <a:gd name="T6" fmla="*/ 3 w 64"/>
              <a:gd name="T7" fmla="*/ 14 h 18"/>
              <a:gd name="T8" fmla="*/ 26 w 64"/>
              <a:gd name="T9" fmla="*/ 15 h 18"/>
              <a:gd name="T10" fmla="*/ 60 w 64"/>
              <a:gd name="T11" fmla="*/ 8 h 18"/>
              <a:gd name="T12" fmla="*/ 59 w 64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18">
                <a:moveTo>
                  <a:pt x="59" y="0"/>
                </a:moveTo>
                <a:cubicBezTo>
                  <a:pt x="49" y="1"/>
                  <a:pt x="38" y="2"/>
                  <a:pt x="28" y="2"/>
                </a:cubicBezTo>
                <a:cubicBezTo>
                  <a:pt x="20" y="3"/>
                  <a:pt x="10" y="1"/>
                  <a:pt x="3" y="6"/>
                </a:cubicBezTo>
                <a:cubicBezTo>
                  <a:pt x="0" y="8"/>
                  <a:pt x="0" y="12"/>
                  <a:pt x="3" y="14"/>
                </a:cubicBezTo>
                <a:cubicBezTo>
                  <a:pt x="10" y="18"/>
                  <a:pt x="18" y="16"/>
                  <a:pt x="26" y="15"/>
                </a:cubicBezTo>
                <a:cubicBezTo>
                  <a:pt x="37" y="13"/>
                  <a:pt x="49" y="11"/>
                  <a:pt x="60" y="8"/>
                </a:cubicBezTo>
                <a:cubicBezTo>
                  <a:pt x="64" y="7"/>
                  <a:pt x="63" y="0"/>
                  <a:pt x="59" y="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60" name="文本框 159"/>
          <p:cNvSpPr txBox="1"/>
          <p:nvPr/>
        </p:nvSpPr>
        <p:spPr>
          <a:xfrm>
            <a:off x="3268180" y="2575555"/>
            <a:ext cx="58961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7000" b="1">
                <a:solidFill>
                  <a:srgbClr val="ED435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abaret" panose="020406030505060202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CHÚC CÁC CON</a:t>
            </a:r>
          </a:p>
          <a:p>
            <a:pPr lvl="0" algn="ctr" defTabSz="914400">
              <a:defRPr/>
            </a:pPr>
            <a:r>
              <a:rPr lang="en-US" altLang="zh-CN" sz="7000" b="1">
                <a:solidFill>
                  <a:srgbClr val="ED435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UTM Cabaret" panose="020406030505060202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HỌC TỐT!</a:t>
            </a:r>
            <a:endParaRPr lang="zh-CN" altLang="en-US" sz="7000" b="1" dirty="0">
              <a:solidFill>
                <a:srgbClr val="ED435C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UTM Cabaret" panose="020406030505060202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5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0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2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4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0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4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5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36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2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7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0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1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3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4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5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6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991995" y="800100"/>
            <a:ext cx="7626985" cy="908050"/>
            <a:chOff x="3312996" y="215475"/>
            <a:chExt cx="4556933" cy="907919"/>
          </a:xfrm>
        </p:grpSpPr>
        <p:grpSp>
          <p:nvGrpSpPr>
            <p:cNvPr id="78" name="组合 77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0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1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2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3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4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5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6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7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8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9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0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1" name="矩形 4"/>
          <p:cNvSpPr/>
          <p:nvPr/>
        </p:nvSpPr>
        <p:spPr>
          <a:xfrm>
            <a:off x="4144250" y="706411"/>
            <a:ext cx="49536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tx1"/>
                </a:solidFill>
                <a:latin typeface="UTM Nokia Standard" panose="02040603050506020204" pitchFamily="18" charset="0"/>
                <a:ea typeface="Microsoft YaHei" panose="020B0503020204020204" charset="-122"/>
              </a:rPr>
              <a:t>LUYỆN TỪ VÀ CÂU</a:t>
            </a:r>
          </a:p>
        </p:txBody>
      </p:sp>
      <p:sp>
        <p:nvSpPr>
          <p:cNvPr id="102" name="Rectangle 13"/>
          <p:cNvSpPr txBox="1">
            <a:spLocks noChangeArrowheads="1"/>
          </p:cNvSpPr>
          <p:nvPr/>
        </p:nvSpPr>
        <p:spPr>
          <a:xfrm>
            <a:off x="1451610" y="2722880"/>
            <a:ext cx="10382250" cy="1412240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  <a:sym typeface="FZXiQian-M15S"/>
              </a:rPr>
              <a:t>LUYỆN TẬP VỀ </a:t>
            </a:r>
          </a:p>
          <a:p>
            <a:r>
              <a:rPr lang="en-US" altLang="zh-C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UTM Bell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  <a:sym typeface="FZXiQian-M15S"/>
              </a:rPr>
              <a:t>CẤU TẠO CỦA TIẾNG</a:t>
            </a:r>
          </a:p>
        </p:txBody>
      </p:sp>
      <p:grpSp>
        <p:nvGrpSpPr>
          <p:cNvPr id="104" name="组合 2"/>
          <p:cNvGrpSpPr/>
          <p:nvPr/>
        </p:nvGrpSpPr>
        <p:grpSpPr>
          <a:xfrm>
            <a:off x="4532692" y="5676404"/>
            <a:ext cx="2448550" cy="987720"/>
            <a:chOff x="4322882" y="5260680"/>
            <a:chExt cx="2448550" cy="987720"/>
          </a:xfrm>
        </p:grpSpPr>
        <p:sp>
          <p:nvSpPr>
            <p:cNvPr id="105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09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0" name="组合 6"/>
          <p:cNvGrpSpPr/>
          <p:nvPr/>
        </p:nvGrpSpPr>
        <p:grpSpPr>
          <a:xfrm>
            <a:off x="424450" y="327716"/>
            <a:ext cx="1126975" cy="1263701"/>
            <a:chOff x="199774" y="515057"/>
            <a:chExt cx="2326121" cy="2608329"/>
          </a:xfrm>
        </p:grpSpPr>
        <p:sp>
          <p:nvSpPr>
            <p:cNvPr id="111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2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4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5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6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7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8" name="组合 14"/>
          <p:cNvGrpSpPr/>
          <p:nvPr/>
        </p:nvGrpSpPr>
        <p:grpSpPr>
          <a:xfrm>
            <a:off x="1966221" y="486683"/>
            <a:ext cx="930492" cy="547048"/>
            <a:chOff x="2776977" y="479782"/>
            <a:chExt cx="1888289" cy="1110148"/>
          </a:xfrm>
        </p:grpSpPr>
        <p:sp>
          <p:nvSpPr>
            <p:cNvPr id="119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0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21" name="组合 17"/>
          <p:cNvGrpSpPr/>
          <p:nvPr/>
        </p:nvGrpSpPr>
        <p:grpSpPr>
          <a:xfrm>
            <a:off x="848771" y="3912202"/>
            <a:ext cx="637039" cy="2780557"/>
            <a:chOff x="392752" y="3324665"/>
            <a:chExt cx="637039" cy="2780557"/>
          </a:xfrm>
        </p:grpSpPr>
        <p:sp>
          <p:nvSpPr>
            <p:cNvPr id="122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3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4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25" name="组合 21"/>
          <p:cNvGrpSpPr/>
          <p:nvPr/>
        </p:nvGrpSpPr>
        <p:grpSpPr>
          <a:xfrm>
            <a:off x="2119079" y="5732057"/>
            <a:ext cx="984353" cy="844542"/>
            <a:chOff x="2206339" y="4538565"/>
            <a:chExt cx="1796989" cy="1541757"/>
          </a:xfrm>
        </p:grpSpPr>
        <p:sp>
          <p:nvSpPr>
            <p:cNvPr id="126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7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8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9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0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1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2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3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4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5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6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7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138" name="Freeform 95"/>
          <p:cNvSpPr>
            <a:spLocks noEditPoints="1"/>
          </p:cNvSpPr>
          <p:nvPr/>
        </p:nvSpPr>
        <p:spPr bwMode="auto">
          <a:xfrm>
            <a:off x="9164748" y="384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39" name="组合 35"/>
          <p:cNvGrpSpPr/>
          <p:nvPr/>
        </p:nvGrpSpPr>
        <p:grpSpPr>
          <a:xfrm>
            <a:off x="11141521" y="1419063"/>
            <a:ext cx="925789" cy="1190425"/>
            <a:chOff x="9404662" y="1369975"/>
            <a:chExt cx="2199545" cy="2828284"/>
          </a:xfrm>
        </p:grpSpPr>
        <p:sp>
          <p:nvSpPr>
            <p:cNvPr id="140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1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2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3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4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5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6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7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8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9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50" name="组合 46"/>
          <p:cNvGrpSpPr/>
          <p:nvPr/>
        </p:nvGrpSpPr>
        <p:grpSpPr>
          <a:xfrm>
            <a:off x="8170051" y="5859672"/>
            <a:ext cx="740789" cy="765691"/>
            <a:chOff x="6711257" y="5432908"/>
            <a:chExt cx="740789" cy="765691"/>
          </a:xfrm>
        </p:grpSpPr>
        <p:sp>
          <p:nvSpPr>
            <p:cNvPr id="151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2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53" name="组合 49"/>
          <p:cNvGrpSpPr/>
          <p:nvPr/>
        </p:nvGrpSpPr>
        <p:grpSpPr>
          <a:xfrm>
            <a:off x="1551425" y="1390110"/>
            <a:ext cx="639278" cy="523571"/>
            <a:chOff x="2256140" y="1944762"/>
            <a:chExt cx="917169" cy="751165"/>
          </a:xfrm>
        </p:grpSpPr>
        <p:sp>
          <p:nvSpPr>
            <p:cNvPr id="154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5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56" name="组合 52"/>
          <p:cNvGrpSpPr/>
          <p:nvPr/>
        </p:nvGrpSpPr>
        <p:grpSpPr>
          <a:xfrm>
            <a:off x="9630348" y="5970534"/>
            <a:ext cx="969125" cy="854320"/>
            <a:chOff x="7398095" y="4258434"/>
            <a:chExt cx="1944315" cy="1713986"/>
          </a:xfrm>
        </p:grpSpPr>
        <p:sp>
          <p:nvSpPr>
            <p:cNvPr id="157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8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9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0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1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2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3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164" name="Freeform 117"/>
          <p:cNvSpPr>
            <a:spLocks noEditPoints="1"/>
          </p:cNvSpPr>
          <p:nvPr/>
        </p:nvSpPr>
        <p:spPr bwMode="auto">
          <a:xfrm>
            <a:off x="11450365" y="4870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65" name="组合 61"/>
          <p:cNvGrpSpPr/>
          <p:nvPr/>
        </p:nvGrpSpPr>
        <p:grpSpPr>
          <a:xfrm>
            <a:off x="10855824" y="5703297"/>
            <a:ext cx="1059102" cy="1022996"/>
            <a:chOff x="10101876" y="4297860"/>
            <a:chExt cx="1826037" cy="1763786"/>
          </a:xfrm>
        </p:grpSpPr>
        <p:sp>
          <p:nvSpPr>
            <p:cNvPr id="166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7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8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9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0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1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172" name="Freeform 122"/>
          <p:cNvSpPr/>
          <p:nvPr/>
        </p:nvSpPr>
        <p:spPr bwMode="auto">
          <a:xfrm>
            <a:off x="1529839" y="3374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73" name="Freeform 123"/>
          <p:cNvSpPr>
            <a:spLocks noEditPoints="1"/>
          </p:cNvSpPr>
          <p:nvPr/>
        </p:nvSpPr>
        <p:spPr bwMode="auto">
          <a:xfrm>
            <a:off x="11432187" y="3018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74" name="组合 70"/>
          <p:cNvGrpSpPr/>
          <p:nvPr/>
        </p:nvGrpSpPr>
        <p:grpSpPr>
          <a:xfrm>
            <a:off x="10946868" y="352151"/>
            <a:ext cx="993065" cy="793603"/>
            <a:chOff x="5671660" y="450732"/>
            <a:chExt cx="1456681" cy="1164099"/>
          </a:xfrm>
        </p:grpSpPr>
        <p:sp>
          <p:nvSpPr>
            <p:cNvPr id="175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6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7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178" name="Freeform 123"/>
          <p:cNvSpPr>
            <a:spLocks noEditPoints="1"/>
          </p:cNvSpPr>
          <p:nvPr/>
        </p:nvSpPr>
        <p:spPr bwMode="auto">
          <a:xfrm flipH="1">
            <a:off x="871597" y="2181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950"/>
                            </p:stCondLst>
                            <p:childTnLst>
                              <p:par>
                                <p:cTn id="18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2" grpId="0" animBg="1"/>
      <p:bldP spid="62" grpId="1" animBg="1"/>
      <p:bldP spid="70" grpId="0" animBg="1"/>
      <p:bldP spid="70" grpId="1" animBg="1"/>
      <p:bldP spid="71" grpId="0" animBg="1"/>
      <p:bldP spid="71" grpId="1" animBg="1"/>
      <p:bldP spid="76" grpId="0" animBg="1"/>
      <p:bldP spid="76" grpId="1" animBg="1"/>
      <p:bldP spid="101" grpId="0"/>
      <p:bldP spid="102" grpId="0"/>
      <p:bldP spid="102" grpId="1"/>
      <p:bldP spid="138" grpId="0" bldLvl="0" animBg="1"/>
      <p:bldP spid="138" grpId="1" bldLvl="0" animBg="1"/>
      <p:bldP spid="164" grpId="0" bldLvl="0" animBg="1"/>
      <p:bldP spid="164" grpId="1" bldLvl="0" animBg="1"/>
      <p:bldP spid="172" grpId="0" bldLvl="0" animBg="1"/>
      <p:bldP spid="172" grpId="1" bldLvl="0" animBg="1"/>
      <p:bldP spid="173" grpId="0" bldLvl="0" animBg="1"/>
      <p:bldP spid="173" grpId="1" bldLvl="0" animBg="1"/>
      <p:bldP spid="178" grpId="0" bldLvl="0" animBg="1"/>
      <p:bldP spid="178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120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16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3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6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0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6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7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1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4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5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6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8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0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1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9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2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3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0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1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2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83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4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5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6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7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88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89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90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1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2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124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3388561" y="60478"/>
            <a:ext cx="4556933" cy="907919"/>
            <a:chOff x="3312996" y="215475"/>
            <a:chExt cx="4556933" cy="907919"/>
          </a:xfrm>
        </p:grpSpPr>
        <p:grpSp>
          <p:nvGrpSpPr>
            <p:cNvPr id="125" name="组合 124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126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27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28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29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0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1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2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3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4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5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136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7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8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9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1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2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3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4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5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</p:grpSp>
      <p:pic>
        <p:nvPicPr>
          <p:cNvPr id="42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3620" y="2794000"/>
            <a:ext cx="10879455" cy="4445000"/>
          </a:xfrm>
          <a:prstGeom prst="rect">
            <a:avLst/>
          </a:prstGeom>
        </p:spPr>
      </p:pic>
      <p:sp>
        <p:nvSpPr>
          <p:cNvPr id="43" name="矩形 11"/>
          <p:cNvSpPr/>
          <p:nvPr/>
        </p:nvSpPr>
        <p:spPr>
          <a:xfrm>
            <a:off x="2210225" y="3340251"/>
            <a:ext cx="847852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Phân tích cấu tạo của tiếng trong một số câu nhằm </a:t>
            </a:r>
          </a:p>
          <a:p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củng cốthêm kiến thức đã học.</a:t>
            </a:r>
          </a:p>
        </p:txBody>
      </p:sp>
      <p:sp>
        <p:nvSpPr>
          <p:cNvPr id="44" name="矩形 19"/>
          <p:cNvSpPr/>
          <p:nvPr/>
        </p:nvSpPr>
        <p:spPr>
          <a:xfrm>
            <a:off x="2468850" y="5430007"/>
            <a:ext cx="70789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Hiểu thế nào là hai tiếng bắt vần với nhau.</a:t>
            </a:r>
          </a:p>
        </p:txBody>
      </p:sp>
      <p:grpSp>
        <p:nvGrpSpPr>
          <p:cNvPr id="45" name="组合 4"/>
          <p:cNvGrpSpPr/>
          <p:nvPr/>
        </p:nvGrpSpPr>
        <p:grpSpPr>
          <a:xfrm>
            <a:off x="1358900" y="368347"/>
            <a:ext cx="10158095" cy="1401129"/>
            <a:chOff x="3214674" y="425789"/>
            <a:chExt cx="6527245" cy="972928"/>
          </a:xfrm>
        </p:grpSpPr>
        <p:sp>
          <p:nvSpPr>
            <p:cNvPr id="46" name="TextBox 8"/>
            <p:cNvSpPr txBox="1">
              <a:spLocks noChangeArrowheads="1"/>
            </p:cNvSpPr>
            <p:nvPr/>
          </p:nvSpPr>
          <p:spPr bwMode="auto">
            <a:xfrm>
              <a:off x="3214674" y="971449"/>
              <a:ext cx="6527245" cy="427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4000" b="1" dirty="0">
                  <a:solidFill>
                    <a:srgbClr val="00B050"/>
                  </a:solidFill>
                  <a:latin typeface="UTM Facebook" panose="02040403050506020204" pitchFamily="18" charset="0"/>
                  <a:ea typeface="Microsoft YaHei" panose="020B0503020204020204" charset="-122"/>
                  <a:sym typeface="Arial" panose="020B0604020202020204" pitchFamily="34" charset="0"/>
                </a:rPr>
                <a:t>LUYỆN TẬP VỀ CẤU TẠO CỦA TIẾNG</a:t>
              </a:r>
            </a:p>
          </p:txBody>
        </p:sp>
        <p:sp>
          <p:nvSpPr>
            <p:cNvPr id="47" name="TextBox 8"/>
            <p:cNvSpPr txBox="1">
              <a:spLocks noChangeArrowheads="1"/>
            </p:cNvSpPr>
            <p:nvPr/>
          </p:nvSpPr>
          <p:spPr bwMode="auto">
            <a:xfrm>
              <a:off x="4747469" y="425789"/>
              <a:ext cx="3255323" cy="29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1" hangingPunct="1"/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LUYỆN TỪ VÀ CÂU</a:t>
              </a:r>
            </a:p>
          </p:txBody>
        </p:sp>
      </p:grpSp>
      <p:sp>
        <p:nvSpPr>
          <p:cNvPr id="48" name="圆角矩形 6"/>
          <p:cNvSpPr>
            <a:spLocks noChangeArrowheads="1"/>
          </p:cNvSpPr>
          <p:nvPr/>
        </p:nvSpPr>
        <p:spPr bwMode="auto">
          <a:xfrm>
            <a:off x="512445" y="2043430"/>
            <a:ext cx="4678045" cy="89408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584200" y="2210435"/>
            <a:ext cx="45110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sym typeface="Arial" panose="020B0604020202020204" pitchFamily="34" charset="0"/>
              </a:rPr>
              <a:t>MỤC TIÊU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83" grpId="0" animBg="1"/>
      <p:bldP spid="83" grpId="1" animBg="1"/>
      <p:bldP spid="88" grpId="0" animBg="1"/>
      <p:bldP spid="88" grpId="1" animBg="1"/>
      <p:bldP spid="89" grpId="0" animBg="1"/>
      <p:bldP spid="89" grpId="1" animBg="1"/>
      <p:bldP spid="124" grpId="0" animBg="1"/>
      <p:bldP spid="124" grpId="1" animBg="1"/>
      <p:bldP spid="43" grpId="0"/>
      <p:bldP spid="44" grpId="0"/>
      <p:bldP spid="48" grpId="0" bldLvl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组合 120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16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3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6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0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6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7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1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4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5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6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8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0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1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1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29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9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12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2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3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0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1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2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83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4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5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6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7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88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89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90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1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2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124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-20701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2988945" y="470535"/>
            <a:ext cx="5799455" cy="908050"/>
            <a:chOff x="3312996" y="215475"/>
            <a:chExt cx="4556933" cy="907919"/>
          </a:xfrm>
        </p:grpSpPr>
        <p:grpSp>
          <p:nvGrpSpPr>
            <p:cNvPr id="125" name="组合 124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126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27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28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29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0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1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2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3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4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5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46" name="组合 145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136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7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8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9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1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2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3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4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5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</p:grpSp>
      <p:sp>
        <p:nvSpPr>
          <p:cNvPr id="98" name="文本框 97"/>
          <p:cNvSpPr txBox="1"/>
          <p:nvPr/>
        </p:nvSpPr>
        <p:spPr>
          <a:xfrm>
            <a:off x="4068445" y="409575"/>
            <a:ext cx="46564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</a:rPr>
              <a:t>KIỂM TRA BÀI CŨ</a:t>
            </a:r>
          </a:p>
        </p:txBody>
      </p:sp>
      <p:pic>
        <p:nvPicPr>
          <p:cNvPr id="35" name="图片 106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501015" y="1346200"/>
            <a:ext cx="880745" cy="880745"/>
          </a:xfrm>
          <a:prstGeom prst="rect">
            <a:avLst/>
          </a:prstGeom>
        </p:spPr>
      </p:pic>
      <p:sp>
        <p:nvSpPr>
          <p:cNvPr id="49" name="文本框 7"/>
          <p:cNvSpPr txBox="1">
            <a:spLocks noChangeArrowheads="1"/>
          </p:cNvSpPr>
          <p:nvPr/>
        </p:nvSpPr>
        <p:spPr bwMode="auto">
          <a:xfrm>
            <a:off x="870585" y="1464310"/>
            <a:ext cx="111144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Phân tích cấu tạo của các tiếng trong câu tục ngữ</a:t>
            </a:r>
          </a:p>
        </p:txBody>
      </p:sp>
      <p:sp>
        <p:nvSpPr>
          <p:cNvPr id="36" name="矩形 2"/>
          <p:cNvSpPr/>
          <p:nvPr/>
        </p:nvSpPr>
        <p:spPr>
          <a:xfrm>
            <a:off x="-186690" y="5026025"/>
            <a:ext cx="393446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Chị ngã em nâng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7" name="Picture Placeholder 36" descr="IMG_2617b_1"/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tretch>
            <a:fillRect/>
          </a:stretch>
        </p:blipFill>
        <p:spPr>
          <a:xfrm>
            <a:off x="474980" y="2580005"/>
            <a:ext cx="2777490" cy="2232660"/>
          </a:xfrm>
          <a:prstGeom prst="rect">
            <a:avLst/>
          </a:prstGeom>
        </p:spPr>
      </p:pic>
      <p:graphicFrame>
        <p:nvGraphicFramePr>
          <p:cNvPr id="93" name="Picture Placeholder 92"/>
          <p:cNvGraphicFramePr>
            <a:graphicFrameLocks noGrp="1"/>
          </p:cNvGraphicFramePr>
          <p:nvPr>
            <p:ph type="pic" sz="quarter" idx="12"/>
          </p:nvPr>
        </p:nvGraphicFramePr>
        <p:xfrm>
          <a:off x="4071620" y="2580005"/>
          <a:ext cx="7764780" cy="353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25" name="Text Box 33"/>
          <p:cNvSpPr txBox="1"/>
          <p:nvPr/>
        </p:nvSpPr>
        <p:spPr>
          <a:xfrm>
            <a:off x="6576695" y="3562985"/>
            <a:ext cx="6572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ch</a:t>
            </a:r>
          </a:p>
        </p:txBody>
      </p:sp>
      <p:sp>
        <p:nvSpPr>
          <p:cNvPr id="94" name="Text Box 33"/>
          <p:cNvSpPr txBox="1"/>
          <p:nvPr/>
        </p:nvSpPr>
        <p:spPr>
          <a:xfrm>
            <a:off x="8724900" y="3562985"/>
            <a:ext cx="2959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95" name="Text Box 33"/>
          <p:cNvSpPr txBox="1"/>
          <p:nvPr/>
        </p:nvSpPr>
        <p:spPr>
          <a:xfrm>
            <a:off x="10293350" y="3562985"/>
            <a:ext cx="1153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nặng</a:t>
            </a:r>
          </a:p>
        </p:txBody>
      </p:sp>
      <p:sp>
        <p:nvSpPr>
          <p:cNvPr id="96" name="Text Box 33"/>
          <p:cNvSpPr txBox="1"/>
          <p:nvPr/>
        </p:nvSpPr>
        <p:spPr>
          <a:xfrm>
            <a:off x="6587490" y="4272915"/>
            <a:ext cx="6794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</a:t>
            </a:r>
          </a:p>
        </p:txBody>
      </p:sp>
      <p:sp>
        <p:nvSpPr>
          <p:cNvPr id="97" name="Text Box 33"/>
          <p:cNvSpPr txBox="1"/>
          <p:nvPr/>
        </p:nvSpPr>
        <p:spPr>
          <a:xfrm>
            <a:off x="8733155" y="4272915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9" name="Text Box 33"/>
          <p:cNvSpPr txBox="1"/>
          <p:nvPr/>
        </p:nvSpPr>
        <p:spPr>
          <a:xfrm>
            <a:off x="10301605" y="4272915"/>
            <a:ext cx="9055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ngã</a:t>
            </a:r>
          </a:p>
        </p:txBody>
      </p:sp>
      <p:sp>
        <p:nvSpPr>
          <p:cNvPr id="149" name="Text Box 33"/>
          <p:cNvSpPr txBox="1"/>
          <p:nvPr/>
        </p:nvSpPr>
        <p:spPr>
          <a:xfrm>
            <a:off x="8592820" y="4845050"/>
            <a:ext cx="7702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em</a:t>
            </a:r>
          </a:p>
        </p:txBody>
      </p:sp>
      <p:sp>
        <p:nvSpPr>
          <p:cNvPr id="150" name="Text Box 33"/>
          <p:cNvSpPr txBox="1"/>
          <p:nvPr/>
        </p:nvSpPr>
        <p:spPr>
          <a:xfrm>
            <a:off x="10128885" y="4845050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ngang</a:t>
            </a:r>
          </a:p>
        </p:txBody>
      </p:sp>
      <p:sp>
        <p:nvSpPr>
          <p:cNvPr id="151" name="Text Box 33"/>
          <p:cNvSpPr txBox="1"/>
          <p:nvPr/>
        </p:nvSpPr>
        <p:spPr>
          <a:xfrm>
            <a:off x="6576695" y="5546725"/>
            <a:ext cx="4311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</a:t>
            </a:r>
          </a:p>
        </p:txBody>
      </p:sp>
      <p:sp>
        <p:nvSpPr>
          <p:cNvPr id="152" name="Text Box 33"/>
          <p:cNvSpPr txBox="1"/>
          <p:nvPr/>
        </p:nvSpPr>
        <p:spPr>
          <a:xfrm>
            <a:off x="8722360" y="5546725"/>
            <a:ext cx="9055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âng</a:t>
            </a:r>
          </a:p>
        </p:txBody>
      </p:sp>
      <p:sp>
        <p:nvSpPr>
          <p:cNvPr id="153" name="Text Box 33"/>
          <p:cNvSpPr txBox="1"/>
          <p:nvPr/>
        </p:nvSpPr>
        <p:spPr>
          <a:xfrm>
            <a:off x="10150475" y="554672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83" grpId="0" animBg="1"/>
      <p:bldP spid="83" grpId="1" animBg="1"/>
      <p:bldP spid="88" grpId="0" animBg="1"/>
      <p:bldP spid="88" grpId="1" animBg="1"/>
      <p:bldP spid="89" grpId="0" animBg="1"/>
      <p:bldP spid="89" grpId="1" animBg="1"/>
      <p:bldP spid="124" grpId="0" animBg="1"/>
      <p:bldP spid="124" grpId="1" animBg="1"/>
      <p:bldP spid="98" grpId="0"/>
      <p:bldP spid="49" grpId="0"/>
      <p:bldP spid="36" grpId="0"/>
      <p:bldP spid="33825" grpId="0"/>
      <p:bldP spid="94" grpId="0"/>
      <p:bldP spid="95" grpId="0"/>
      <p:bldP spid="96" grpId="0"/>
      <p:bldP spid="97" grpId="0"/>
      <p:bldP spid="99" grpId="0"/>
      <p:bldP spid="149" grpId="0"/>
      <p:bldP spid="150" grpId="0"/>
      <p:bldP spid="151" grpId="0"/>
      <p:bldP spid="152" grpId="0"/>
      <p:bldP spid="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11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8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4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6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30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2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3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4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5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6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7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9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0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1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42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1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55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6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8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61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2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3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4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7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8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2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3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4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5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6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7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9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0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1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82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4646040" y="-11282"/>
            <a:ext cx="2834754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MỚI</a:t>
            </a:r>
          </a:p>
        </p:txBody>
      </p:sp>
      <p:pic>
        <p:nvPicPr>
          <p:cNvPr id="2" name="图片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15" y="622935"/>
            <a:ext cx="880745" cy="880745"/>
          </a:xfrm>
          <a:prstGeom prst="rect">
            <a:avLst/>
          </a:prstGeom>
        </p:spPr>
      </p:pic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581785" y="737235"/>
            <a:ext cx="89636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Phân tích cấu tạo của từng tiếng trong câu tục ngữ</a:t>
            </a:r>
          </a:p>
        </p:txBody>
      </p:sp>
      <p:sp>
        <p:nvSpPr>
          <p:cNvPr id="4" name="矩形 2"/>
          <p:cNvSpPr/>
          <p:nvPr/>
        </p:nvSpPr>
        <p:spPr>
          <a:xfrm>
            <a:off x="1878965" y="1218565"/>
            <a:ext cx="83693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 ngoan đối đáp người ngoài</a:t>
            </a:r>
          </a:p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Gà cùng một mẹ chớ hoài đá nhau</a:t>
            </a:r>
          </a:p>
        </p:txBody>
      </p:sp>
      <p:graphicFrame>
        <p:nvGraphicFramePr>
          <p:cNvPr id="124" name="Table 123"/>
          <p:cNvGraphicFramePr/>
          <p:nvPr/>
        </p:nvGraphicFramePr>
        <p:xfrm>
          <a:off x="2181225" y="2325370"/>
          <a:ext cx="776478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25" name="组合 82"/>
          <p:cNvGrpSpPr/>
          <p:nvPr/>
        </p:nvGrpSpPr>
        <p:grpSpPr>
          <a:xfrm>
            <a:off x="4406265" y="99060"/>
            <a:ext cx="2663190" cy="701040"/>
            <a:chOff x="3312996" y="215475"/>
            <a:chExt cx="4556933" cy="907919"/>
          </a:xfrm>
        </p:grpSpPr>
        <p:grpSp>
          <p:nvGrpSpPr>
            <p:cNvPr id="126" name="组合 83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127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28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29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0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1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2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3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4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5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6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137" name="组合 84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138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39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0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1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3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4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5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6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147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</p:grpSp>
      <p:sp>
        <p:nvSpPr>
          <p:cNvPr id="33825" name="Text Box 33"/>
          <p:cNvSpPr txBox="1"/>
          <p:nvPr/>
        </p:nvSpPr>
        <p:spPr>
          <a:xfrm>
            <a:off x="4665980" y="2969260"/>
            <a:ext cx="6572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kh</a:t>
            </a:r>
          </a:p>
        </p:txBody>
      </p:sp>
      <p:sp>
        <p:nvSpPr>
          <p:cNvPr id="148" name="Text Box 33"/>
          <p:cNvSpPr txBox="1"/>
          <p:nvPr/>
        </p:nvSpPr>
        <p:spPr>
          <a:xfrm>
            <a:off x="6727825" y="2969260"/>
            <a:ext cx="6794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ôn</a:t>
            </a:r>
          </a:p>
        </p:txBody>
      </p:sp>
      <p:sp>
        <p:nvSpPr>
          <p:cNvPr id="149" name="Text Box 33"/>
          <p:cNvSpPr txBox="1"/>
          <p:nvPr/>
        </p:nvSpPr>
        <p:spPr>
          <a:xfrm>
            <a:off x="8335645" y="2969260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ngang</a:t>
            </a:r>
          </a:p>
        </p:txBody>
      </p:sp>
      <p:sp>
        <p:nvSpPr>
          <p:cNvPr id="150" name="Text Box 33"/>
          <p:cNvSpPr txBox="1"/>
          <p:nvPr/>
        </p:nvSpPr>
        <p:spPr>
          <a:xfrm>
            <a:off x="4652645" y="3657600"/>
            <a:ext cx="6794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</a:t>
            </a:r>
          </a:p>
        </p:txBody>
      </p:sp>
      <p:sp>
        <p:nvSpPr>
          <p:cNvPr id="151" name="Text Box 33"/>
          <p:cNvSpPr txBox="1"/>
          <p:nvPr/>
        </p:nvSpPr>
        <p:spPr>
          <a:xfrm>
            <a:off x="6660515" y="3657600"/>
            <a:ext cx="9055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oan</a:t>
            </a:r>
          </a:p>
        </p:txBody>
      </p:sp>
      <p:sp>
        <p:nvSpPr>
          <p:cNvPr id="152" name="Text Box 33"/>
          <p:cNvSpPr txBox="1"/>
          <p:nvPr/>
        </p:nvSpPr>
        <p:spPr>
          <a:xfrm>
            <a:off x="8322310" y="3657600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ngang</a:t>
            </a:r>
          </a:p>
        </p:txBody>
      </p:sp>
      <p:sp>
        <p:nvSpPr>
          <p:cNvPr id="153" name="Text Box 33"/>
          <p:cNvSpPr txBox="1"/>
          <p:nvPr/>
        </p:nvSpPr>
        <p:spPr>
          <a:xfrm>
            <a:off x="4685030" y="4262120"/>
            <a:ext cx="4311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54" name="Text Box 33"/>
          <p:cNvSpPr txBox="1"/>
          <p:nvPr/>
        </p:nvSpPr>
        <p:spPr>
          <a:xfrm>
            <a:off x="6746875" y="4262120"/>
            <a:ext cx="5441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ôi</a:t>
            </a:r>
          </a:p>
        </p:txBody>
      </p:sp>
      <p:sp>
        <p:nvSpPr>
          <p:cNvPr id="155" name="Text Box 33"/>
          <p:cNvSpPr txBox="1"/>
          <p:nvPr/>
        </p:nvSpPr>
        <p:spPr>
          <a:xfrm>
            <a:off x="8354695" y="4262120"/>
            <a:ext cx="86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sắc</a:t>
            </a:r>
          </a:p>
        </p:txBody>
      </p:sp>
      <p:sp>
        <p:nvSpPr>
          <p:cNvPr id="156" name="Text Box 33"/>
          <p:cNvSpPr txBox="1"/>
          <p:nvPr/>
        </p:nvSpPr>
        <p:spPr>
          <a:xfrm>
            <a:off x="4674235" y="4953000"/>
            <a:ext cx="4311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157" name="Text Box 33"/>
          <p:cNvSpPr txBox="1"/>
          <p:nvPr/>
        </p:nvSpPr>
        <p:spPr>
          <a:xfrm>
            <a:off x="6736080" y="4953000"/>
            <a:ext cx="6572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ap</a:t>
            </a:r>
          </a:p>
        </p:txBody>
      </p:sp>
      <p:sp>
        <p:nvSpPr>
          <p:cNvPr id="158" name="Text Box 33"/>
          <p:cNvSpPr txBox="1"/>
          <p:nvPr/>
        </p:nvSpPr>
        <p:spPr>
          <a:xfrm>
            <a:off x="8343900" y="4953000"/>
            <a:ext cx="86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sắc</a:t>
            </a:r>
          </a:p>
        </p:txBody>
      </p:sp>
      <p:sp>
        <p:nvSpPr>
          <p:cNvPr id="159" name="Text Box 33"/>
          <p:cNvSpPr txBox="1"/>
          <p:nvPr/>
        </p:nvSpPr>
        <p:spPr>
          <a:xfrm>
            <a:off x="4663440" y="5568315"/>
            <a:ext cx="6794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</a:t>
            </a:r>
          </a:p>
        </p:txBody>
      </p:sp>
      <p:sp>
        <p:nvSpPr>
          <p:cNvPr id="160" name="Text Box 33"/>
          <p:cNvSpPr txBox="1"/>
          <p:nvPr/>
        </p:nvSpPr>
        <p:spPr>
          <a:xfrm>
            <a:off x="6725285" y="5568315"/>
            <a:ext cx="8788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ươi</a:t>
            </a:r>
          </a:p>
        </p:txBody>
      </p:sp>
      <p:sp>
        <p:nvSpPr>
          <p:cNvPr id="161" name="Text Box 33"/>
          <p:cNvSpPr txBox="1"/>
          <p:nvPr/>
        </p:nvSpPr>
        <p:spPr>
          <a:xfrm>
            <a:off x="8333105" y="5568315"/>
            <a:ext cx="13798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huyền</a:t>
            </a:r>
          </a:p>
        </p:txBody>
      </p:sp>
      <p:sp>
        <p:nvSpPr>
          <p:cNvPr id="162" name="Text Box 33"/>
          <p:cNvSpPr txBox="1"/>
          <p:nvPr/>
        </p:nvSpPr>
        <p:spPr>
          <a:xfrm>
            <a:off x="4663440" y="6205220"/>
            <a:ext cx="6794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</a:t>
            </a:r>
          </a:p>
        </p:txBody>
      </p:sp>
      <p:sp>
        <p:nvSpPr>
          <p:cNvPr id="163" name="Text Box 33"/>
          <p:cNvSpPr txBox="1"/>
          <p:nvPr/>
        </p:nvSpPr>
        <p:spPr>
          <a:xfrm>
            <a:off x="6725285" y="6205220"/>
            <a:ext cx="7702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oai</a:t>
            </a:r>
          </a:p>
        </p:txBody>
      </p:sp>
      <p:sp>
        <p:nvSpPr>
          <p:cNvPr id="164" name="Text Box 33"/>
          <p:cNvSpPr txBox="1"/>
          <p:nvPr/>
        </p:nvSpPr>
        <p:spPr>
          <a:xfrm>
            <a:off x="8333105" y="6205220"/>
            <a:ext cx="13798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huyền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68" grpId="0" animBg="1"/>
      <p:bldP spid="68" grpId="1" animBg="1"/>
      <p:bldP spid="76" grpId="0" animBg="1"/>
      <p:bldP spid="76" grpId="1" animBg="1"/>
      <p:bldP spid="77" grpId="0" animBg="1"/>
      <p:bldP spid="77" grpId="1" animBg="1"/>
      <p:bldP spid="82" grpId="0" animBg="1"/>
      <p:bldP spid="82" grpId="1" animBg="1"/>
      <p:bldP spid="106" grpId="0"/>
      <p:bldP spid="3" grpId="0"/>
      <p:bldP spid="4" grpId="0"/>
      <p:bldP spid="4" grpId="1"/>
      <p:bldP spid="33825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11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8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9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0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4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6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30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2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3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4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5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6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7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9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0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1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42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6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1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55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6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8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61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2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3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4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7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8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70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1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2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3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4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5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6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7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9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0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1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82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23" name="矩形 1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aphicFrame>
        <p:nvGraphicFramePr>
          <p:cNvPr id="124" name="Table 123"/>
          <p:cNvGraphicFramePr/>
          <p:nvPr/>
        </p:nvGraphicFramePr>
        <p:xfrm>
          <a:off x="2282825" y="628015"/>
          <a:ext cx="776478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3825" name="Text Box 33"/>
          <p:cNvSpPr txBox="1"/>
          <p:nvPr/>
        </p:nvSpPr>
        <p:spPr>
          <a:xfrm>
            <a:off x="4698365" y="1296035"/>
            <a:ext cx="4311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48" name="Text Box 33"/>
          <p:cNvSpPr txBox="1"/>
          <p:nvPr/>
        </p:nvSpPr>
        <p:spPr>
          <a:xfrm>
            <a:off x="6760210" y="1296035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49" name="Text Box 33"/>
          <p:cNvSpPr txBox="1"/>
          <p:nvPr/>
        </p:nvSpPr>
        <p:spPr>
          <a:xfrm>
            <a:off x="8368030" y="1296035"/>
            <a:ext cx="13798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huyền</a:t>
            </a:r>
          </a:p>
        </p:txBody>
      </p:sp>
      <p:sp>
        <p:nvSpPr>
          <p:cNvPr id="150" name="Text Box 33"/>
          <p:cNvSpPr txBox="1"/>
          <p:nvPr/>
        </p:nvSpPr>
        <p:spPr>
          <a:xfrm>
            <a:off x="4685030" y="1984375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51" name="Text Box 33"/>
          <p:cNvSpPr txBox="1"/>
          <p:nvPr/>
        </p:nvSpPr>
        <p:spPr>
          <a:xfrm>
            <a:off x="6692900" y="1984375"/>
            <a:ext cx="92773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ung</a:t>
            </a:r>
          </a:p>
        </p:txBody>
      </p:sp>
      <p:sp>
        <p:nvSpPr>
          <p:cNvPr id="152" name="Text Box 33"/>
          <p:cNvSpPr txBox="1"/>
          <p:nvPr/>
        </p:nvSpPr>
        <p:spPr>
          <a:xfrm>
            <a:off x="8354695" y="1984375"/>
            <a:ext cx="13798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huyền</a:t>
            </a:r>
          </a:p>
        </p:txBody>
      </p:sp>
      <p:sp>
        <p:nvSpPr>
          <p:cNvPr id="153" name="Text Box 33"/>
          <p:cNvSpPr txBox="1"/>
          <p:nvPr/>
        </p:nvSpPr>
        <p:spPr>
          <a:xfrm>
            <a:off x="4717415" y="2588895"/>
            <a:ext cx="5441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54" name="Text Box 33"/>
          <p:cNvSpPr txBox="1"/>
          <p:nvPr/>
        </p:nvSpPr>
        <p:spPr>
          <a:xfrm>
            <a:off x="6779260" y="2588895"/>
            <a:ext cx="56642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ôt</a:t>
            </a:r>
          </a:p>
        </p:txBody>
      </p:sp>
      <p:sp>
        <p:nvSpPr>
          <p:cNvPr id="155" name="Text Box 33"/>
          <p:cNvSpPr txBox="1"/>
          <p:nvPr/>
        </p:nvSpPr>
        <p:spPr>
          <a:xfrm>
            <a:off x="8387080" y="2588895"/>
            <a:ext cx="1153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nặng</a:t>
            </a:r>
          </a:p>
        </p:txBody>
      </p:sp>
      <p:sp>
        <p:nvSpPr>
          <p:cNvPr id="156" name="Text Box 33"/>
          <p:cNvSpPr txBox="1"/>
          <p:nvPr/>
        </p:nvSpPr>
        <p:spPr>
          <a:xfrm>
            <a:off x="4706620" y="3279775"/>
            <a:ext cx="5441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m</a:t>
            </a:r>
          </a:p>
        </p:txBody>
      </p:sp>
      <p:sp>
        <p:nvSpPr>
          <p:cNvPr id="157" name="Text Box 33"/>
          <p:cNvSpPr txBox="1"/>
          <p:nvPr/>
        </p:nvSpPr>
        <p:spPr>
          <a:xfrm>
            <a:off x="6768465" y="3279775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158" name="Text Box 33"/>
          <p:cNvSpPr txBox="1"/>
          <p:nvPr/>
        </p:nvSpPr>
        <p:spPr>
          <a:xfrm>
            <a:off x="8376285" y="3279775"/>
            <a:ext cx="115379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nặng</a:t>
            </a:r>
          </a:p>
        </p:txBody>
      </p:sp>
      <p:sp>
        <p:nvSpPr>
          <p:cNvPr id="159" name="Text Box 33"/>
          <p:cNvSpPr txBox="1"/>
          <p:nvPr/>
        </p:nvSpPr>
        <p:spPr>
          <a:xfrm>
            <a:off x="4695825" y="3895090"/>
            <a:ext cx="6572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ch</a:t>
            </a:r>
          </a:p>
        </p:txBody>
      </p:sp>
      <p:sp>
        <p:nvSpPr>
          <p:cNvPr id="160" name="Text Box 33"/>
          <p:cNvSpPr txBox="1"/>
          <p:nvPr/>
        </p:nvSpPr>
        <p:spPr>
          <a:xfrm>
            <a:off x="6757670" y="3895090"/>
            <a:ext cx="47180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ơ</a:t>
            </a:r>
          </a:p>
        </p:txBody>
      </p:sp>
      <p:sp>
        <p:nvSpPr>
          <p:cNvPr id="161" name="Text Box 33"/>
          <p:cNvSpPr txBox="1"/>
          <p:nvPr/>
        </p:nvSpPr>
        <p:spPr>
          <a:xfrm>
            <a:off x="8365490" y="3895090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sắc	</a:t>
            </a:r>
          </a:p>
        </p:txBody>
      </p:sp>
      <p:sp>
        <p:nvSpPr>
          <p:cNvPr id="162" name="Text Box 33"/>
          <p:cNvSpPr txBox="1"/>
          <p:nvPr/>
        </p:nvSpPr>
        <p:spPr>
          <a:xfrm>
            <a:off x="4695825" y="4531995"/>
            <a:ext cx="4311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163" name="Text Box 33"/>
          <p:cNvSpPr txBox="1"/>
          <p:nvPr/>
        </p:nvSpPr>
        <p:spPr>
          <a:xfrm>
            <a:off x="6757670" y="4531995"/>
            <a:ext cx="7702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oai</a:t>
            </a:r>
          </a:p>
        </p:txBody>
      </p:sp>
      <p:sp>
        <p:nvSpPr>
          <p:cNvPr id="164" name="Text Box 33"/>
          <p:cNvSpPr txBox="1"/>
          <p:nvPr/>
        </p:nvSpPr>
        <p:spPr>
          <a:xfrm>
            <a:off x="8365490" y="4531995"/>
            <a:ext cx="137985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huyền</a:t>
            </a:r>
          </a:p>
        </p:txBody>
      </p:sp>
      <p:sp>
        <p:nvSpPr>
          <p:cNvPr id="5" name="Text Box 33"/>
          <p:cNvSpPr txBox="1"/>
          <p:nvPr/>
        </p:nvSpPr>
        <p:spPr>
          <a:xfrm>
            <a:off x="4693285" y="5123180"/>
            <a:ext cx="43116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đ</a:t>
            </a:r>
          </a:p>
        </p:txBody>
      </p:sp>
      <p:sp>
        <p:nvSpPr>
          <p:cNvPr id="6" name="Text Box 33"/>
          <p:cNvSpPr txBox="1"/>
          <p:nvPr/>
        </p:nvSpPr>
        <p:spPr>
          <a:xfrm>
            <a:off x="6755130" y="5123180"/>
            <a:ext cx="40894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7" name="Text Box 33"/>
          <p:cNvSpPr txBox="1"/>
          <p:nvPr/>
        </p:nvSpPr>
        <p:spPr>
          <a:xfrm>
            <a:off x="8362950" y="5123180"/>
            <a:ext cx="86106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sắc</a:t>
            </a:r>
          </a:p>
        </p:txBody>
      </p:sp>
      <p:sp>
        <p:nvSpPr>
          <p:cNvPr id="8" name="Text Box 33"/>
          <p:cNvSpPr txBox="1"/>
          <p:nvPr/>
        </p:nvSpPr>
        <p:spPr>
          <a:xfrm>
            <a:off x="4693285" y="5760085"/>
            <a:ext cx="67945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nh</a:t>
            </a:r>
          </a:p>
        </p:txBody>
      </p:sp>
      <p:sp>
        <p:nvSpPr>
          <p:cNvPr id="9" name="Text Box 33"/>
          <p:cNvSpPr txBox="1"/>
          <p:nvPr/>
        </p:nvSpPr>
        <p:spPr>
          <a:xfrm>
            <a:off x="6755130" y="5760085"/>
            <a:ext cx="65722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au</a:t>
            </a:r>
          </a:p>
        </p:txBody>
      </p:sp>
      <p:sp>
        <p:nvSpPr>
          <p:cNvPr id="83" name="Text Box 33"/>
          <p:cNvSpPr txBox="1"/>
          <p:nvPr/>
        </p:nvSpPr>
        <p:spPr>
          <a:xfrm>
            <a:off x="8362950" y="5760085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</a:rPr>
              <a:t>ngang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2" grpId="1" bldLvl="0" animBg="1"/>
      <p:bldP spid="68" grpId="0" bldLvl="0" animBg="1"/>
      <p:bldP spid="68" grpId="1" bldLvl="0" animBg="1"/>
      <p:bldP spid="76" grpId="0" bldLvl="0" animBg="1"/>
      <p:bldP spid="76" grpId="1" bldLvl="0" animBg="1"/>
      <p:bldP spid="77" grpId="0" bldLvl="0" animBg="1"/>
      <p:bldP spid="77" grpId="1" bldLvl="0" animBg="1"/>
      <p:bldP spid="82" grpId="0" bldLvl="0" animBg="1"/>
      <p:bldP spid="82" grpId="1" bldLvl="0" animBg="1"/>
      <p:bldP spid="33825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5" grpId="0"/>
      <p:bldP spid="6" grpId="0"/>
      <p:bldP spid="7" grpId="0"/>
      <p:bldP spid="8" grpId="0"/>
      <p:bldP spid="9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7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8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6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9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0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2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4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6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9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0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1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2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3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4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5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6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7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38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2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8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51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5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7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8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0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1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2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3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4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6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7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8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9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0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1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2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3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5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6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7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8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0" y="-23495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pic>
        <p:nvPicPr>
          <p:cNvPr id="2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-46355"/>
            <a:ext cx="880745" cy="880745"/>
          </a:xfrm>
          <a:prstGeom prst="rect">
            <a:avLst/>
          </a:prstGeom>
        </p:spPr>
      </p:pic>
      <p:sp>
        <p:nvSpPr>
          <p:cNvPr id="3" name="文本框 7"/>
          <p:cNvSpPr txBox="1">
            <a:spLocks noChangeArrowheads="1"/>
          </p:cNvSpPr>
          <p:nvPr/>
        </p:nvSpPr>
        <p:spPr bwMode="auto">
          <a:xfrm>
            <a:off x="1581785" y="67945"/>
            <a:ext cx="89636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Tìm tiếng bắt vần với nhau trong câu tục ngữ</a:t>
            </a:r>
          </a:p>
        </p:txBody>
      </p:sp>
      <p:sp>
        <p:nvSpPr>
          <p:cNvPr id="4" name="矩形 2"/>
          <p:cNvSpPr/>
          <p:nvPr/>
        </p:nvSpPr>
        <p:spPr>
          <a:xfrm>
            <a:off x="1878965" y="592455"/>
            <a:ext cx="83693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 ngoan đối đáp người ngoài</a:t>
            </a:r>
          </a:p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Gà cùng một mẹ chớ hoài đá nhau</a:t>
            </a:r>
          </a:p>
        </p:txBody>
      </p:sp>
      <p:graphicFrame>
        <p:nvGraphicFramePr>
          <p:cNvPr id="124" name="Table 123"/>
          <p:cNvGraphicFramePr/>
          <p:nvPr/>
        </p:nvGraphicFramePr>
        <p:xfrm>
          <a:off x="426085" y="1757045"/>
          <a:ext cx="4998085" cy="371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ươi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6700520" y="1757045"/>
          <a:ext cx="4998085" cy="478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 đầu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Vần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" name="Rounded Rectangle 101"/>
          <p:cNvSpPr/>
          <p:nvPr/>
        </p:nvSpPr>
        <p:spPr>
          <a:xfrm>
            <a:off x="3044190" y="1548765"/>
            <a:ext cx="1018540" cy="41713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9333865" y="1561465"/>
            <a:ext cx="1018540" cy="51371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3044190" y="4886325"/>
            <a:ext cx="1018540" cy="60134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9333865" y="4899025"/>
            <a:ext cx="1018540" cy="65024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8" grpId="0" animBg="1"/>
      <p:bldP spid="78" grpId="1" animBg="1"/>
      <p:bldP spid="3" grpId="0"/>
      <p:bldP spid="4" grpId="0"/>
      <p:bldP spid="4" grpId="1"/>
      <p:bldP spid="102" grpId="0" animBg="1"/>
      <p:bldP spid="103" grpId="0" animBg="1"/>
      <p:bldP spid="104" grpId="0" bldLvl="0" animBg="1"/>
      <p:bldP spid="10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4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0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6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7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19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0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3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4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6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9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0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1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2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3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4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35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7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1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2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3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4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6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8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9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4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5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6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7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8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0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1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7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8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9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0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2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3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4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5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-5080" y="8127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sp>
        <p:nvSpPr>
          <p:cNvPr id="11267" name="Rectangle 3"/>
          <p:cNvSpPr/>
          <p:nvPr/>
        </p:nvSpPr>
        <p:spPr>
          <a:xfrm>
            <a:off x="2895600" y="6248400"/>
            <a:ext cx="4267200" cy="3048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none" anchor="ctr" anchorCtr="0"/>
          <a:lstStyle/>
          <a:p>
            <a:pPr eaLnBrk="1" hangingPunct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2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" y="216535"/>
            <a:ext cx="880745" cy="880745"/>
          </a:xfrm>
          <a:prstGeom prst="rect">
            <a:avLst/>
          </a:prstGeom>
        </p:spPr>
      </p:pic>
      <p:sp>
        <p:nvSpPr>
          <p:cNvPr id="99" name="文本框 7"/>
          <p:cNvSpPr txBox="1">
            <a:spLocks noChangeArrowheads="1"/>
          </p:cNvSpPr>
          <p:nvPr/>
        </p:nvSpPr>
        <p:spPr bwMode="auto">
          <a:xfrm>
            <a:off x="1581785" y="330835"/>
            <a:ext cx="1028763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Ghi lại từng cặp tiếng bắt vần với nhau trong khổ thơ sau</a:t>
            </a:r>
          </a:p>
        </p:txBody>
      </p:sp>
      <p:sp>
        <p:nvSpPr>
          <p:cNvPr id="102" name="矩形 2"/>
          <p:cNvSpPr/>
          <p:nvPr/>
        </p:nvSpPr>
        <p:spPr>
          <a:xfrm>
            <a:off x="3905250" y="811530"/>
            <a:ext cx="438150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 bé loắt choắt</a:t>
            </a:r>
          </a:p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xắc xinh xinh</a:t>
            </a:r>
          </a:p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chân thoăn thoắt</a:t>
            </a:r>
          </a:p>
          <a:p>
            <a:pPr algn="l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Cái đầu nghênh nghênh</a:t>
            </a:r>
          </a:p>
          <a:p>
            <a:pPr algn="ctr" eaLnBrk="1" hangingPunct="1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		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TỐ HỮU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6090920" y="1315720"/>
            <a:ext cx="99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697345" y="2282190"/>
            <a:ext cx="99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6286500" y="1771015"/>
            <a:ext cx="760730" cy="31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6790055" y="2774950"/>
            <a:ext cx="1377315" cy="25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7"/>
          <p:cNvSpPr txBox="1">
            <a:spLocks noChangeArrowheads="1"/>
          </p:cNvSpPr>
          <p:nvPr/>
        </p:nvSpPr>
        <p:spPr bwMode="auto">
          <a:xfrm>
            <a:off x="2059940" y="3342005"/>
            <a:ext cx="8071485" cy="5835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76" name="Left Bracket 75">
            <a:extLst>
              <a:ext uri="{FF2B5EF4-FFF2-40B4-BE49-F238E27FC236}">
                <a16:creationId xmlns:a16="http://schemas.microsoft.com/office/drawing/2014/main" id="{CF39FBE8-5202-48A8-AA12-1149D191917B}"/>
              </a:ext>
            </a:extLst>
          </p:cNvPr>
          <p:cNvSpPr/>
          <p:nvPr/>
        </p:nvSpPr>
        <p:spPr>
          <a:xfrm rot="5400000">
            <a:off x="5997031" y="1317939"/>
            <a:ext cx="578937" cy="5940461"/>
          </a:xfrm>
          <a:prstGeom prst="leftBracket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lowchart: Terminator 76">
            <a:extLst>
              <a:ext uri="{FF2B5EF4-FFF2-40B4-BE49-F238E27FC236}">
                <a16:creationId xmlns:a16="http://schemas.microsoft.com/office/drawing/2014/main" id="{1DAC1382-8958-457B-A01F-470EA552923D}"/>
              </a:ext>
            </a:extLst>
          </p:cNvPr>
          <p:cNvSpPr/>
          <p:nvPr/>
        </p:nvSpPr>
        <p:spPr>
          <a:xfrm>
            <a:off x="1788189" y="4575108"/>
            <a:ext cx="2985733" cy="75372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Flowchart: Terminator 86">
            <a:extLst>
              <a:ext uri="{FF2B5EF4-FFF2-40B4-BE49-F238E27FC236}">
                <a16:creationId xmlns:a16="http://schemas.microsoft.com/office/drawing/2014/main" id="{D695C1D2-2D61-4997-A6DC-FC25EDC1EAEC}"/>
              </a:ext>
            </a:extLst>
          </p:cNvPr>
          <p:cNvSpPr/>
          <p:nvPr/>
        </p:nvSpPr>
        <p:spPr>
          <a:xfrm>
            <a:off x="7447486" y="4566951"/>
            <a:ext cx="3233791" cy="753725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ênh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A1594C-1E59-4986-8418-EC2E8CBC2A92}"/>
              </a:ext>
            </a:extLst>
          </p:cNvPr>
          <p:cNvSpPr/>
          <p:nvPr/>
        </p:nvSpPr>
        <p:spPr>
          <a:xfrm>
            <a:off x="1215124" y="5664723"/>
            <a:ext cx="4177340" cy="925833"/>
          </a:xfrm>
          <a:prstGeom prst="rect">
            <a:avLst/>
          </a:prstGeom>
          <a:ln w="254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95B314E-5F42-4C52-9FA2-253D30669706}"/>
              </a:ext>
            </a:extLst>
          </p:cNvPr>
          <p:cNvSpPr/>
          <p:nvPr/>
        </p:nvSpPr>
        <p:spPr>
          <a:xfrm>
            <a:off x="6746410" y="5667279"/>
            <a:ext cx="4660204" cy="925833"/>
          </a:xfrm>
          <a:prstGeom prst="rect">
            <a:avLst/>
          </a:prstGeom>
          <a:ln w="254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5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5" grpId="1" bldLvl="0" animBg="1"/>
      <p:bldP spid="61" grpId="0" bldLvl="0" animBg="1"/>
      <p:bldP spid="61" grpId="1" bldLvl="0" animBg="1"/>
      <p:bldP spid="69" grpId="0" bldLvl="0" animBg="1"/>
      <p:bldP spid="69" grpId="1" bldLvl="0" animBg="1"/>
      <p:bldP spid="70" grpId="0" bldLvl="0" animBg="1"/>
      <p:bldP spid="70" grpId="1" bldLvl="0" animBg="1"/>
      <p:bldP spid="75" grpId="0" bldLvl="0" animBg="1"/>
      <p:bldP spid="75" grpId="1" bldLvl="0" animBg="1"/>
      <p:bldP spid="99" grpId="0"/>
      <p:bldP spid="102" grpId="0"/>
      <p:bldP spid="102" grpId="1"/>
      <p:bldP spid="108" grpId="0" bldLvl="0" animBg="1"/>
      <p:bldP spid="76" grpId="0" animBg="1"/>
      <p:bldP spid="77" grpId="0" animBg="1"/>
      <p:bldP spid="87" grpId="0" animBg="1"/>
      <p:bldP spid="79" grpId="0" animBg="1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05692" y="5549404"/>
            <a:ext cx="2448550" cy="987720"/>
            <a:chOff x="4322882" y="5260680"/>
            <a:chExt cx="2448550" cy="987720"/>
          </a:xfrm>
        </p:grpSpPr>
        <p:sp>
          <p:nvSpPr>
            <p:cNvPr id="5" name="Freeform 32"/>
            <p:cNvSpPr/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7450" y="200716"/>
            <a:ext cx="1126975" cy="1263701"/>
            <a:chOff x="199774" y="515057"/>
            <a:chExt cx="2326121" cy="2608329"/>
          </a:xfrm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691558" y="784813"/>
              <a:ext cx="1460830" cy="1817737"/>
            </a:xfrm>
            <a:custGeom>
              <a:avLst/>
              <a:gdLst>
                <a:gd name="T0" fmla="*/ 270 w 298"/>
                <a:gd name="T1" fmla="*/ 186 h 370"/>
                <a:gd name="T2" fmla="*/ 267 w 298"/>
                <a:gd name="T3" fmla="*/ 185 h 370"/>
                <a:gd name="T4" fmla="*/ 247 w 298"/>
                <a:gd name="T5" fmla="*/ 190 h 370"/>
                <a:gd name="T6" fmla="*/ 221 w 298"/>
                <a:gd name="T7" fmla="*/ 203 h 370"/>
                <a:gd name="T8" fmla="*/ 164 w 298"/>
                <a:gd name="T9" fmla="*/ 239 h 370"/>
                <a:gd name="T10" fmla="*/ 180 w 298"/>
                <a:gd name="T11" fmla="*/ 187 h 370"/>
                <a:gd name="T12" fmla="*/ 158 w 298"/>
                <a:gd name="T13" fmla="*/ 194 h 370"/>
                <a:gd name="T14" fmla="*/ 156 w 298"/>
                <a:gd name="T15" fmla="*/ 195 h 370"/>
                <a:gd name="T16" fmla="*/ 138 w 298"/>
                <a:gd name="T17" fmla="*/ 210 h 370"/>
                <a:gd name="T18" fmla="*/ 157 w 298"/>
                <a:gd name="T19" fmla="*/ 193 h 370"/>
                <a:gd name="T20" fmla="*/ 128 w 298"/>
                <a:gd name="T21" fmla="*/ 193 h 370"/>
                <a:gd name="T22" fmla="*/ 129 w 298"/>
                <a:gd name="T23" fmla="*/ 191 h 370"/>
                <a:gd name="T24" fmla="*/ 148 w 298"/>
                <a:gd name="T25" fmla="*/ 164 h 370"/>
                <a:gd name="T26" fmla="*/ 125 w 298"/>
                <a:gd name="T27" fmla="*/ 159 h 370"/>
                <a:gd name="T28" fmla="*/ 167 w 298"/>
                <a:gd name="T29" fmla="*/ 98 h 370"/>
                <a:gd name="T30" fmla="*/ 185 w 298"/>
                <a:gd name="T31" fmla="*/ 71 h 370"/>
                <a:gd name="T32" fmla="*/ 183 w 298"/>
                <a:gd name="T33" fmla="*/ 55 h 370"/>
                <a:gd name="T34" fmla="*/ 184 w 298"/>
                <a:gd name="T35" fmla="*/ 34 h 370"/>
                <a:gd name="T36" fmla="*/ 173 w 298"/>
                <a:gd name="T37" fmla="*/ 20 h 370"/>
                <a:gd name="T38" fmla="*/ 172 w 298"/>
                <a:gd name="T39" fmla="*/ 19 h 370"/>
                <a:gd name="T40" fmla="*/ 155 w 298"/>
                <a:gd name="T41" fmla="*/ 11 h 370"/>
                <a:gd name="T42" fmla="*/ 120 w 298"/>
                <a:gd name="T43" fmla="*/ 21 h 370"/>
                <a:gd name="T44" fmla="*/ 51 w 298"/>
                <a:gd name="T45" fmla="*/ 79 h 370"/>
                <a:gd name="T46" fmla="*/ 102 w 298"/>
                <a:gd name="T47" fmla="*/ 29 h 370"/>
                <a:gd name="T48" fmla="*/ 52 w 298"/>
                <a:gd name="T49" fmla="*/ 53 h 370"/>
                <a:gd name="T50" fmla="*/ 34 w 298"/>
                <a:gd name="T51" fmla="*/ 61 h 370"/>
                <a:gd name="T52" fmla="*/ 70 w 298"/>
                <a:gd name="T53" fmla="*/ 18 h 370"/>
                <a:gd name="T54" fmla="*/ 65 w 298"/>
                <a:gd name="T55" fmla="*/ 9 h 370"/>
                <a:gd name="T56" fmla="*/ 18 w 298"/>
                <a:gd name="T57" fmla="*/ 49 h 370"/>
                <a:gd name="T58" fmla="*/ 13 w 298"/>
                <a:gd name="T59" fmla="*/ 42 h 370"/>
                <a:gd name="T60" fmla="*/ 6 w 298"/>
                <a:gd name="T61" fmla="*/ 60 h 370"/>
                <a:gd name="T62" fmla="*/ 5 w 298"/>
                <a:gd name="T63" fmla="*/ 76 h 370"/>
                <a:gd name="T64" fmla="*/ 32 w 298"/>
                <a:gd name="T65" fmla="*/ 81 h 370"/>
                <a:gd name="T66" fmla="*/ 37 w 298"/>
                <a:gd name="T67" fmla="*/ 100 h 370"/>
                <a:gd name="T68" fmla="*/ 66 w 298"/>
                <a:gd name="T69" fmla="*/ 103 h 370"/>
                <a:gd name="T70" fmla="*/ 80 w 298"/>
                <a:gd name="T71" fmla="*/ 109 h 370"/>
                <a:gd name="T72" fmla="*/ 89 w 298"/>
                <a:gd name="T73" fmla="*/ 110 h 370"/>
                <a:gd name="T74" fmla="*/ 72 w 298"/>
                <a:gd name="T75" fmla="*/ 144 h 370"/>
                <a:gd name="T76" fmla="*/ 75 w 298"/>
                <a:gd name="T77" fmla="*/ 163 h 370"/>
                <a:gd name="T78" fmla="*/ 68 w 298"/>
                <a:gd name="T79" fmla="*/ 204 h 370"/>
                <a:gd name="T80" fmla="*/ 27 w 298"/>
                <a:gd name="T81" fmla="*/ 264 h 370"/>
                <a:gd name="T82" fmla="*/ 69 w 298"/>
                <a:gd name="T83" fmla="*/ 259 h 370"/>
                <a:gd name="T84" fmla="*/ 73 w 298"/>
                <a:gd name="T85" fmla="*/ 266 h 370"/>
                <a:gd name="T86" fmla="*/ 100 w 298"/>
                <a:gd name="T87" fmla="*/ 273 h 370"/>
                <a:gd name="T88" fmla="*/ 118 w 298"/>
                <a:gd name="T89" fmla="*/ 273 h 370"/>
                <a:gd name="T90" fmla="*/ 131 w 298"/>
                <a:gd name="T91" fmla="*/ 288 h 370"/>
                <a:gd name="T92" fmla="*/ 132 w 298"/>
                <a:gd name="T93" fmla="*/ 293 h 370"/>
                <a:gd name="T94" fmla="*/ 132 w 298"/>
                <a:gd name="T95" fmla="*/ 317 h 370"/>
                <a:gd name="T96" fmla="*/ 147 w 298"/>
                <a:gd name="T97" fmla="*/ 328 h 370"/>
                <a:gd name="T98" fmla="*/ 144 w 298"/>
                <a:gd name="T99" fmla="*/ 331 h 370"/>
                <a:gd name="T100" fmla="*/ 248 w 298"/>
                <a:gd name="T101" fmla="*/ 303 h 370"/>
                <a:gd name="T102" fmla="*/ 274 w 298"/>
                <a:gd name="T103" fmla="*/ 272 h 370"/>
                <a:gd name="T104" fmla="*/ 293 w 298"/>
                <a:gd name="T105" fmla="*/ 218 h 370"/>
                <a:gd name="T106" fmla="*/ 294 w 298"/>
                <a:gd name="T107" fmla="*/ 216 h 370"/>
                <a:gd name="T108" fmla="*/ 293 w 298"/>
                <a:gd name="T109" fmla="*/ 208 h 370"/>
                <a:gd name="T110" fmla="*/ 276 w 298"/>
                <a:gd name="T111" fmla="*/ 180 h 370"/>
                <a:gd name="T112" fmla="*/ 119 w 298"/>
                <a:gd name="T113" fmla="*/ 68 h 370"/>
                <a:gd name="T114" fmla="*/ 108 w 298"/>
                <a:gd name="T115" fmla="*/ 77 h 370"/>
                <a:gd name="T116" fmla="*/ 108 w 298"/>
                <a:gd name="T117" fmla="*/ 244 h 370"/>
                <a:gd name="T118" fmla="*/ 115 w 298"/>
                <a:gd name="T119" fmla="*/ 23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8" h="370">
                  <a:moveTo>
                    <a:pt x="276" y="180"/>
                  </a:moveTo>
                  <a:cubicBezTo>
                    <a:pt x="273" y="181"/>
                    <a:pt x="271" y="183"/>
                    <a:pt x="270" y="186"/>
                  </a:cubicBezTo>
                  <a:cubicBezTo>
                    <a:pt x="269" y="187"/>
                    <a:pt x="269" y="187"/>
                    <a:pt x="269" y="187"/>
                  </a:cubicBezTo>
                  <a:cubicBezTo>
                    <a:pt x="269" y="186"/>
                    <a:pt x="268" y="186"/>
                    <a:pt x="267" y="185"/>
                  </a:cubicBezTo>
                  <a:cubicBezTo>
                    <a:pt x="263" y="181"/>
                    <a:pt x="256" y="179"/>
                    <a:pt x="252" y="184"/>
                  </a:cubicBezTo>
                  <a:cubicBezTo>
                    <a:pt x="250" y="186"/>
                    <a:pt x="248" y="188"/>
                    <a:pt x="247" y="190"/>
                  </a:cubicBezTo>
                  <a:cubicBezTo>
                    <a:pt x="244" y="189"/>
                    <a:pt x="241" y="189"/>
                    <a:pt x="238" y="191"/>
                  </a:cubicBezTo>
                  <a:cubicBezTo>
                    <a:pt x="232" y="195"/>
                    <a:pt x="227" y="199"/>
                    <a:pt x="221" y="203"/>
                  </a:cubicBezTo>
                  <a:cubicBezTo>
                    <a:pt x="220" y="197"/>
                    <a:pt x="210" y="192"/>
                    <a:pt x="204" y="198"/>
                  </a:cubicBezTo>
                  <a:cubicBezTo>
                    <a:pt x="190" y="211"/>
                    <a:pt x="177" y="225"/>
                    <a:pt x="164" y="239"/>
                  </a:cubicBezTo>
                  <a:cubicBezTo>
                    <a:pt x="175" y="226"/>
                    <a:pt x="186" y="213"/>
                    <a:pt x="196" y="199"/>
                  </a:cubicBezTo>
                  <a:cubicBezTo>
                    <a:pt x="202" y="190"/>
                    <a:pt x="188" y="179"/>
                    <a:pt x="180" y="187"/>
                  </a:cubicBezTo>
                  <a:cubicBezTo>
                    <a:pt x="177" y="190"/>
                    <a:pt x="174" y="194"/>
                    <a:pt x="171" y="197"/>
                  </a:cubicBezTo>
                  <a:cubicBezTo>
                    <a:pt x="168" y="193"/>
                    <a:pt x="163" y="190"/>
                    <a:pt x="158" y="194"/>
                  </a:cubicBezTo>
                  <a:cubicBezTo>
                    <a:pt x="157" y="194"/>
                    <a:pt x="157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6" y="195"/>
                    <a:pt x="156" y="195"/>
                    <a:pt x="156" y="195"/>
                  </a:cubicBezTo>
                  <a:cubicBezTo>
                    <a:pt x="150" y="200"/>
                    <a:pt x="144" y="205"/>
                    <a:pt x="138" y="210"/>
                  </a:cubicBezTo>
                  <a:cubicBezTo>
                    <a:pt x="139" y="210"/>
                    <a:pt x="140" y="209"/>
                    <a:pt x="140" y="208"/>
                  </a:cubicBezTo>
                  <a:cubicBezTo>
                    <a:pt x="146" y="203"/>
                    <a:pt x="152" y="198"/>
                    <a:pt x="157" y="193"/>
                  </a:cubicBezTo>
                  <a:cubicBezTo>
                    <a:pt x="166" y="184"/>
                    <a:pt x="152" y="171"/>
                    <a:pt x="143" y="179"/>
                  </a:cubicBezTo>
                  <a:cubicBezTo>
                    <a:pt x="138" y="183"/>
                    <a:pt x="133" y="188"/>
                    <a:pt x="128" y="193"/>
                  </a:cubicBezTo>
                  <a:cubicBezTo>
                    <a:pt x="128" y="193"/>
                    <a:pt x="128" y="193"/>
                    <a:pt x="128" y="193"/>
                  </a:cubicBezTo>
                  <a:cubicBezTo>
                    <a:pt x="128" y="193"/>
                    <a:pt x="128" y="192"/>
                    <a:pt x="129" y="191"/>
                  </a:cubicBezTo>
                  <a:cubicBezTo>
                    <a:pt x="131" y="188"/>
                    <a:pt x="131" y="185"/>
                    <a:pt x="129" y="182"/>
                  </a:cubicBezTo>
                  <a:cubicBezTo>
                    <a:pt x="136" y="176"/>
                    <a:pt x="142" y="170"/>
                    <a:pt x="148" y="164"/>
                  </a:cubicBezTo>
                  <a:cubicBezTo>
                    <a:pt x="158" y="155"/>
                    <a:pt x="144" y="142"/>
                    <a:pt x="135" y="150"/>
                  </a:cubicBezTo>
                  <a:cubicBezTo>
                    <a:pt x="131" y="153"/>
                    <a:pt x="128" y="156"/>
                    <a:pt x="125" y="159"/>
                  </a:cubicBezTo>
                  <a:cubicBezTo>
                    <a:pt x="139" y="143"/>
                    <a:pt x="155" y="128"/>
                    <a:pt x="170" y="113"/>
                  </a:cubicBezTo>
                  <a:cubicBezTo>
                    <a:pt x="175" y="107"/>
                    <a:pt x="172" y="100"/>
                    <a:pt x="167" y="98"/>
                  </a:cubicBezTo>
                  <a:cubicBezTo>
                    <a:pt x="172" y="92"/>
                    <a:pt x="178" y="87"/>
                    <a:pt x="183" y="81"/>
                  </a:cubicBezTo>
                  <a:cubicBezTo>
                    <a:pt x="186" y="78"/>
                    <a:pt x="186" y="74"/>
                    <a:pt x="185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90" y="65"/>
                    <a:pt x="187" y="58"/>
                    <a:pt x="183" y="55"/>
                  </a:cubicBezTo>
                  <a:cubicBezTo>
                    <a:pt x="185" y="53"/>
                    <a:pt x="187" y="50"/>
                    <a:pt x="189" y="47"/>
                  </a:cubicBezTo>
                  <a:cubicBezTo>
                    <a:pt x="194" y="41"/>
                    <a:pt x="189" y="35"/>
                    <a:pt x="184" y="34"/>
                  </a:cubicBezTo>
                  <a:cubicBezTo>
                    <a:pt x="184" y="34"/>
                    <a:pt x="185" y="33"/>
                    <a:pt x="185" y="33"/>
                  </a:cubicBezTo>
                  <a:cubicBezTo>
                    <a:pt x="193" y="24"/>
                    <a:pt x="181" y="13"/>
                    <a:pt x="173" y="20"/>
                  </a:cubicBezTo>
                  <a:cubicBezTo>
                    <a:pt x="167" y="26"/>
                    <a:pt x="160" y="31"/>
                    <a:pt x="154" y="37"/>
                  </a:cubicBezTo>
                  <a:cubicBezTo>
                    <a:pt x="160" y="31"/>
                    <a:pt x="166" y="25"/>
                    <a:pt x="172" y="19"/>
                  </a:cubicBezTo>
                  <a:cubicBezTo>
                    <a:pt x="179" y="11"/>
                    <a:pt x="168" y="0"/>
                    <a:pt x="160" y="7"/>
                  </a:cubicBezTo>
                  <a:cubicBezTo>
                    <a:pt x="158" y="8"/>
                    <a:pt x="157" y="9"/>
                    <a:pt x="155" y="11"/>
                  </a:cubicBezTo>
                  <a:cubicBezTo>
                    <a:pt x="155" y="5"/>
                    <a:pt x="149" y="0"/>
                    <a:pt x="143" y="3"/>
                  </a:cubicBezTo>
                  <a:cubicBezTo>
                    <a:pt x="135" y="8"/>
                    <a:pt x="127" y="14"/>
                    <a:pt x="120" y="21"/>
                  </a:cubicBezTo>
                  <a:cubicBezTo>
                    <a:pt x="101" y="35"/>
                    <a:pt x="82" y="50"/>
                    <a:pt x="69" y="68"/>
                  </a:cubicBezTo>
                  <a:cubicBezTo>
                    <a:pt x="63" y="72"/>
                    <a:pt x="57" y="76"/>
                    <a:pt x="51" y="79"/>
                  </a:cubicBezTo>
                  <a:cubicBezTo>
                    <a:pt x="54" y="73"/>
                    <a:pt x="59" y="68"/>
                    <a:pt x="63" y="63"/>
                  </a:cubicBezTo>
                  <a:cubicBezTo>
                    <a:pt x="77" y="53"/>
                    <a:pt x="89" y="40"/>
                    <a:pt x="102" y="29"/>
                  </a:cubicBezTo>
                  <a:cubicBezTo>
                    <a:pt x="109" y="22"/>
                    <a:pt x="98" y="13"/>
                    <a:pt x="91" y="18"/>
                  </a:cubicBezTo>
                  <a:cubicBezTo>
                    <a:pt x="77" y="29"/>
                    <a:pt x="63" y="41"/>
                    <a:pt x="52" y="53"/>
                  </a:cubicBezTo>
                  <a:cubicBezTo>
                    <a:pt x="45" y="59"/>
                    <a:pt x="37" y="64"/>
                    <a:pt x="29" y="67"/>
                  </a:cubicBezTo>
                  <a:cubicBezTo>
                    <a:pt x="31" y="65"/>
                    <a:pt x="32" y="63"/>
                    <a:pt x="34" y="61"/>
                  </a:cubicBezTo>
                  <a:cubicBezTo>
                    <a:pt x="50" y="53"/>
                    <a:pt x="62" y="42"/>
                    <a:pt x="73" y="27"/>
                  </a:cubicBezTo>
                  <a:cubicBezTo>
                    <a:pt x="75" y="24"/>
                    <a:pt x="73" y="19"/>
                    <a:pt x="70" y="18"/>
                  </a:cubicBezTo>
                  <a:cubicBezTo>
                    <a:pt x="70" y="17"/>
                    <a:pt x="71" y="16"/>
                    <a:pt x="71" y="15"/>
                  </a:cubicBezTo>
                  <a:cubicBezTo>
                    <a:pt x="73" y="11"/>
                    <a:pt x="69" y="6"/>
                    <a:pt x="65" y="9"/>
                  </a:cubicBezTo>
                  <a:cubicBezTo>
                    <a:pt x="50" y="19"/>
                    <a:pt x="36" y="32"/>
                    <a:pt x="25" y="47"/>
                  </a:cubicBezTo>
                  <a:cubicBezTo>
                    <a:pt x="23" y="48"/>
                    <a:pt x="20" y="48"/>
                    <a:pt x="18" y="49"/>
                  </a:cubicBezTo>
                  <a:cubicBezTo>
                    <a:pt x="18" y="49"/>
                    <a:pt x="19" y="48"/>
                    <a:pt x="19" y="48"/>
                  </a:cubicBezTo>
                  <a:cubicBezTo>
                    <a:pt x="23" y="44"/>
                    <a:pt x="17" y="38"/>
                    <a:pt x="13" y="42"/>
                  </a:cubicBezTo>
                  <a:cubicBezTo>
                    <a:pt x="10" y="46"/>
                    <a:pt x="6" y="49"/>
                    <a:pt x="3" y="53"/>
                  </a:cubicBezTo>
                  <a:cubicBezTo>
                    <a:pt x="0" y="55"/>
                    <a:pt x="2" y="60"/>
                    <a:pt x="6" y="60"/>
                  </a:cubicBezTo>
                  <a:cubicBezTo>
                    <a:pt x="10" y="60"/>
                    <a:pt x="14" y="59"/>
                    <a:pt x="19" y="58"/>
                  </a:cubicBezTo>
                  <a:cubicBezTo>
                    <a:pt x="14" y="64"/>
                    <a:pt x="9" y="70"/>
                    <a:pt x="5" y="76"/>
                  </a:cubicBezTo>
                  <a:cubicBezTo>
                    <a:pt x="2" y="80"/>
                    <a:pt x="6" y="87"/>
                    <a:pt x="11" y="87"/>
                  </a:cubicBezTo>
                  <a:cubicBezTo>
                    <a:pt x="18" y="86"/>
                    <a:pt x="26" y="84"/>
                    <a:pt x="32" y="81"/>
                  </a:cubicBezTo>
                  <a:cubicBezTo>
                    <a:pt x="31" y="84"/>
                    <a:pt x="29" y="88"/>
                    <a:pt x="28" y="91"/>
                  </a:cubicBezTo>
                  <a:cubicBezTo>
                    <a:pt x="25" y="97"/>
                    <a:pt x="32" y="102"/>
                    <a:pt x="37" y="100"/>
                  </a:cubicBezTo>
                  <a:cubicBezTo>
                    <a:pt x="43" y="99"/>
                    <a:pt x="48" y="97"/>
                    <a:pt x="54" y="95"/>
                  </a:cubicBezTo>
                  <a:cubicBezTo>
                    <a:pt x="52" y="101"/>
                    <a:pt x="60" y="105"/>
                    <a:pt x="66" y="103"/>
                  </a:cubicBezTo>
                  <a:cubicBezTo>
                    <a:pt x="67" y="102"/>
                    <a:pt x="68" y="102"/>
                    <a:pt x="69" y="101"/>
                  </a:cubicBezTo>
                  <a:cubicBezTo>
                    <a:pt x="69" y="106"/>
                    <a:pt x="74" y="111"/>
                    <a:pt x="80" y="109"/>
                  </a:cubicBezTo>
                  <a:cubicBezTo>
                    <a:pt x="84" y="108"/>
                    <a:pt x="88" y="107"/>
                    <a:pt x="91" y="105"/>
                  </a:cubicBezTo>
                  <a:cubicBezTo>
                    <a:pt x="90" y="107"/>
                    <a:pt x="90" y="108"/>
                    <a:pt x="89" y="110"/>
                  </a:cubicBezTo>
                  <a:cubicBezTo>
                    <a:pt x="86" y="115"/>
                    <a:pt x="88" y="119"/>
                    <a:pt x="91" y="121"/>
                  </a:cubicBezTo>
                  <a:cubicBezTo>
                    <a:pt x="85" y="129"/>
                    <a:pt x="78" y="136"/>
                    <a:pt x="72" y="144"/>
                  </a:cubicBezTo>
                  <a:cubicBezTo>
                    <a:pt x="69" y="149"/>
                    <a:pt x="72" y="156"/>
                    <a:pt x="77" y="158"/>
                  </a:cubicBezTo>
                  <a:cubicBezTo>
                    <a:pt x="77" y="159"/>
                    <a:pt x="76" y="161"/>
                    <a:pt x="75" y="163"/>
                  </a:cubicBezTo>
                  <a:cubicBezTo>
                    <a:pt x="72" y="169"/>
                    <a:pt x="77" y="180"/>
                    <a:pt x="85" y="177"/>
                  </a:cubicBezTo>
                  <a:cubicBezTo>
                    <a:pt x="79" y="186"/>
                    <a:pt x="73" y="195"/>
                    <a:pt x="68" y="204"/>
                  </a:cubicBezTo>
                  <a:cubicBezTo>
                    <a:pt x="63" y="210"/>
                    <a:pt x="59" y="215"/>
                    <a:pt x="55" y="221"/>
                  </a:cubicBezTo>
                  <a:cubicBezTo>
                    <a:pt x="43" y="234"/>
                    <a:pt x="33" y="249"/>
                    <a:pt x="27" y="264"/>
                  </a:cubicBezTo>
                  <a:cubicBezTo>
                    <a:pt x="23" y="273"/>
                    <a:pt x="31" y="282"/>
                    <a:pt x="40" y="277"/>
                  </a:cubicBezTo>
                  <a:cubicBezTo>
                    <a:pt x="50" y="272"/>
                    <a:pt x="60" y="266"/>
                    <a:pt x="69" y="259"/>
                  </a:cubicBezTo>
                  <a:cubicBezTo>
                    <a:pt x="71" y="258"/>
                    <a:pt x="74" y="258"/>
                    <a:pt x="76" y="257"/>
                  </a:cubicBezTo>
                  <a:cubicBezTo>
                    <a:pt x="75" y="260"/>
                    <a:pt x="74" y="263"/>
                    <a:pt x="73" y="266"/>
                  </a:cubicBezTo>
                  <a:cubicBezTo>
                    <a:pt x="72" y="273"/>
                    <a:pt x="78" y="281"/>
                    <a:pt x="86" y="279"/>
                  </a:cubicBezTo>
                  <a:cubicBezTo>
                    <a:pt x="90" y="277"/>
                    <a:pt x="95" y="275"/>
                    <a:pt x="100" y="273"/>
                  </a:cubicBezTo>
                  <a:cubicBezTo>
                    <a:pt x="102" y="276"/>
                    <a:pt x="105" y="277"/>
                    <a:pt x="110" y="276"/>
                  </a:cubicBezTo>
                  <a:cubicBezTo>
                    <a:pt x="112" y="275"/>
                    <a:pt x="115" y="274"/>
                    <a:pt x="118" y="273"/>
                  </a:cubicBezTo>
                  <a:cubicBezTo>
                    <a:pt x="117" y="274"/>
                    <a:pt x="117" y="276"/>
                    <a:pt x="116" y="277"/>
                  </a:cubicBezTo>
                  <a:cubicBezTo>
                    <a:pt x="112" y="286"/>
                    <a:pt x="124" y="292"/>
                    <a:pt x="131" y="288"/>
                  </a:cubicBezTo>
                  <a:cubicBezTo>
                    <a:pt x="132" y="288"/>
                    <a:pt x="133" y="287"/>
                    <a:pt x="135" y="286"/>
                  </a:cubicBezTo>
                  <a:cubicBezTo>
                    <a:pt x="134" y="289"/>
                    <a:pt x="133" y="291"/>
                    <a:pt x="132" y="293"/>
                  </a:cubicBezTo>
                  <a:cubicBezTo>
                    <a:pt x="130" y="297"/>
                    <a:pt x="132" y="301"/>
                    <a:pt x="135" y="304"/>
                  </a:cubicBezTo>
                  <a:cubicBezTo>
                    <a:pt x="134" y="308"/>
                    <a:pt x="133" y="312"/>
                    <a:pt x="132" y="317"/>
                  </a:cubicBezTo>
                  <a:cubicBezTo>
                    <a:pt x="130" y="325"/>
                    <a:pt x="139" y="334"/>
                    <a:pt x="147" y="329"/>
                  </a:cubicBezTo>
                  <a:cubicBezTo>
                    <a:pt x="147" y="328"/>
                    <a:pt x="147" y="328"/>
                    <a:pt x="147" y="328"/>
                  </a:cubicBezTo>
                  <a:cubicBezTo>
                    <a:pt x="148" y="329"/>
                    <a:pt x="148" y="329"/>
                    <a:pt x="148" y="329"/>
                  </a:cubicBezTo>
                  <a:cubicBezTo>
                    <a:pt x="146" y="329"/>
                    <a:pt x="145" y="330"/>
                    <a:pt x="144" y="331"/>
                  </a:cubicBezTo>
                  <a:cubicBezTo>
                    <a:pt x="135" y="337"/>
                    <a:pt x="137" y="348"/>
                    <a:pt x="147" y="352"/>
                  </a:cubicBezTo>
                  <a:cubicBezTo>
                    <a:pt x="190" y="370"/>
                    <a:pt x="224" y="340"/>
                    <a:pt x="248" y="303"/>
                  </a:cubicBezTo>
                  <a:cubicBezTo>
                    <a:pt x="256" y="295"/>
                    <a:pt x="263" y="286"/>
                    <a:pt x="269" y="276"/>
                  </a:cubicBezTo>
                  <a:cubicBezTo>
                    <a:pt x="271" y="276"/>
                    <a:pt x="272" y="274"/>
                    <a:pt x="274" y="272"/>
                  </a:cubicBezTo>
                  <a:cubicBezTo>
                    <a:pt x="285" y="257"/>
                    <a:pt x="290" y="239"/>
                    <a:pt x="293" y="221"/>
                  </a:cubicBezTo>
                  <a:cubicBezTo>
                    <a:pt x="293" y="220"/>
                    <a:pt x="293" y="219"/>
                    <a:pt x="293" y="218"/>
                  </a:cubicBezTo>
                  <a:cubicBezTo>
                    <a:pt x="294" y="217"/>
                    <a:pt x="294" y="217"/>
                    <a:pt x="294" y="216"/>
                  </a:cubicBezTo>
                  <a:cubicBezTo>
                    <a:pt x="294" y="216"/>
                    <a:pt x="294" y="216"/>
                    <a:pt x="294" y="216"/>
                  </a:cubicBezTo>
                  <a:cubicBezTo>
                    <a:pt x="294" y="215"/>
                    <a:pt x="294" y="214"/>
                    <a:pt x="294" y="213"/>
                  </a:cubicBezTo>
                  <a:cubicBezTo>
                    <a:pt x="294" y="211"/>
                    <a:pt x="294" y="209"/>
                    <a:pt x="293" y="208"/>
                  </a:cubicBezTo>
                  <a:cubicBezTo>
                    <a:pt x="295" y="201"/>
                    <a:pt x="296" y="195"/>
                    <a:pt x="296" y="189"/>
                  </a:cubicBezTo>
                  <a:cubicBezTo>
                    <a:pt x="298" y="177"/>
                    <a:pt x="281" y="171"/>
                    <a:pt x="276" y="180"/>
                  </a:cubicBezTo>
                  <a:close/>
                  <a:moveTo>
                    <a:pt x="108" y="77"/>
                  </a:moveTo>
                  <a:cubicBezTo>
                    <a:pt x="112" y="74"/>
                    <a:pt x="116" y="71"/>
                    <a:pt x="119" y="68"/>
                  </a:cubicBezTo>
                  <a:cubicBezTo>
                    <a:pt x="118" y="69"/>
                    <a:pt x="117" y="71"/>
                    <a:pt x="116" y="72"/>
                  </a:cubicBezTo>
                  <a:cubicBezTo>
                    <a:pt x="113" y="73"/>
                    <a:pt x="111" y="75"/>
                    <a:pt x="108" y="77"/>
                  </a:cubicBezTo>
                  <a:close/>
                  <a:moveTo>
                    <a:pt x="127" y="221"/>
                  </a:moveTo>
                  <a:cubicBezTo>
                    <a:pt x="120" y="228"/>
                    <a:pt x="114" y="236"/>
                    <a:pt x="108" y="244"/>
                  </a:cubicBezTo>
                  <a:cubicBezTo>
                    <a:pt x="106" y="246"/>
                    <a:pt x="104" y="247"/>
                    <a:pt x="102" y="249"/>
                  </a:cubicBezTo>
                  <a:cubicBezTo>
                    <a:pt x="106" y="243"/>
                    <a:pt x="110" y="238"/>
                    <a:pt x="115" y="233"/>
                  </a:cubicBezTo>
                  <a:cubicBezTo>
                    <a:pt x="119" y="229"/>
                    <a:pt x="123" y="225"/>
                    <a:pt x="127" y="221"/>
                  </a:cubicBezTo>
                  <a:close/>
                </a:path>
              </a:pathLst>
            </a:custGeom>
            <a:solidFill>
              <a:srgbClr val="4A7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auto">
            <a:xfrm>
              <a:off x="465379" y="1216422"/>
              <a:ext cx="966970" cy="1288602"/>
            </a:xfrm>
            <a:custGeom>
              <a:avLst/>
              <a:gdLst>
                <a:gd name="T0" fmla="*/ 167 w 197"/>
                <a:gd name="T1" fmla="*/ 224 h 262"/>
                <a:gd name="T2" fmla="*/ 163 w 197"/>
                <a:gd name="T3" fmla="*/ 213 h 262"/>
                <a:gd name="T4" fmla="*/ 134 w 197"/>
                <a:gd name="T5" fmla="*/ 201 h 262"/>
                <a:gd name="T6" fmla="*/ 118 w 197"/>
                <a:gd name="T7" fmla="*/ 193 h 262"/>
                <a:gd name="T8" fmla="*/ 106 w 197"/>
                <a:gd name="T9" fmla="*/ 194 h 262"/>
                <a:gd name="T10" fmla="*/ 91 w 197"/>
                <a:gd name="T11" fmla="*/ 195 h 262"/>
                <a:gd name="T12" fmla="*/ 61 w 197"/>
                <a:gd name="T13" fmla="*/ 204 h 262"/>
                <a:gd name="T14" fmla="*/ 46 w 197"/>
                <a:gd name="T15" fmla="*/ 185 h 262"/>
                <a:gd name="T16" fmla="*/ 69 w 197"/>
                <a:gd name="T17" fmla="*/ 152 h 262"/>
                <a:gd name="T18" fmla="*/ 115 w 197"/>
                <a:gd name="T19" fmla="*/ 82 h 262"/>
                <a:gd name="T20" fmla="*/ 110 w 197"/>
                <a:gd name="T21" fmla="*/ 63 h 262"/>
                <a:gd name="T22" fmla="*/ 117 w 197"/>
                <a:gd name="T23" fmla="*/ 31 h 262"/>
                <a:gd name="T24" fmla="*/ 101 w 197"/>
                <a:gd name="T25" fmla="*/ 18 h 262"/>
                <a:gd name="T26" fmla="*/ 84 w 197"/>
                <a:gd name="T27" fmla="*/ 12 h 262"/>
                <a:gd name="T28" fmla="*/ 63 w 197"/>
                <a:gd name="T29" fmla="*/ 14 h 262"/>
                <a:gd name="T30" fmla="*/ 52 w 197"/>
                <a:gd name="T31" fmla="*/ 12 h 262"/>
                <a:gd name="T32" fmla="*/ 45 w 197"/>
                <a:gd name="T33" fmla="*/ 2 h 262"/>
                <a:gd name="T34" fmla="*/ 40 w 197"/>
                <a:gd name="T35" fmla="*/ 4 h 262"/>
                <a:gd name="T36" fmla="*/ 9 w 197"/>
                <a:gd name="T37" fmla="*/ 51 h 262"/>
                <a:gd name="T38" fmla="*/ 17 w 197"/>
                <a:gd name="T39" fmla="*/ 64 h 262"/>
                <a:gd name="T40" fmla="*/ 6 w 197"/>
                <a:gd name="T41" fmla="*/ 100 h 262"/>
                <a:gd name="T42" fmla="*/ 11 w 197"/>
                <a:gd name="T43" fmla="*/ 121 h 262"/>
                <a:gd name="T44" fmla="*/ 22 w 197"/>
                <a:gd name="T45" fmla="*/ 137 h 262"/>
                <a:gd name="T46" fmla="*/ 28 w 197"/>
                <a:gd name="T47" fmla="*/ 154 h 262"/>
                <a:gd name="T48" fmla="*/ 28 w 197"/>
                <a:gd name="T49" fmla="*/ 174 h 262"/>
                <a:gd name="T50" fmla="*/ 37 w 197"/>
                <a:gd name="T51" fmla="*/ 205 h 262"/>
                <a:gd name="T52" fmla="*/ 69 w 197"/>
                <a:gd name="T53" fmla="*/ 225 h 262"/>
                <a:gd name="T54" fmla="*/ 86 w 197"/>
                <a:gd name="T55" fmla="*/ 235 h 262"/>
                <a:gd name="T56" fmla="*/ 101 w 197"/>
                <a:gd name="T57" fmla="*/ 238 h 262"/>
                <a:gd name="T58" fmla="*/ 128 w 197"/>
                <a:gd name="T59" fmla="*/ 251 h 262"/>
                <a:gd name="T60" fmla="*/ 143 w 197"/>
                <a:gd name="T61" fmla="*/ 256 h 262"/>
                <a:gd name="T62" fmla="*/ 161 w 197"/>
                <a:gd name="T63" fmla="*/ 258 h 262"/>
                <a:gd name="T64" fmla="*/ 180 w 197"/>
                <a:gd name="T65" fmla="*/ 250 h 262"/>
                <a:gd name="T66" fmla="*/ 172 w 197"/>
                <a:gd name="T67" fmla="*/ 226 h 262"/>
                <a:gd name="T68" fmla="*/ 51 w 197"/>
                <a:gd name="T69" fmla="*/ 99 h 262"/>
                <a:gd name="T70" fmla="*/ 38 w 197"/>
                <a:gd name="T71" fmla="*/ 109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7" h="262">
                  <a:moveTo>
                    <a:pt x="172" y="226"/>
                  </a:moveTo>
                  <a:cubicBezTo>
                    <a:pt x="170" y="225"/>
                    <a:pt x="168" y="224"/>
                    <a:pt x="167" y="224"/>
                  </a:cubicBezTo>
                  <a:cubicBezTo>
                    <a:pt x="166" y="224"/>
                    <a:pt x="165" y="224"/>
                    <a:pt x="165" y="224"/>
                  </a:cubicBezTo>
                  <a:cubicBezTo>
                    <a:pt x="164" y="220"/>
                    <a:pt x="164" y="216"/>
                    <a:pt x="163" y="213"/>
                  </a:cubicBezTo>
                  <a:cubicBezTo>
                    <a:pt x="163" y="207"/>
                    <a:pt x="155" y="203"/>
                    <a:pt x="149" y="205"/>
                  </a:cubicBezTo>
                  <a:cubicBezTo>
                    <a:pt x="147" y="200"/>
                    <a:pt x="140" y="199"/>
                    <a:pt x="134" y="201"/>
                  </a:cubicBezTo>
                  <a:cubicBezTo>
                    <a:pt x="134" y="200"/>
                    <a:pt x="134" y="200"/>
                    <a:pt x="134" y="199"/>
                  </a:cubicBezTo>
                  <a:cubicBezTo>
                    <a:pt x="133" y="193"/>
                    <a:pt x="124" y="190"/>
                    <a:pt x="118" y="193"/>
                  </a:cubicBezTo>
                  <a:cubicBezTo>
                    <a:pt x="115" y="191"/>
                    <a:pt x="111" y="191"/>
                    <a:pt x="108" y="193"/>
                  </a:cubicBezTo>
                  <a:cubicBezTo>
                    <a:pt x="107" y="193"/>
                    <a:pt x="107" y="194"/>
                    <a:pt x="106" y="194"/>
                  </a:cubicBezTo>
                  <a:cubicBezTo>
                    <a:pt x="102" y="191"/>
                    <a:pt x="97" y="191"/>
                    <a:pt x="92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88" y="190"/>
                    <a:pt x="81" y="187"/>
                    <a:pt x="76" y="190"/>
                  </a:cubicBezTo>
                  <a:cubicBezTo>
                    <a:pt x="69" y="194"/>
                    <a:pt x="64" y="198"/>
                    <a:pt x="61" y="204"/>
                  </a:cubicBezTo>
                  <a:cubicBezTo>
                    <a:pt x="59" y="206"/>
                    <a:pt x="57" y="206"/>
                    <a:pt x="61" y="200"/>
                  </a:cubicBezTo>
                  <a:cubicBezTo>
                    <a:pt x="68" y="190"/>
                    <a:pt x="55" y="181"/>
                    <a:pt x="46" y="185"/>
                  </a:cubicBezTo>
                  <a:cubicBezTo>
                    <a:pt x="47" y="185"/>
                    <a:pt x="48" y="181"/>
                    <a:pt x="49" y="177"/>
                  </a:cubicBezTo>
                  <a:cubicBezTo>
                    <a:pt x="58" y="170"/>
                    <a:pt x="64" y="163"/>
                    <a:pt x="69" y="152"/>
                  </a:cubicBezTo>
                  <a:cubicBezTo>
                    <a:pt x="82" y="138"/>
                    <a:pt x="93" y="120"/>
                    <a:pt x="99" y="102"/>
                  </a:cubicBezTo>
                  <a:cubicBezTo>
                    <a:pt x="104" y="95"/>
                    <a:pt x="110" y="88"/>
                    <a:pt x="115" y="82"/>
                  </a:cubicBezTo>
                  <a:cubicBezTo>
                    <a:pt x="121" y="74"/>
                    <a:pt x="116" y="65"/>
                    <a:pt x="108" y="64"/>
                  </a:cubicBezTo>
                  <a:cubicBezTo>
                    <a:pt x="109" y="64"/>
                    <a:pt x="109" y="63"/>
                    <a:pt x="110" y="63"/>
                  </a:cubicBezTo>
                  <a:cubicBezTo>
                    <a:pt x="115" y="56"/>
                    <a:pt x="110" y="47"/>
                    <a:pt x="104" y="45"/>
                  </a:cubicBezTo>
                  <a:cubicBezTo>
                    <a:pt x="109" y="40"/>
                    <a:pt x="113" y="36"/>
                    <a:pt x="117" y="31"/>
                  </a:cubicBezTo>
                  <a:cubicBezTo>
                    <a:pt x="125" y="23"/>
                    <a:pt x="115" y="9"/>
                    <a:pt x="105" y="15"/>
                  </a:cubicBezTo>
                  <a:cubicBezTo>
                    <a:pt x="104" y="16"/>
                    <a:pt x="103" y="17"/>
                    <a:pt x="101" y="18"/>
                  </a:cubicBezTo>
                  <a:cubicBezTo>
                    <a:pt x="101" y="11"/>
                    <a:pt x="93" y="6"/>
                    <a:pt x="87" y="10"/>
                  </a:cubicBezTo>
                  <a:cubicBezTo>
                    <a:pt x="86" y="11"/>
                    <a:pt x="85" y="11"/>
                    <a:pt x="84" y="12"/>
                  </a:cubicBezTo>
                  <a:cubicBezTo>
                    <a:pt x="82" y="8"/>
                    <a:pt x="76" y="6"/>
                    <a:pt x="71" y="8"/>
                  </a:cubicBezTo>
                  <a:cubicBezTo>
                    <a:pt x="69" y="10"/>
                    <a:pt x="66" y="12"/>
                    <a:pt x="63" y="14"/>
                  </a:cubicBezTo>
                  <a:cubicBezTo>
                    <a:pt x="61" y="11"/>
                    <a:pt x="58" y="10"/>
                    <a:pt x="55" y="11"/>
                  </a:cubicBezTo>
                  <a:cubicBezTo>
                    <a:pt x="54" y="11"/>
                    <a:pt x="53" y="11"/>
                    <a:pt x="52" y="12"/>
                  </a:cubicBezTo>
                  <a:cubicBezTo>
                    <a:pt x="52" y="11"/>
                    <a:pt x="52" y="10"/>
                    <a:pt x="52" y="9"/>
                  </a:cubicBezTo>
                  <a:cubicBezTo>
                    <a:pt x="53" y="4"/>
                    <a:pt x="49" y="0"/>
                    <a:pt x="45" y="2"/>
                  </a:cubicBezTo>
                  <a:cubicBezTo>
                    <a:pt x="43" y="1"/>
                    <a:pt x="42" y="2"/>
                    <a:pt x="41" y="3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28" y="11"/>
                    <a:pt x="14" y="25"/>
                    <a:pt x="14" y="39"/>
                  </a:cubicBezTo>
                  <a:cubicBezTo>
                    <a:pt x="12" y="43"/>
                    <a:pt x="10" y="47"/>
                    <a:pt x="9" y="51"/>
                  </a:cubicBezTo>
                  <a:cubicBezTo>
                    <a:pt x="7" y="56"/>
                    <a:pt x="13" y="60"/>
                    <a:pt x="17" y="58"/>
                  </a:cubicBezTo>
                  <a:cubicBezTo>
                    <a:pt x="17" y="60"/>
                    <a:pt x="17" y="62"/>
                    <a:pt x="17" y="64"/>
                  </a:cubicBezTo>
                  <a:cubicBezTo>
                    <a:pt x="12" y="73"/>
                    <a:pt x="8" y="83"/>
                    <a:pt x="5" y="93"/>
                  </a:cubicBezTo>
                  <a:cubicBezTo>
                    <a:pt x="5" y="95"/>
                    <a:pt x="5" y="98"/>
                    <a:pt x="6" y="100"/>
                  </a:cubicBezTo>
                  <a:cubicBezTo>
                    <a:pt x="5" y="103"/>
                    <a:pt x="3" y="106"/>
                    <a:pt x="2" y="109"/>
                  </a:cubicBezTo>
                  <a:cubicBezTo>
                    <a:pt x="0" y="116"/>
                    <a:pt x="5" y="121"/>
                    <a:pt x="11" y="121"/>
                  </a:cubicBezTo>
                  <a:cubicBezTo>
                    <a:pt x="11" y="122"/>
                    <a:pt x="10" y="124"/>
                    <a:pt x="10" y="125"/>
                  </a:cubicBezTo>
                  <a:cubicBezTo>
                    <a:pt x="8" y="133"/>
                    <a:pt x="15" y="139"/>
                    <a:pt x="22" y="137"/>
                  </a:cubicBezTo>
                  <a:cubicBezTo>
                    <a:pt x="22" y="138"/>
                    <a:pt x="22" y="138"/>
                    <a:pt x="21" y="138"/>
                  </a:cubicBezTo>
                  <a:cubicBezTo>
                    <a:pt x="18" y="144"/>
                    <a:pt x="22" y="152"/>
                    <a:pt x="28" y="154"/>
                  </a:cubicBezTo>
                  <a:cubicBezTo>
                    <a:pt x="26" y="156"/>
                    <a:pt x="25" y="158"/>
                    <a:pt x="24" y="160"/>
                  </a:cubicBezTo>
                  <a:cubicBezTo>
                    <a:pt x="20" y="166"/>
                    <a:pt x="23" y="171"/>
                    <a:pt x="28" y="174"/>
                  </a:cubicBezTo>
                  <a:cubicBezTo>
                    <a:pt x="27" y="177"/>
                    <a:pt x="27" y="180"/>
                    <a:pt x="26" y="183"/>
                  </a:cubicBezTo>
                  <a:cubicBezTo>
                    <a:pt x="25" y="193"/>
                    <a:pt x="29" y="201"/>
                    <a:pt x="37" y="205"/>
                  </a:cubicBezTo>
                  <a:cubicBezTo>
                    <a:pt x="36" y="217"/>
                    <a:pt x="46" y="225"/>
                    <a:pt x="58" y="225"/>
                  </a:cubicBezTo>
                  <a:cubicBezTo>
                    <a:pt x="62" y="227"/>
                    <a:pt x="65" y="227"/>
                    <a:pt x="69" y="225"/>
                  </a:cubicBezTo>
                  <a:cubicBezTo>
                    <a:pt x="71" y="227"/>
                    <a:pt x="74" y="228"/>
                    <a:pt x="77" y="228"/>
                  </a:cubicBezTo>
                  <a:cubicBezTo>
                    <a:pt x="78" y="232"/>
                    <a:pt x="82" y="234"/>
                    <a:pt x="86" y="235"/>
                  </a:cubicBezTo>
                  <a:cubicBezTo>
                    <a:pt x="89" y="235"/>
                    <a:pt x="92" y="235"/>
                    <a:pt x="94" y="235"/>
                  </a:cubicBezTo>
                  <a:cubicBezTo>
                    <a:pt x="96" y="236"/>
                    <a:pt x="98" y="237"/>
                    <a:pt x="101" y="238"/>
                  </a:cubicBezTo>
                  <a:cubicBezTo>
                    <a:pt x="103" y="241"/>
                    <a:pt x="106" y="244"/>
                    <a:pt x="110" y="247"/>
                  </a:cubicBezTo>
                  <a:cubicBezTo>
                    <a:pt x="117" y="251"/>
                    <a:pt x="123" y="252"/>
                    <a:pt x="128" y="251"/>
                  </a:cubicBezTo>
                  <a:cubicBezTo>
                    <a:pt x="129" y="251"/>
                    <a:pt x="129" y="251"/>
                    <a:pt x="129" y="251"/>
                  </a:cubicBezTo>
                  <a:cubicBezTo>
                    <a:pt x="133" y="254"/>
                    <a:pt x="138" y="256"/>
                    <a:pt x="143" y="256"/>
                  </a:cubicBezTo>
                  <a:cubicBezTo>
                    <a:pt x="144" y="257"/>
                    <a:pt x="145" y="257"/>
                    <a:pt x="145" y="258"/>
                  </a:cubicBezTo>
                  <a:cubicBezTo>
                    <a:pt x="150" y="262"/>
                    <a:pt x="156" y="262"/>
                    <a:pt x="161" y="258"/>
                  </a:cubicBezTo>
                  <a:cubicBezTo>
                    <a:pt x="164" y="255"/>
                    <a:pt x="166" y="251"/>
                    <a:pt x="169" y="248"/>
                  </a:cubicBezTo>
                  <a:cubicBezTo>
                    <a:pt x="172" y="250"/>
                    <a:pt x="176" y="251"/>
                    <a:pt x="180" y="250"/>
                  </a:cubicBezTo>
                  <a:cubicBezTo>
                    <a:pt x="190" y="247"/>
                    <a:pt x="190" y="240"/>
                    <a:pt x="193" y="232"/>
                  </a:cubicBezTo>
                  <a:cubicBezTo>
                    <a:pt x="197" y="219"/>
                    <a:pt x="177" y="213"/>
                    <a:pt x="172" y="226"/>
                  </a:cubicBezTo>
                  <a:close/>
                  <a:moveTo>
                    <a:pt x="40" y="107"/>
                  </a:moveTo>
                  <a:cubicBezTo>
                    <a:pt x="44" y="104"/>
                    <a:pt x="47" y="101"/>
                    <a:pt x="51" y="99"/>
                  </a:cubicBezTo>
                  <a:cubicBezTo>
                    <a:pt x="50" y="100"/>
                    <a:pt x="48" y="102"/>
                    <a:pt x="46" y="104"/>
                  </a:cubicBezTo>
                  <a:cubicBezTo>
                    <a:pt x="44" y="106"/>
                    <a:pt x="41" y="108"/>
                    <a:pt x="38" y="109"/>
                  </a:cubicBezTo>
                  <a:cubicBezTo>
                    <a:pt x="39" y="109"/>
                    <a:pt x="39" y="108"/>
                    <a:pt x="40" y="107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1" name="Freeform 21"/>
            <p:cNvSpPr/>
            <p:nvPr/>
          </p:nvSpPr>
          <p:spPr bwMode="auto">
            <a:xfrm>
              <a:off x="1382548" y="979867"/>
              <a:ext cx="747015" cy="771916"/>
            </a:xfrm>
            <a:custGeom>
              <a:avLst/>
              <a:gdLst>
                <a:gd name="T0" fmla="*/ 145 w 152"/>
                <a:gd name="T1" fmla="*/ 109 h 157"/>
                <a:gd name="T2" fmla="*/ 134 w 152"/>
                <a:gd name="T3" fmla="*/ 102 h 157"/>
                <a:gd name="T4" fmla="*/ 123 w 152"/>
                <a:gd name="T5" fmla="*/ 93 h 157"/>
                <a:gd name="T6" fmla="*/ 133 w 152"/>
                <a:gd name="T7" fmla="*/ 79 h 157"/>
                <a:gd name="T8" fmla="*/ 124 w 152"/>
                <a:gd name="T9" fmla="*/ 67 h 157"/>
                <a:gd name="T10" fmla="*/ 126 w 152"/>
                <a:gd name="T11" fmla="*/ 63 h 157"/>
                <a:gd name="T12" fmla="*/ 112 w 152"/>
                <a:gd name="T13" fmla="*/ 51 h 157"/>
                <a:gd name="T14" fmla="*/ 98 w 152"/>
                <a:gd name="T15" fmla="*/ 42 h 157"/>
                <a:gd name="T16" fmla="*/ 91 w 152"/>
                <a:gd name="T17" fmla="*/ 31 h 157"/>
                <a:gd name="T18" fmla="*/ 89 w 152"/>
                <a:gd name="T19" fmla="*/ 19 h 157"/>
                <a:gd name="T20" fmla="*/ 87 w 152"/>
                <a:gd name="T21" fmla="*/ 15 h 157"/>
                <a:gd name="T22" fmla="*/ 87 w 152"/>
                <a:gd name="T23" fmla="*/ 13 h 157"/>
                <a:gd name="T24" fmla="*/ 87 w 152"/>
                <a:gd name="T25" fmla="*/ 13 h 157"/>
                <a:gd name="T26" fmla="*/ 78 w 152"/>
                <a:gd name="T27" fmla="*/ 1 h 157"/>
                <a:gd name="T28" fmla="*/ 40 w 152"/>
                <a:gd name="T29" fmla="*/ 39 h 157"/>
                <a:gd name="T30" fmla="*/ 40 w 152"/>
                <a:gd name="T31" fmla="*/ 55 h 157"/>
                <a:gd name="T32" fmla="*/ 49 w 152"/>
                <a:gd name="T33" fmla="*/ 62 h 157"/>
                <a:gd name="T34" fmla="*/ 55 w 152"/>
                <a:gd name="T35" fmla="*/ 66 h 157"/>
                <a:gd name="T36" fmla="*/ 51 w 152"/>
                <a:gd name="T37" fmla="*/ 72 h 157"/>
                <a:gd name="T38" fmla="*/ 45 w 152"/>
                <a:gd name="T39" fmla="*/ 77 h 157"/>
                <a:gd name="T40" fmla="*/ 41 w 152"/>
                <a:gd name="T41" fmla="*/ 77 h 157"/>
                <a:gd name="T42" fmla="*/ 0 w 152"/>
                <a:gd name="T43" fmla="*/ 125 h 157"/>
                <a:gd name="T44" fmla="*/ 9 w 152"/>
                <a:gd name="T45" fmla="*/ 136 h 157"/>
                <a:gd name="T46" fmla="*/ 29 w 152"/>
                <a:gd name="T47" fmla="*/ 130 h 157"/>
                <a:gd name="T48" fmla="*/ 45 w 152"/>
                <a:gd name="T49" fmla="*/ 137 h 157"/>
                <a:gd name="T50" fmla="*/ 47 w 152"/>
                <a:gd name="T51" fmla="*/ 134 h 157"/>
                <a:gd name="T52" fmla="*/ 51 w 152"/>
                <a:gd name="T53" fmla="*/ 134 h 157"/>
                <a:gd name="T54" fmla="*/ 52 w 152"/>
                <a:gd name="T55" fmla="*/ 134 h 157"/>
                <a:gd name="T56" fmla="*/ 48 w 152"/>
                <a:gd name="T57" fmla="*/ 144 h 157"/>
                <a:gd name="T58" fmla="*/ 61 w 152"/>
                <a:gd name="T59" fmla="*/ 154 h 157"/>
                <a:gd name="T60" fmla="*/ 81 w 152"/>
                <a:gd name="T61" fmla="*/ 142 h 157"/>
                <a:gd name="T62" fmla="*/ 90 w 152"/>
                <a:gd name="T63" fmla="*/ 143 h 157"/>
                <a:gd name="T64" fmla="*/ 119 w 152"/>
                <a:gd name="T65" fmla="*/ 118 h 157"/>
                <a:gd name="T66" fmla="*/ 126 w 152"/>
                <a:gd name="T67" fmla="*/ 120 h 157"/>
                <a:gd name="T68" fmla="*/ 134 w 152"/>
                <a:gd name="T69" fmla="*/ 120 h 157"/>
                <a:gd name="T70" fmla="*/ 145 w 152"/>
                <a:gd name="T71" fmla="*/ 10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157">
                  <a:moveTo>
                    <a:pt x="145" y="109"/>
                  </a:moveTo>
                  <a:cubicBezTo>
                    <a:pt x="142" y="105"/>
                    <a:pt x="138" y="103"/>
                    <a:pt x="134" y="102"/>
                  </a:cubicBezTo>
                  <a:cubicBezTo>
                    <a:pt x="135" y="96"/>
                    <a:pt x="129" y="92"/>
                    <a:pt x="123" y="93"/>
                  </a:cubicBezTo>
                  <a:cubicBezTo>
                    <a:pt x="127" y="88"/>
                    <a:pt x="130" y="83"/>
                    <a:pt x="133" y="79"/>
                  </a:cubicBezTo>
                  <a:cubicBezTo>
                    <a:pt x="138" y="71"/>
                    <a:pt x="130" y="65"/>
                    <a:pt x="124" y="67"/>
                  </a:cubicBezTo>
                  <a:cubicBezTo>
                    <a:pt x="125" y="65"/>
                    <a:pt x="125" y="64"/>
                    <a:pt x="126" y="63"/>
                  </a:cubicBezTo>
                  <a:cubicBezTo>
                    <a:pt x="132" y="54"/>
                    <a:pt x="119" y="44"/>
                    <a:pt x="112" y="51"/>
                  </a:cubicBezTo>
                  <a:cubicBezTo>
                    <a:pt x="113" y="44"/>
                    <a:pt x="105" y="39"/>
                    <a:pt x="98" y="42"/>
                  </a:cubicBezTo>
                  <a:cubicBezTo>
                    <a:pt x="100" y="37"/>
                    <a:pt x="96" y="32"/>
                    <a:pt x="91" y="31"/>
                  </a:cubicBezTo>
                  <a:cubicBezTo>
                    <a:pt x="91" y="27"/>
                    <a:pt x="90" y="23"/>
                    <a:pt x="89" y="19"/>
                  </a:cubicBezTo>
                  <a:cubicBezTo>
                    <a:pt x="89" y="17"/>
                    <a:pt x="88" y="16"/>
                    <a:pt x="87" y="15"/>
                  </a:cubicBezTo>
                  <a:cubicBezTo>
                    <a:pt x="87" y="14"/>
                    <a:pt x="87" y="14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8" y="7"/>
                    <a:pt x="84" y="0"/>
                    <a:pt x="78" y="1"/>
                  </a:cubicBezTo>
                  <a:cubicBezTo>
                    <a:pt x="57" y="3"/>
                    <a:pt x="39" y="18"/>
                    <a:pt x="40" y="39"/>
                  </a:cubicBezTo>
                  <a:cubicBezTo>
                    <a:pt x="39" y="44"/>
                    <a:pt x="39" y="50"/>
                    <a:pt x="40" y="55"/>
                  </a:cubicBezTo>
                  <a:cubicBezTo>
                    <a:pt x="40" y="60"/>
                    <a:pt x="45" y="62"/>
                    <a:pt x="49" y="62"/>
                  </a:cubicBezTo>
                  <a:cubicBezTo>
                    <a:pt x="51" y="64"/>
                    <a:pt x="53" y="65"/>
                    <a:pt x="55" y="66"/>
                  </a:cubicBezTo>
                  <a:cubicBezTo>
                    <a:pt x="54" y="68"/>
                    <a:pt x="52" y="70"/>
                    <a:pt x="51" y="72"/>
                  </a:cubicBezTo>
                  <a:cubicBezTo>
                    <a:pt x="49" y="74"/>
                    <a:pt x="47" y="75"/>
                    <a:pt x="45" y="77"/>
                  </a:cubicBezTo>
                  <a:cubicBezTo>
                    <a:pt x="44" y="77"/>
                    <a:pt x="43" y="77"/>
                    <a:pt x="41" y="77"/>
                  </a:cubicBezTo>
                  <a:cubicBezTo>
                    <a:pt x="17" y="82"/>
                    <a:pt x="4" y="103"/>
                    <a:pt x="0" y="125"/>
                  </a:cubicBezTo>
                  <a:cubicBezTo>
                    <a:pt x="0" y="130"/>
                    <a:pt x="3" y="137"/>
                    <a:pt x="9" y="136"/>
                  </a:cubicBezTo>
                  <a:cubicBezTo>
                    <a:pt x="16" y="136"/>
                    <a:pt x="23" y="133"/>
                    <a:pt x="29" y="130"/>
                  </a:cubicBezTo>
                  <a:cubicBezTo>
                    <a:pt x="29" y="138"/>
                    <a:pt x="39" y="144"/>
                    <a:pt x="45" y="137"/>
                  </a:cubicBezTo>
                  <a:cubicBezTo>
                    <a:pt x="46" y="136"/>
                    <a:pt x="47" y="135"/>
                    <a:pt x="47" y="134"/>
                  </a:cubicBezTo>
                  <a:cubicBezTo>
                    <a:pt x="49" y="134"/>
                    <a:pt x="50" y="135"/>
                    <a:pt x="51" y="134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0" y="137"/>
                    <a:pt x="49" y="141"/>
                    <a:pt x="48" y="144"/>
                  </a:cubicBezTo>
                  <a:cubicBezTo>
                    <a:pt x="45" y="152"/>
                    <a:pt x="55" y="157"/>
                    <a:pt x="61" y="154"/>
                  </a:cubicBezTo>
                  <a:cubicBezTo>
                    <a:pt x="69" y="151"/>
                    <a:pt x="75" y="147"/>
                    <a:pt x="81" y="142"/>
                  </a:cubicBezTo>
                  <a:cubicBezTo>
                    <a:pt x="84" y="144"/>
                    <a:pt x="87" y="145"/>
                    <a:pt x="90" y="143"/>
                  </a:cubicBezTo>
                  <a:cubicBezTo>
                    <a:pt x="101" y="136"/>
                    <a:pt x="110" y="127"/>
                    <a:pt x="119" y="118"/>
                  </a:cubicBezTo>
                  <a:cubicBezTo>
                    <a:pt x="121" y="120"/>
                    <a:pt x="123" y="120"/>
                    <a:pt x="126" y="120"/>
                  </a:cubicBezTo>
                  <a:cubicBezTo>
                    <a:pt x="128" y="120"/>
                    <a:pt x="131" y="120"/>
                    <a:pt x="134" y="120"/>
                  </a:cubicBezTo>
                  <a:cubicBezTo>
                    <a:pt x="141" y="128"/>
                    <a:pt x="152" y="116"/>
                    <a:pt x="145" y="109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2" name="Freeform 41"/>
            <p:cNvSpPr>
              <a:spLocks noEditPoints="1"/>
            </p:cNvSpPr>
            <p:nvPr/>
          </p:nvSpPr>
          <p:spPr bwMode="auto">
            <a:xfrm>
              <a:off x="199774" y="515057"/>
              <a:ext cx="2002417" cy="2608329"/>
            </a:xfrm>
            <a:custGeom>
              <a:avLst/>
              <a:gdLst>
                <a:gd name="T0" fmla="*/ 173 w 408"/>
                <a:gd name="T1" fmla="*/ 51 h 531"/>
                <a:gd name="T2" fmla="*/ 186 w 408"/>
                <a:gd name="T3" fmla="*/ 20 h 531"/>
                <a:gd name="T4" fmla="*/ 147 w 408"/>
                <a:gd name="T5" fmla="*/ 7 h 531"/>
                <a:gd name="T6" fmla="*/ 48 w 408"/>
                <a:gd name="T7" fmla="*/ 119 h 531"/>
                <a:gd name="T8" fmla="*/ 236 w 408"/>
                <a:gd name="T9" fmla="*/ 475 h 531"/>
                <a:gd name="T10" fmla="*/ 239 w 408"/>
                <a:gd name="T11" fmla="*/ 501 h 531"/>
                <a:gd name="T12" fmla="*/ 196 w 408"/>
                <a:gd name="T13" fmla="*/ 512 h 531"/>
                <a:gd name="T14" fmla="*/ 196 w 408"/>
                <a:gd name="T15" fmla="*/ 529 h 531"/>
                <a:gd name="T16" fmla="*/ 219 w 408"/>
                <a:gd name="T17" fmla="*/ 522 h 531"/>
                <a:gd name="T18" fmla="*/ 252 w 408"/>
                <a:gd name="T19" fmla="*/ 500 h 531"/>
                <a:gd name="T20" fmla="*/ 252 w 408"/>
                <a:gd name="T21" fmla="*/ 495 h 531"/>
                <a:gd name="T22" fmla="*/ 248 w 408"/>
                <a:gd name="T23" fmla="*/ 474 h 531"/>
                <a:gd name="T24" fmla="*/ 295 w 408"/>
                <a:gd name="T25" fmla="*/ 459 h 531"/>
                <a:gd name="T26" fmla="*/ 320 w 408"/>
                <a:gd name="T27" fmla="*/ 458 h 531"/>
                <a:gd name="T28" fmla="*/ 308 w 408"/>
                <a:gd name="T29" fmla="*/ 402 h 531"/>
                <a:gd name="T30" fmla="*/ 235 w 408"/>
                <a:gd name="T31" fmla="*/ 46 h 531"/>
                <a:gd name="T32" fmla="*/ 366 w 408"/>
                <a:gd name="T33" fmla="*/ 218 h 531"/>
                <a:gd name="T34" fmla="*/ 297 w 408"/>
                <a:gd name="T35" fmla="*/ 244 h 531"/>
                <a:gd name="T36" fmla="*/ 272 w 408"/>
                <a:gd name="T37" fmla="*/ 226 h 531"/>
                <a:gd name="T38" fmla="*/ 245 w 408"/>
                <a:gd name="T39" fmla="*/ 226 h 531"/>
                <a:gd name="T40" fmla="*/ 281 w 408"/>
                <a:gd name="T41" fmla="*/ 180 h 531"/>
                <a:gd name="T42" fmla="*/ 285 w 408"/>
                <a:gd name="T43" fmla="*/ 124 h 531"/>
                <a:gd name="T44" fmla="*/ 297 w 408"/>
                <a:gd name="T45" fmla="*/ 442 h 531"/>
                <a:gd name="T46" fmla="*/ 208 w 408"/>
                <a:gd name="T47" fmla="*/ 458 h 531"/>
                <a:gd name="T48" fmla="*/ 57 w 408"/>
                <a:gd name="T49" fmla="*/ 130 h 531"/>
                <a:gd name="T50" fmla="*/ 151 w 408"/>
                <a:gd name="T51" fmla="*/ 58 h 531"/>
                <a:gd name="T52" fmla="*/ 168 w 408"/>
                <a:gd name="T53" fmla="*/ 418 h 531"/>
                <a:gd name="T54" fmla="*/ 307 w 408"/>
                <a:gd name="T55" fmla="*/ 437 h 531"/>
                <a:gd name="T56" fmla="*/ 167 w 408"/>
                <a:gd name="T57" fmla="*/ 200 h 531"/>
                <a:gd name="T58" fmla="*/ 171 w 408"/>
                <a:gd name="T59" fmla="*/ 196 h 531"/>
                <a:gd name="T60" fmla="*/ 154 w 408"/>
                <a:gd name="T61" fmla="*/ 205 h 531"/>
                <a:gd name="T62" fmla="*/ 150 w 408"/>
                <a:gd name="T63" fmla="*/ 251 h 531"/>
                <a:gd name="T64" fmla="*/ 118 w 408"/>
                <a:gd name="T65" fmla="*/ 317 h 531"/>
                <a:gd name="T66" fmla="*/ 155 w 408"/>
                <a:gd name="T67" fmla="*/ 340 h 531"/>
                <a:gd name="T68" fmla="*/ 232 w 408"/>
                <a:gd name="T69" fmla="*/ 359 h 531"/>
                <a:gd name="T70" fmla="*/ 142 w 408"/>
                <a:gd name="T71" fmla="*/ 384 h 531"/>
                <a:gd name="T72" fmla="*/ 100 w 408"/>
                <a:gd name="T73" fmla="*/ 134 h 531"/>
                <a:gd name="T74" fmla="*/ 156 w 408"/>
                <a:gd name="T75" fmla="*/ 159 h 531"/>
                <a:gd name="T76" fmla="*/ 179 w 408"/>
                <a:gd name="T77" fmla="*/ 169 h 531"/>
                <a:gd name="T78" fmla="*/ 110 w 408"/>
                <a:gd name="T79" fmla="*/ 156 h 531"/>
                <a:gd name="T80" fmla="*/ 135 w 408"/>
                <a:gd name="T81" fmla="*/ 154 h 531"/>
                <a:gd name="T82" fmla="*/ 244 w 408"/>
                <a:gd name="T83" fmla="*/ 399 h 531"/>
                <a:gd name="T84" fmla="*/ 232 w 408"/>
                <a:gd name="T85" fmla="*/ 344 h 531"/>
                <a:gd name="T86" fmla="*/ 177 w 408"/>
                <a:gd name="T87" fmla="*/ 321 h 531"/>
                <a:gd name="T88" fmla="*/ 130 w 408"/>
                <a:gd name="T89" fmla="*/ 317 h 531"/>
                <a:gd name="T90" fmla="*/ 172 w 408"/>
                <a:gd name="T91" fmla="*/ 256 h 531"/>
                <a:gd name="T92" fmla="*/ 177 w 408"/>
                <a:gd name="T93" fmla="*/ 148 h 531"/>
                <a:gd name="T94" fmla="*/ 144 w 408"/>
                <a:gd name="T95" fmla="*/ 82 h 531"/>
                <a:gd name="T96" fmla="*/ 190 w 408"/>
                <a:gd name="T97" fmla="*/ 84 h 531"/>
                <a:gd name="T98" fmla="*/ 272 w 408"/>
                <a:gd name="T99" fmla="*/ 69 h 531"/>
                <a:gd name="T100" fmla="*/ 274 w 408"/>
                <a:gd name="T101" fmla="*/ 171 h 531"/>
                <a:gd name="T102" fmla="*/ 249 w 408"/>
                <a:gd name="T103" fmla="*/ 255 h 531"/>
                <a:gd name="T104" fmla="*/ 311 w 408"/>
                <a:gd name="T105" fmla="*/ 254 h 531"/>
                <a:gd name="T106" fmla="*/ 383 w 408"/>
                <a:gd name="T107" fmla="*/ 23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" h="531">
                  <a:moveTo>
                    <a:pt x="235" y="46"/>
                  </a:moveTo>
                  <a:cubicBezTo>
                    <a:pt x="230" y="47"/>
                    <a:pt x="224" y="48"/>
                    <a:pt x="219" y="50"/>
                  </a:cubicBezTo>
                  <a:cubicBezTo>
                    <a:pt x="204" y="48"/>
                    <a:pt x="188" y="48"/>
                    <a:pt x="173" y="51"/>
                  </a:cubicBezTo>
                  <a:cubicBezTo>
                    <a:pt x="173" y="43"/>
                    <a:pt x="170" y="36"/>
                    <a:pt x="168" y="29"/>
                  </a:cubicBezTo>
                  <a:cubicBezTo>
                    <a:pt x="174" y="28"/>
                    <a:pt x="180" y="26"/>
                    <a:pt x="186" y="25"/>
                  </a:cubicBezTo>
                  <a:cubicBezTo>
                    <a:pt x="189" y="25"/>
                    <a:pt x="188" y="20"/>
                    <a:pt x="186" y="20"/>
                  </a:cubicBezTo>
                  <a:cubicBezTo>
                    <a:pt x="179" y="20"/>
                    <a:pt x="172" y="21"/>
                    <a:pt x="165" y="22"/>
                  </a:cubicBezTo>
                  <a:cubicBezTo>
                    <a:pt x="163" y="17"/>
                    <a:pt x="161" y="12"/>
                    <a:pt x="159" y="6"/>
                  </a:cubicBezTo>
                  <a:cubicBezTo>
                    <a:pt x="157" y="1"/>
                    <a:pt x="148" y="0"/>
                    <a:pt x="147" y="7"/>
                  </a:cubicBezTo>
                  <a:cubicBezTo>
                    <a:pt x="146" y="11"/>
                    <a:pt x="146" y="16"/>
                    <a:pt x="147" y="21"/>
                  </a:cubicBezTo>
                  <a:cubicBezTo>
                    <a:pt x="147" y="23"/>
                    <a:pt x="147" y="25"/>
                    <a:pt x="147" y="27"/>
                  </a:cubicBezTo>
                  <a:cubicBezTo>
                    <a:pt x="104" y="42"/>
                    <a:pt x="71" y="80"/>
                    <a:pt x="48" y="119"/>
                  </a:cubicBezTo>
                  <a:cubicBezTo>
                    <a:pt x="18" y="171"/>
                    <a:pt x="0" y="235"/>
                    <a:pt x="9" y="296"/>
                  </a:cubicBezTo>
                  <a:cubicBezTo>
                    <a:pt x="19" y="359"/>
                    <a:pt x="63" y="415"/>
                    <a:pt x="117" y="447"/>
                  </a:cubicBezTo>
                  <a:cubicBezTo>
                    <a:pt x="151" y="467"/>
                    <a:pt x="195" y="478"/>
                    <a:pt x="236" y="475"/>
                  </a:cubicBezTo>
                  <a:cubicBezTo>
                    <a:pt x="236" y="477"/>
                    <a:pt x="236" y="479"/>
                    <a:pt x="237" y="480"/>
                  </a:cubicBezTo>
                  <a:cubicBezTo>
                    <a:pt x="236" y="482"/>
                    <a:pt x="235" y="483"/>
                    <a:pt x="236" y="486"/>
                  </a:cubicBezTo>
                  <a:cubicBezTo>
                    <a:pt x="237" y="491"/>
                    <a:pt x="238" y="496"/>
                    <a:pt x="239" y="501"/>
                  </a:cubicBezTo>
                  <a:cubicBezTo>
                    <a:pt x="240" y="502"/>
                    <a:pt x="240" y="502"/>
                    <a:pt x="240" y="502"/>
                  </a:cubicBezTo>
                  <a:cubicBezTo>
                    <a:pt x="228" y="505"/>
                    <a:pt x="217" y="508"/>
                    <a:pt x="205" y="511"/>
                  </a:cubicBezTo>
                  <a:cubicBezTo>
                    <a:pt x="202" y="511"/>
                    <a:pt x="199" y="512"/>
                    <a:pt x="196" y="512"/>
                  </a:cubicBezTo>
                  <a:cubicBezTo>
                    <a:pt x="194" y="512"/>
                    <a:pt x="193" y="513"/>
                    <a:pt x="192" y="514"/>
                  </a:cubicBezTo>
                  <a:cubicBezTo>
                    <a:pt x="192" y="514"/>
                    <a:pt x="192" y="514"/>
                    <a:pt x="192" y="514"/>
                  </a:cubicBezTo>
                  <a:cubicBezTo>
                    <a:pt x="182" y="516"/>
                    <a:pt x="186" y="531"/>
                    <a:pt x="196" y="529"/>
                  </a:cubicBezTo>
                  <a:cubicBezTo>
                    <a:pt x="203" y="527"/>
                    <a:pt x="209" y="525"/>
                    <a:pt x="216" y="524"/>
                  </a:cubicBezTo>
                  <a:cubicBezTo>
                    <a:pt x="217" y="524"/>
                    <a:pt x="218" y="523"/>
                    <a:pt x="219" y="523"/>
                  </a:cubicBezTo>
                  <a:cubicBezTo>
                    <a:pt x="219" y="522"/>
                    <a:pt x="219" y="522"/>
                    <a:pt x="219" y="522"/>
                  </a:cubicBezTo>
                  <a:cubicBezTo>
                    <a:pt x="243" y="518"/>
                    <a:pt x="266" y="513"/>
                    <a:pt x="290" y="513"/>
                  </a:cubicBezTo>
                  <a:cubicBezTo>
                    <a:pt x="299" y="512"/>
                    <a:pt x="299" y="499"/>
                    <a:pt x="290" y="498"/>
                  </a:cubicBezTo>
                  <a:cubicBezTo>
                    <a:pt x="277" y="497"/>
                    <a:pt x="264" y="498"/>
                    <a:pt x="252" y="500"/>
                  </a:cubicBezTo>
                  <a:cubicBezTo>
                    <a:pt x="252" y="499"/>
                    <a:pt x="252" y="499"/>
                    <a:pt x="252" y="498"/>
                  </a:cubicBezTo>
                  <a:cubicBezTo>
                    <a:pt x="252" y="497"/>
                    <a:pt x="252" y="497"/>
                    <a:pt x="252" y="497"/>
                  </a:cubicBezTo>
                  <a:cubicBezTo>
                    <a:pt x="252" y="497"/>
                    <a:pt x="252" y="496"/>
                    <a:pt x="252" y="495"/>
                  </a:cubicBezTo>
                  <a:cubicBezTo>
                    <a:pt x="252" y="489"/>
                    <a:pt x="252" y="484"/>
                    <a:pt x="252" y="479"/>
                  </a:cubicBezTo>
                  <a:cubicBezTo>
                    <a:pt x="252" y="476"/>
                    <a:pt x="250" y="474"/>
                    <a:pt x="248" y="474"/>
                  </a:cubicBezTo>
                  <a:cubicBezTo>
                    <a:pt x="248" y="474"/>
                    <a:pt x="248" y="474"/>
                    <a:pt x="248" y="474"/>
                  </a:cubicBezTo>
                  <a:cubicBezTo>
                    <a:pt x="260" y="472"/>
                    <a:pt x="273" y="469"/>
                    <a:pt x="284" y="464"/>
                  </a:cubicBezTo>
                  <a:cubicBezTo>
                    <a:pt x="285" y="464"/>
                    <a:pt x="286" y="463"/>
                    <a:pt x="287" y="463"/>
                  </a:cubicBezTo>
                  <a:cubicBezTo>
                    <a:pt x="290" y="461"/>
                    <a:pt x="292" y="460"/>
                    <a:pt x="295" y="459"/>
                  </a:cubicBezTo>
                  <a:cubicBezTo>
                    <a:pt x="297" y="459"/>
                    <a:pt x="299" y="459"/>
                    <a:pt x="300" y="457"/>
                  </a:cubicBezTo>
                  <a:cubicBezTo>
                    <a:pt x="305" y="455"/>
                    <a:pt x="310" y="454"/>
                    <a:pt x="315" y="453"/>
                  </a:cubicBezTo>
                  <a:cubicBezTo>
                    <a:pt x="316" y="455"/>
                    <a:pt x="318" y="456"/>
                    <a:pt x="320" y="458"/>
                  </a:cubicBezTo>
                  <a:cubicBezTo>
                    <a:pt x="324" y="460"/>
                    <a:pt x="329" y="456"/>
                    <a:pt x="329" y="452"/>
                  </a:cubicBezTo>
                  <a:cubicBezTo>
                    <a:pt x="330" y="443"/>
                    <a:pt x="321" y="430"/>
                    <a:pt x="317" y="421"/>
                  </a:cubicBezTo>
                  <a:cubicBezTo>
                    <a:pt x="315" y="414"/>
                    <a:pt x="312" y="408"/>
                    <a:pt x="308" y="402"/>
                  </a:cubicBezTo>
                  <a:cubicBezTo>
                    <a:pt x="321" y="396"/>
                    <a:pt x="332" y="389"/>
                    <a:pt x="342" y="381"/>
                  </a:cubicBezTo>
                  <a:cubicBezTo>
                    <a:pt x="384" y="347"/>
                    <a:pt x="405" y="296"/>
                    <a:pt x="406" y="243"/>
                  </a:cubicBezTo>
                  <a:cubicBezTo>
                    <a:pt x="408" y="152"/>
                    <a:pt x="341" y="31"/>
                    <a:pt x="235" y="46"/>
                  </a:cubicBezTo>
                  <a:close/>
                  <a:moveTo>
                    <a:pt x="325" y="97"/>
                  </a:moveTo>
                  <a:cubicBezTo>
                    <a:pt x="357" y="127"/>
                    <a:pt x="376" y="170"/>
                    <a:pt x="382" y="213"/>
                  </a:cubicBezTo>
                  <a:cubicBezTo>
                    <a:pt x="376" y="214"/>
                    <a:pt x="371" y="216"/>
                    <a:pt x="366" y="218"/>
                  </a:cubicBezTo>
                  <a:cubicBezTo>
                    <a:pt x="358" y="216"/>
                    <a:pt x="351" y="216"/>
                    <a:pt x="342" y="221"/>
                  </a:cubicBezTo>
                  <a:cubicBezTo>
                    <a:pt x="333" y="225"/>
                    <a:pt x="328" y="234"/>
                    <a:pt x="319" y="238"/>
                  </a:cubicBezTo>
                  <a:cubicBezTo>
                    <a:pt x="311" y="242"/>
                    <a:pt x="304" y="245"/>
                    <a:pt x="297" y="244"/>
                  </a:cubicBezTo>
                  <a:cubicBezTo>
                    <a:pt x="293" y="242"/>
                    <a:pt x="289" y="239"/>
                    <a:pt x="285" y="235"/>
                  </a:cubicBezTo>
                  <a:cubicBezTo>
                    <a:pt x="284" y="233"/>
                    <a:pt x="283" y="231"/>
                    <a:pt x="282" y="229"/>
                  </a:cubicBezTo>
                  <a:cubicBezTo>
                    <a:pt x="280" y="224"/>
                    <a:pt x="275" y="223"/>
                    <a:pt x="272" y="226"/>
                  </a:cubicBezTo>
                  <a:cubicBezTo>
                    <a:pt x="265" y="233"/>
                    <a:pt x="258" y="239"/>
                    <a:pt x="249" y="242"/>
                  </a:cubicBezTo>
                  <a:cubicBezTo>
                    <a:pt x="249" y="243"/>
                    <a:pt x="248" y="243"/>
                    <a:pt x="248" y="243"/>
                  </a:cubicBezTo>
                  <a:cubicBezTo>
                    <a:pt x="245" y="238"/>
                    <a:pt x="245" y="229"/>
                    <a:pt x="245" y="226"/>
                  </a:cubicBezTo>
                  <a:cubicBezTo>
                    <a:pt x="245" y="211"/>
                    <a:pt x="252" y="201"/>
                    <a:pt x="264" y="193"/>
                  </a:cubicBezTo>
                  <a:cubicBezTo>
                    <a:pt x="270" y="189"/>
                    <a:pt x="276" y="185"/>
                    <a:pt x="280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90" y="172"/>
                    <a:pt x="298" y="160"/>
                    <a:pt x="294" y="148"/>
                  </a:cubicBezTo>
                  <a:cubicBezTo>
                    <a:pt x="292" y="140"/>
                    <a:pt x="288" y="133"/>
                    <a:pt x="285" y="125"/>
                  </a:cubicBezTo>
                  <a:cubicBezTo>
                    <a:pt x="285" y="124"/>
                    <a:pt x="285" y="124"/>
                    <a:pt x="285" y="124"/>
                  </a:cubicBezTo>
                  <a:cubicBezTo>
                    <a:pt x="286" y="110"/>
                    <a:pt x="303" y="98"/>
                    <a:pt x="316" y="90"/>
                  </a:cubicBezTo>
                  <a:cubicBezTo>
                    <a:pt x="319" y="92"/>
                    <a:pt x="322" y="95"/>
                    <a:pt x="325" y="97"/>
                  </a:cubicBezTo>
                  <a:close/>
                  <a:moveTo>
                    <a:pt x="297" y="442"/>
                  </a:moveTo>
                  <a:cubicBezTo>
                    <a:pt x="297" y="442"/>
                    <a:pt x="297" y="442"/>
                    <a:pt x="297" y="442"/>
                  </a:cubicBezTo>
                  <a:cubicBezTo>
                    <a:pt x="296" y="442"/>
                    <a:pt x="295" y="442"/>
                    <a:pt x="293" y="442"/>
                  </a:cubicBezTo>
                  <a:cubicBezTo>
                    <a:pt x="264" y="451"/>
                    <a:pt x="239" y="460"/>
                    <a:pt x="208" y="458"/>
                  </a:cubicBezTo>
                  <a:cubicBezTo>
                    <a:pt x="179" y="457"/>
                    <a:pt x="151" y="447"/>
                    <a:pt x="125" y="433"/>
                  </a:cubicBezTo>
                  <a:cubicBezTo>
                    <a:pt x="73" y="403"/>
                    <a:pt x="36" y="351"/>
                    <a:pt x="24" y="292"/>
                  </a:cubicBezTo>
                  <a:cubicBezTo>
                    <a:pt x="13" y="237"/>
                    <a:pt x="32" y="178"/>
                    <a:pt x="57" y="130"/>
                  </a:cubicBezTo>
                  <a:cubicBezTo>
                    <a:pt x="78" y="90"/>
                    <a:pt x="108" y="55"/>
                    <a:pt x="147" y="37"/>
                  </a:cubicBezTo>
                  <a:cubicBezTo>
                    <a:pt x="147" y="42"/>
                    <a:pt x="148" y="47"/>
                    <a:pt x="148" y="52"/>
                  </a:cubicBezTo>
                  <a:cubicBezTo>
                    <a:pt x="148" y="55"/>
                    <a:pt x="149" y="57"/>
                    <a:pt x="151" y="58"/>
                  </a:cubicBezTo>
                  <a:cubicBezTo>
                    <a:pt x="144" y="61"/>
                    <a:pt x="136" y="65"/>
                    <a:pt x="129" y="69"/>
                  </a:cubicBezTo>
                  <a:cubicBezTo>
                    <a:pt x="90" y="95"/>
                    <a:pt x="66" y="139"/>
                    <a:pt x="54" y="184"/>
                  </a:cubicBezTo>
                  <a:cubicBezTo>
                    <a:pt x="31" y="277"/>
                    <a:pt x="66" y="392"/>
                    <a:pt x="168" y="418"/>
                  </a:cubicBezTo>
                  <a:cubicBezTo>
                    <a:pt x="210" y="429"/>
                    <a:pt x="258" y="424"/>
                    <a:pt x="299" y="406"/>
                  </a:cubicBezTo>
                  <a:cubicBezTo>
                    <a:pt x="300" y="414"/>
                    <a:pt x="302" y="421"/>
                    <a:pt x="305" y="429"/>
                  </a:cubicBezTo>
                  <a:cubicBezTo>
                    <a:pt x="305" y="431"/>
                    <a:pt x="306" y="434"/>
                    <a:pt x="307" y="437"/>
                  </a:cubicBezTo>
                  <a:cubicBezTo>
                    <a:pt x="304" y="438"/>
                    <a:pt x="301" y="440"/>
                    <a:pt x="297" y="442"/>
                  </a:cubicBezTo>
                  <a:close/>
                  <a:moveTo>
                    <a:pt x="167" y="199"/>
                  </a:moveTo>
                  <a:cubicBezTo>
                    <a:pt x="167" y="200"/>
                    <a:pt x="167" y="200"/>
                    <a:pt x="167" y="200"/>
                  </a:cubicBezTo>
                  <a:cubicBezTo>
                    <a:pt x="166" y="199"/>
                    <a:pt x="165" y="199"/>
                    <a:pt x="164" y="198"/>
                  </a:cubicBezTo>
                  <a:cubicBezTo>
                    <a:pt x="169" y="194"/>
                    <a:pt x="175" y="188"/>
                    <a:pt x="179" y="182"/>
                  </a:cubicBezTo>
                  <a:cubicBezTo>
                    <a:pt x="178" y="187"/>
                    <a:pt x="175" y="191"/>
                    <a:pt x="171" y="196"/>
                  </a:cubicBezTo>
                  <a:cubicBezTo>
                    <a:pt x="169" y="194"/>
                    <a:pt x="165" y="196"/>
                    <a:pt x="167" y="199"/>
                  </a:cubicBezTo>
                  <a:close/>
                  <a:moveTo>
                    <a:pt x="152" y="197"/>
                  </a:moveTo>
                  <a:cubicBezTo>
                    <a:pt x="149" y="199"/>
                    <a:pt x="151" y="204"/>
                    <a:pt x="154" y="205"/>
                  </a:cubicBezTo>
                  <a:cubicBezTo>
                    <a:pt x="163" y="208"/>
                    <a:pt x="172" y="211"/>
                    <a:pt x="180" y="217"/>
                  </a:cubicBezTo>
                  <a:cubicBezTo>
                    <a:pt x="187" y="223"/>
                    <a:pt x="175" y="231"/>
                    <a:pt x="171" y="234"/>
                  </a:cubicBezTo>
                  <a:cubicBezTo>
                    <a:pt x="164" y="239"/>
                    <a:pt x="156" y="244"/>
                    <a:pt x="150" y="251"/>
                  </a:cubicBezTo>
                  <a:cubicBezTo>
                    <a:pt x="145" y="257"/>
                    <a:pt x="141" y="263"/>
                    <a:pt x="137" y="270"/>
                  </a:cubicBezTo>
                  <a:cubicBezTo>
                    <a:pt x="136" y="271"/>
                    <a:pt x="135" y="272"/>
                    <a:pt x="133" y="273"/>
                  </a:cubicBezTo>
                  <a:cubicBezTo>
                    <a:pt x="123" y="283"/>
                    <a:pt x="116" y="301"/>
                    <a:pt x="118" y="317"/>
                  </a:cubicBezTo>
                  <a:cubicBezTo>
                    <a:pt x="116" y="323"/>
                    <a:pt x="115" y="330"/>
                    <a:pt x="114" y="336"/>
                  </a:cubicBezTo>
                  <a:cubicBezTo>
                    <a:pt x="113" y="340"/>
                    <a:pt x="116" y="343"/>
                    <a:pt x="120" y="343"/>
                  </a:cubicBezTo>
                  <a:cubicBezTo>
                    <a:pt x="132" y="344"/>
                    <a:pt x="143" y="343"/>
                    <a:pt x="155" y="340"/>
                  </a:cubicBezTo>
                  <a:cubicBezTo>
                    <a:pt x="161" y="338"/>
                    <a:pt x="167" y="336"/>
                    <a:pt x="172" y="334"/>
                  </a:cubicBezTo>
                  <a:cubicBezTo>
                    <a:pt x="181" y="333"/>
                    <a:pt x="181" y="334"/>
                    <a:pt x="192" y="341"/>
                  </a:cubicBezTo>
                  <a:cubicBezTo>
                    <a:pt x="204" y="349"/>
                    <a:pt x="221" y="349"/>
                    <a:pt x="232" y="359"/>
                  </a:cubicBezTo>
                  <a:cubicBezTo>
                    <a:pt x="237" y="369"/>
                    <a:pt x="236" y="380"/>
                    <a:pt x="234" y="391"/>
                  </a:cubicBezTo>
                  <a:cubicBezTo>
                    <a:pt x="233" y="394"/>
                    <a:pt x="231" y="397"/>
                    <a:pt x="230" y="400"/>
                  </a:cubicBezTo>
                  <a:cubicBezTo>
                    <a:pt x="199" y="403"/>
                    <a:pt x="168" y="398"/>
                    <a:pt x="142" y="384"/>
                  </a:cubicBezTo>
                  <a:cubicBezTo>
                    <a:pt x="68" y="346"/>
                    <a:pt x="57" y="246"/>
                    <a:pt x="79" y="174"/>
                  </a:cubicBezTo>
                  <a:cubicBezTo>
                    <a:pt x="83" y="159"/>
                    <a:pt x="89" y="144"/>
                    <a:pt x="98" y="131"/>
                  </a:cubicBezTo>
                  <a:cubicBezTo>
                    <a:pt x="99" y="131"/>
                    <a:pt x="100" y="132"/>
                    <a:pt x="100" y="134"/>
                  </a:cubicBezTo>
                  <a:cubicBezTo>
                    <a:pt x="101" y="142"/>
                    <a:pt x="103" y="150"/>
                    <a:pt x="103" y="158"/>
                  </a:cubicBezTo>
                  <a:cubicBezTo>
                    <a:pt x="104" y="159"/>
                    <a:pt x="105" y="160"/>
                    <a:pt x="106" y="160"/>
                  </a:cubicBezTo>
                  <a:cubicBezTo>
                    <a:pt x="123" y="162"/>
                    <a:pt x="139" y="159"/>
                    <a:pt x="156" y="159"/>
                  </a:cubicBezTo>
                  <a:cubicBezTo>
                    <a:pt x="160" y="159"/>
                    <a:pt x="169" y="159"/>
                    <a:pt x="175" y="161"/>
                  </a:cubicBezTo>
                  <a:cubicBezTo>
                    <a:pt x="175" y="161"/>
                    <a:pt x="175" y="161"/>
                    <a:pt x="175" y="161"/>
                  </a:cubicBezTo>
                  <a:cubicBezTo>
                    <a:pt x="177" y="164"/>
                    <a:pt x="178" y="166"/>
                    <a:pt x="179" y="169"/>
                  </a:cubicBezTo>
                  <a:cubicBezTo>
                    <a:pt x="176" y="179"/>
                    <a:pt x="156" y="193"/>
                    <a:pt x="152" y="197"/>
                  </a:cubicBezTo>
                  <a:close/>
                  <a:moveTo>
                    <a:pt x="130" y="155"/>
                  </a:moveTo>
                  <a:cubicBezTo>
                    <a:pt x="123" y="155"/>
                    <a:pt x="117" y="156"/>
                    <a:pt x="110" y="156"/>
                  </a:cubicBezTo>
                  <a:cubicBezTo>
                    <a:pt x="107" y="156"/>
                    <a:pt x="105" y="146"/>
                    <a:pt x="104" y="138"/>
                  </a:cubicBezTo>
                  <a:cubicBezTo>
                    <a:pt x="108" y="143"/>
                    <a:pt x="114" y="148"/>
                    <a:pt x="123" y="151"/>
                  </a:cubicBezTo>
                  <a:cubicBezTo>
                    <a:pt x="126" y="152"/>
                    <a:pt x="131" y="153"/>
                    <a:pt x="135" y="154"/>
                  </a:cubicBezTo>
                  <a:cubicBezTo>
                    <a:pt x="133" y="154"/>
                    <a:pt x="132" y="155"/>
                    <a:pt x="130" y="155"/>
                  </a:cubicBezTo>
                  <a:close/>
                  <a:moveTo>
                    <a:pt x="316" y="372"/>
                  </a:moveTo>
                  <a:cubicBezTo>
                    <a:pt x="295" y="386"/>
                    <a:pt x="270" y="395"/>
                    <a:pt x="244" y="399"/>
                  </a:cubicBezTo>
                  <a:cubicBezTo>
                    <a:pt x="245" y="395"/>
                    <a:pt x="247" y="392"/>
                    <a:pt x="248" y="388"/>
                  </a:cubicBezTo>
                  <a:cubicBezTo>
                    <a:pt x="252" y="380"/>
                    <a:pt x="251" y="372"/>
                    <a:pt x="249" y="364"/>
                  </a:cubicBezTo>
                  <a:cubicBezTo>
                    <a:pt x="247" y="354"/>
                    <a:pt x="240" y="348"/>
                    <a:pt x="232" y="344"/>
                  </a:cubicBezTo>
                  <a:cubicBezTo>
                    <a:pt x="229" y="341"/>
                    <a:pt x="226" y="338"/>
                    <a:pt x="223" y="336"/>
                  </a:cubicBezTo>
                  <a:cubicBezTo>
                    <a:pt x="213" y="329"/>
                    <a:pt x="200" y="322"/>
                    <a:pt x="188" y="319"/>
                  </a:cubicBezTo>
                  <a:cubicBezTo>
                    <a:pt x="185" y="318"/>
                    <a:pt x="181" y="319"/>
                    <a:pt x="177" y="321"/>
                  </a:cubicBezTo>
                  <a:cubicBezTo>
                    <a:pt x="170" y="321"/>
                    <a:pt x="162" y="324"/>
                    <a:pt x="157" y="325"/>
                  </a:cubicBezTo>
                  <a:cubicBezTo>
                    <a:pt x="151" y="326"/>
                    <a:pt x="145" y="328"/>
                    <a:pt x="138" y="329"/>
                  </a:cubicBezTo>
                  <a:cubicBezTo>
                    <a:pt x="133" y="330"/>
                    <a:pt x="130" y="324"/>
                    <a:pt x="130" y="317"/>
                  </a:cubicBezTo>
                  <a:cubicBezTo>
                    <a:pt x="134" y="303"/>
                    <a:pt x="139" y="291"/>
                    <a:pt x="146" y="279"/>
                  </a:cubicBezTo>
                  <a:cubicBezTo>
                    <a:pt x="147" y="277"/>
                    <a:pt x="149" y="274"/>
                    <a:pt x="150" y="272"/>
                  </a:cubicBezTo>
                  <a:cubicBezTo>
                    <a:pt x="157" y="266"/>
                    <a:pt x="165" y="261"/>
                    <a:pt x="172" y="256"/>
                  </a:cubicBezTo>
                  <a:cubicBezTo>
                    <a:pt x="182" y="248"/>
                    <a:pt x="191" y="238"/>
                    <a:pt x="194" y="224"/>
                  </a:cubicBezTo>
                  <a:cubicBezTo>
                    <a:pt x="196" y="214"/>
                    <a:pt x="186" y="208"/>
                    <a:pt x="178" y="202"/>
                  </a:cubicBezTo>
                  <a:cubicBezTo>
                    <a:pt x="192" y="189"/>
                    <a:pt x="195" y="159"/>
                    <a:pt x="177" y="148"/>
                  </a:cubicBezTo>
                  <a:cubicBezTo>
                    <a:pt x="168" y="142"/>
                    <a:pt x="157" y="147"/>
                    <a:pt x="147" y="145"/>
                  </a:cubicBezTo>
                  <a:cubicBezTo>
                    <a:pt x="127" y="143"/>
                    <a:pt x="110" y="138"/>
                    <a:pt x="105" y="119"/>
                  </a:cubicBezTo>
                  <a:cubicBezTo>
                    <a:pt x="116" y="104"/>
                    <a:pt x="129" y="92"/>
                    <a:pt x="144" y="82"/>
                  </a:cubicBezTo>
                  <a:cubicBezTo>
                    <a:pt x="156" y="74"/>
                    <a:pt x="170" y="69"/>
                    <a:pt x="185" y="66"/>
                  </a:cubicBezTo>
                  <a:cubicBezTo>
                    <a:pt x="184" y="67"/>
                    <a:pt x="183" y="67"/>
                    <a:pt x="183" y="68"/>
                  </a:cubicBezTo>
                  <a:cubicBezTo>
                    <a:pt x="175" y="73"/>
                    <a:pt x="180" y="88"/>
                    <a:pt x="190" y="84"/>
                  </a:cubicBezTo>
                  <a:cubicBezTo>
                    <a:pt x="208" y="76"/>
                    <a:pt x="226" y="69"/>
                    <a:pt x="245" y="68"/>
                  </a:cubicBezTo>
                  <a:cubicBezTo>
                    <a:pt x="252" y="69"/>
                    <a:pt x="259" y="71"/>
                    <a:pt x="266" y="73"/>
                  </a:cubicBezTo>
                  <a:cubicBezTo>
                    <a:pt x="269" y="74"/>
                    <a:pt x="271" y="72"/>
                    <a:pt x="272" y="69"/>
                  </a:cubicBezTo>
                  <a:cubicBezTo>
                    <a:pt x="285" y="72"/>
                    <a:pt x="298" y="78"/>
                    <a:pt x="309" y="85"/>
                  </a:cubicBezTo>
                  <a:cubicBezTo>
                    <a:pt x="290" y="91"/>
                    <a:pt x="269" y="106"/>
                    <a:pt x="275" y="128"/>
                  </a:cubicBezTo>
                  <a:cubicBezTo>
                    <a:pt x="280" y="144"/>
                    <a:pt x="291" y="158"/>
                    <a:pt x="274" y="171"/>
                  </a:cubicBezTo>
                  <a:cubicBezTo>
                    <a:pt x="264" y="179"/>
                    <a:pt x="252" y="183"/>
                    <a:pt x="242" y="192"/>
                  </a:cubicBezTo>
                  <a:cubicBezTo>
                    <a:pt x="229" y="203"/>
                    <a:pt x="214" y="237"/>
                    <a:pt x="232" y="251"/>
                  </a:cubicBezTo>
                  <a:cubicBezTo>
                    <a:pt x="237" y="256"/>
                    <a:pt x="243" y="256"/>
                    <a:pt x="249" y="255"/>
                  </a:cubicBezTo>
                  <a:cubicBezTo>
                    <a:pt x="258" y="257"/>
                    <a:pt x="269" y="251"/>
                    <a:pt x="277" y="245"/>
                  </a:cubicBezTo>
                  <a:cubicBezTo>
                    <a:pt x="285" y="255"/>
                    <a:pt x="295" y="259"/>
                    <a:pt x="310" y="255"/>
                  </a:cubicBezTo>
                  <a:cubicBezTo>
                    <a:pt x="311" y="254"/>
                    <a:pt x="311" y="254"/>
                    <a:pt x="311" y="254"/>
                  </a:cubicBezTo>
                  <a:cubicBezTo>
                    <a:pt x="328" y="253"/>
                    <a:pt x="345" y="239"/>
                    <a:pt x="363" y="229"/>
                  </a:cubicBezTo>
                  <a:cubicBezTo>
                    <a:pt x="365" y="229"/>
                    <a:pt x="366" y="230"/>
                    <a:pt x="368" y="230"/>
                  </a:cubicBezTo>
                  <a:cubicBezTo>
                    <a:pt x="374" y="232"/>
                    <a:pt x="378" y="233"/>
                    <a:pt x="383" y="232"/>
                  </a:cubicBezTo>
                  <a:cubicBezTo>
                    <a:pt x="383" y="233"/>
                    <a:pt x="383" y="234"/>
                    <a:pt x="383" y="234"/>
                  </a:cubicBezTo>
                  <a:cubicBezTo>
                    <a:pt x="386" y="289"/>
                    <a:pt x="363" y="341"/>
                    <a:pt x="316" y="37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3" name="Freeform 42"/>
            <p:cNvSpPr/>
            <p:nvPr/>
          </p:nvSpPr>
          <p:spPr bwMode="auto">
            <a:xfrm>
              <a:off x="2098437" y="724637"/>
              <a:ext cx="222030" cy="222030"/>
            </a:xfrm>
            <a:custGeom>
              <a:avLst/>
              <a:gdLst>
                <a:gd name="T0" fmla="*/ 29 w 45"/>
                <a:gd name="T1" fmla="*/ 5 h 45"/>
                <a:gd name="T2" fmla="*/ 5 w 45"/>
                <a:gd name="T3" fmla="*/ 23 h 45"/>
                <a:gd name="T4" fmla="*/ 3 w 45"/>
                <a:gd name="T5" fmla="*/ 24 h 45"/>
                <a:gd name="T6" fmla="*/ 2 w 45"/>
                <a:gd name="T7" fmla="*/ 34 h 45"/>
                <a:gd name="T8" fmla="*/ 7 w 45"/>
                <a:gd name="T9" fmla="*/ 43 h 45"/>
                <a:gd name="T10" fmla="*/ 24 w 45"/>
                <a:gd name="T11" fmla="*/ 35 h 45"/>
                <a:gd name="T12" fmla="*/ 40 w 45"/>
                <a:gd name="T13" fmla="*/ 16 h 45"/>
                <a:gd name="T14" fmla="*/ 29 w 45"/>
                <a:gd name="T15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45">
                  <a:moveTo>
                    <a:pt x="29" y="5"/>
                  </a:moveTo>
                  <a:cubicBezTo>
                    <a:pt x="21" y="10"/>
                    <a:pt x="13" y="16"/>
                    <a:pt x="5" y="23"/>
                  </a:cubicBezTo>
                  <a:cubicBezTo>
                    <a:pt x="5" y="23"/>
                    <a:pt x="4" y="24"/>
                    <a:pt x="3" y="24"/>
                  </a:cubicBezTo>
                  <a:cubicBezTo>
                    <a:pt x="0" y="27"/>
                    <a:pt x="0" y="31"/>
                    <a:pt x="2" y="34"/>
                  </a:cubicBezTo>
                  <a:cubicBezTo>
                    <a:pt x="1" y="38"/>
                    <a:pt x="3" y="42"/>
                    <a:pt x="7" y="43"/>
                  </a:cubicBezTo>
                  <a:cubicBezTo>
                    <a:pt x="15" y="45"/>
                    <a:pt x="19" y="40"/>
                    <a:pt x="24" y="35"/>
                  </a:cubicBezTo>
                  <a:cubicBezTo>
                    <a:pt x="30" y="29"/>
                    <a:pt x="35" y="22"/>
                    <a:pt x="40" y="16"/>
                  </a:cubicBezTo>
                  <a:cubicBezTo>
                    <a:pt x="45" y="9"/>
                    <a:pt x="36" y="0"/>
                    <a:pt x="2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2237466" y="853290"/>
              <a:ext cx="238631" cy="190904"/>
            </a:xfrm>
            <a:custGeom>
              <a:avLst/>
              <a:gdLst>
                <a:gd name="T0" fmla="*/ 35 w 49"/>
                <a:gd name="T1" fmla="*/ 2 h 39"/>
                <a:gd name="T2" fmla="*/ 18 w 49"/>
                <a:gd name="T3" fmla="*/ 12 h 39"/>
                <a:gd name="T4" fmla="*/ 13 w 49"/>
                <a:gd name="T5" fmla="*/ 16 h 39"/>
                <a:gd name="T6" fmla="*/ 5 w 49"/>
                <a:gd name="T7" fmla="*/ 23 h 39"/>
                <a:gd name="T8" fmla="*/ 13 w 49"/>
                <a:gd name="T9" fmla="*/ 36 h 39"/>
                <a:gd name="T10" fmla="*/ 29 w 49"/>
                <a:gd name="T11" fmla="*/ 28 h 39"/>
                <a:gd name="T12" fmla="*/ 43 w 49"/>
                <a:gd name="T13" fmla="*/ 15 h 39"/>
                <a:gd name="T14" fmla="*/ 35 w 49"/>
                <a:gd name="T1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9">
                  <a:moveTo>
                    <a:pt x="35" y="2"/>
                  </a:moveTo>
                  <a:cubicBezTo>
                    <a:pt x="28" y="4"/>
                    <a:pt x="23" y="8"/>
                    <a:pt x="18" y="12"/>
                  </a:cubicBezTo>
                  <a:cubicBezTo>
                    <a:pt x="16" y="14"/>
                    <a:pt x="14" y="15"/>
                    <a:pt x="13" y="16"/>
                  </a:cubicBezTo>
                  <a:cubicBezTo>
                    <a:pt x="10" y="18"/>
                    <a:pt x="8" y="20"/>
                    <a:pt x="5" y="23"/>
                  </a:cubicBezTo>
                  <a:cubicBezTo>
                    <a:pt x="0" y="28"/>
                    <a:pt x="5" y="39"/>
                    <a:pt x="13" y="36"/>
                  </a:cubicBezTo>
                  <a:cubicBezTo>
                    <a:pt x="18" y="34"/>
                    <a:pt x="24" y="31"/>
                    <a:pt x="29" y="28"/>
                  </a:cubicBezTo>
                  <a:cubicBezTo>
                    <a:pt x="34" y="24"/>
                    <a:pt x="39" y="20"/>
                    <a:pt x="43" y="15"/>
                  </a:cubicBezTo>
                  <a:cubicBezTo>
                    <a:pt x="49" y="10"/>
                    <a:pt x="43" y="0"/>
                    <a:pt x="35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2310091" y="1108519"/>
              <a:ext cx="215804" cy="118278"/>
            </a:xfrm>
            <a:custGeom>
              <a:avLst/>
              <a:gdLst>
                <a:gd name="T0" fmla="*/ 33 w 44"/>
                <a:gd name="T1" fmla="*/ 0 h 24"/>
                <a:gd name="T2" fmla="*/ 7 w 44"/>
                <a:gd name="T3" fmla="*/ 6 h 24"/>
                <a:gd name="T4" fmla="*/ 1 w 44"/>
                <a:gd name="T5" fmla="*/ 16 h 24"/>
                <a:gd name="T6" fmla="*/ 2 w 44"/>
                <a:gd name="T7" fmla="*/ 18 h 24"/>
                <a:gd name="T8" fmla="*/ 9 w 44"/>
                <a:gd name="T9" fmla="*/ 24 h 24"/>
                <a:gd name="T10" fmla="*/ 35 w 44"/>
                <a:gd name="T11" fmla="*/ 16 h 24"/>
                <a:gd name="T12" fmla="*/ 33 w 4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4">
                  <a:moveTo>
                    <a:pt x="33" y="0"/>
                  </a:moveTo>
                  <a:cubicBezTo>
                    <a:pt x="24" y="0"/>
                    <a:pt x="15" y="2"/>
                    <a:pt x="7" y="6"/>
                  </a:cubicBezTo>
                  <a:cubicBezTo>
                    <a:pt x="3" y="7"/>
                    <a:pt x="0" y="11"/>
                    <a:pt x="1" y="16"/>
                  </a:cubicBezTo>
                  <a:cubicBezTo>
                    <a:pt x="1" y="17"/>
                    <a:pt x="2" y="17"/>
                    <a:pt x="2" y="18"/>
                  </a:cubicBezTo>
                  <a:cubicBezTo>
                    <a:pt x="3" y="21"/>
                    <a:pt x="5" y="24"/>
                    <a:pt x="9" y="24"/>
                  </a:cubicBezTo>
                  <a:cubicBezTo>
                    <a:pt x="18" y="23"/>
                    <a:pt x="27" y="19"/>
                    <a:pt x="35" y="16"/>
                  </a:cubicBezTo>
                  <a:cubicBezTo>
                    <a:pt x="44" y="1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9221" y="359683"/>
            <a:ext cx="930492" cy="547048"/>
            <a:chOff x="2776977" y="479782"/>
            <a:chExt cx="1888289" cy="1110148"/>
          </a:xfrm>
        </p:grpSpPr>
        <p:sp>
          <p:nvSpPr>
            <p:cNvPr id="17" name="Freeform 30"/>
            <p:cNvSpPr>
              <a:spLocks noEditPoints="1"/>
            </p:cNvSpPr>
            <p:nvPr/>
          </p:nvSpPr>
          <p:spPr bwMode="auto">
            <a:xfrm>
              <a:off x="2776977" y="479782"/>
              <a:ext cx="1888289" cy="1110148"/>
            </a:xfrm>
            <a:custGeom>
              <a:avLst/>
              <a:gdLst>
                <a:gd name="T0" fmla="*/ 363 w 385"/>
                <a:gd name="T1" fmla="*/ 96 h 226"/>
                <a:gd name="T2" fmla="*/ 291 w 385"/>
                <a:gd name="T3" fmla="*/ 130 h 226"/>
                <a:gd name="T4" fmla="*/ 294 w 385"/>
                <a:gd name="T5" fmla="*/ 112 h 226"/>
                <a:gd name="T6" fmla="*/ 258 w 385"/>
                <a:gd name="T7" fmla="*/ 50 h 226"/>
                <a:gd name="T8" fmla="*/ 234 w 385"/>
                <a:gd name="T9" fmla="*/ 105 h 226"/>
                <a:gd name="T10" fmla="*/ 262 w 385"/>
                <a:gd name="T11" fmla="*/ 143 h 226"/>
                <a:gd name="T12" fmla="*/ 214 w 385"/>
                <a:gd name="T13" fmla="*/ 158 h 226"/>
                <a:gd name="T14" fmla="*/ 190 w 385"/>
                <a:gd name="T15" fmla="*/ 83 h 226"/>
                <a:gd name="T16" fmla="*/ 173 w 385"/>
                <a:gd name="T17" fmla="*/ 85 h 226"/>
                <a:gd name="T18" fmla="*/ 190 w 385"/>
                <a:gd name="T19" fmla="*/ 172 h 226"/>
                <a:gd name="T20" fmla="*/ 156 w 385"/>
                <a:gd name="T21" fmla="*/ 194 h 226"/>
                <a:gd name="T22" fmla="*/ 138 w 385"/>
                <a:gd name="T23" fmla="*/ 176 h 226"/>
                <a:gd name="T24" fmla="*/ 144 w 385"/>
                <a:gd name="T25" fmla="*/ 165 h 226"/>
                <a:gd name="T26" fmla="*/ 133 w 385"/>
                <a:gd name="T27" fmla="*/ 72 h 226"/>
                <a:gd name="T28" fmla="*/ 119 w 385"/>
                <a:gd name="T29" fmla="*/ 72 h 226"/>
                <a:gd name="T30" fmla="*/ 114 w 385"/>
                <a:gd name="T31" fmla="*/ 177 h 226"/>
                <a:gd name="T32" fmla="*/ 67 w 385"/>
                <a:gd name="T33" fmla="*/ 188 h 226"/>
                <a:gd name="T34" fmla="*/ 26 w 385"/>
                <a:gd name="T35" fmla="*/ 108 h 226"/>
                <a:gd name="T36" fmla="*/ 23 w 385"/>
                <a:gd name="T37" fmla="*/ 8 h 226"/>
                <a:gd name="T38" fmla="*/ 13 w 385"/>
                <a:gd name="T39" fmla="*/ 6 h 226"/>
                <a:gd name="T40" fmla="*/ 11 w 385"/>
                <a:gd name="T41" fmla="*/ 128 h 226"/>
                <a:gd name="T42" fmla="*/ 73 w 385"/>
                <a:gd name="T43" fmla="*/ 211 h 226"/>
                <a:gd name="T44" fmla="*/ 124 w 385"/>
                <a:gd name="T45" fmla="*/ 194 h 226"/>
                <a:gd name="T46" fmla="*/ 154 w 385"/>
                <a:gd name="T47" fmla="*/ 217 h 226"/>
                <a:gd name="T48" fmla="*/ 211 w 385"/>
                <a:gd name="T49" fmla="*/ 180 h 226"/>
                <a:gd name="T50" fmla="*/ 283 w 385"/>
                <a:gd name="T51" fmla="*/ 150 h 226"/>
                <a:gd name="T52" fmla="*/ 377 w 385"/>
                <a:gd name="T53" fmla="*/ 110 h 226"/>
                <a:gd name="T54" fmla="*/ 363 w 385"/>
                <a:gd name="T55" fmla="*/ 96 h 226"/>
                <a:gd name="T56" fmla="*/ 126 w 385"/>
                <a:gd name="T57" fmla="*/ 96 h 226"/>
                <a:gd name="T58" fmla="*/ 127 w 385"/>
                <a:gd name="T59" fmla="*/ 154 h 226"/>
                <a:gd name="T60" fmla="*/ 126 w 385"/>
                <a:gd name="T61" fmla="*/ 96 h 226"/>
                <a:gd name="T62" fmla="*/ 184 w 385"/>
                <a:gd name="T63" fmla="*/ 116 h 226"/>
                <a:gd name="T64" fmla="*/ 191 w 385"/>
                <a:gd name="T65" fmla="*/ 146 h 226"/>
                <a:gd name="T66" fmla="*/ 184 w 385"/>
                <a:gd name="T67" fmla="*/ 116 h 226"/>
                <a:gd name="T68" fmla="*/ 262 w 385"/>
                <a:gd name="T69" fmla="*/ 74 h 226"/>
                <a:gd name="T70" fmla="*/ 271 w 385"/>
                <a:gd name="T71" fmla="*/ 123 h 226"/>
                <a:gd name="T72" fmla="*/ 262 w 385"/>
                <a:gd name="T73" fmla="*/ 115 h 226"/>
                <a:gd name="T74" fmla="*/ 252 w 385"/>
                <a:gd name="T75" fmla="*/ 84 h 226"/>
                <a:gd name="T76" fmla="*/ 262 w 385"/>
                <a:gd name="T77" fmla="*/ 7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5" h="226">
                  <a:moveTo>
                    <a:pt x="363" y="96"/>
                  </a:moveTo>
                  <a:cubicBezTo>
                    <a:pt x="347" y="111"/>
                    <a:pt x="317" y="131"/>
                    <a:pt x="291" y="130"/>
                  </a:cubicBezTo>
                  <a:cubicBezTo>
                    <a:pt x="293" y="124"/>
                    <a:pt x="294" y="118"/>
                    <a:pt x="294" y="112"/>
                  </a:cubicBezTo>
                  <a:cubicBezTo>
                    <a:pt x="295" y="88"/>
                    <a:pt x="287" y="52"/>
                    <a:pt x="258" y="50"/>
                  </a:cubicBezTo>
                  <a:cubicBezTo>
                    <a:pt x="230" y="48"/>
                    <a:pt x="228" y="87"/>
                    <a:pt x="234" y="105"/>
                  </a:cubicBezTo>
                  <a:cubicBezTo>
                    <a:pt x="239" y="124"/>
                    <a:pt x="249" y="136"/>
                    <a:pt x="262" y="143"/>
                  </a:cubicBezTo>
                  <a:cubicBezTo>
                    <a:pt x="251" y="157"/>
                    <a:pt x="231" y="161"/>
                    <a:pt x="214" y="158"/>
                  </a:cubicBezTo>
                  <a:cubicBezTo>
                    <a:pt x="214" y="131"/>
                    <a:pt x="205" y="103"/>
                    <a:pt x="190" y="83"/>
                  </a:cubicBezTo>
                  <a:cubicBezTo>
                    <a:pt x="185" y="78"/>
                    <a:pt x="176" y="80"/>
                    <a:pt x="173" y="85"/>
                  </a:cubicBezTo>
                  <a:cubicBezTo>
                    <a:pt x="152" y="119"/>
                    <a:pt x="160" y="155"/>
                    <a:pt x="190" y="172"/>
                  </a:cubicBezTo>
                  <a:cubicBezTo>
                    <a:pt x="187" y="189"/>
                    <a:pt x="176" y="204"/>
                    <a:pt x="156" y="194"/>
                  </a:cubicBezTo>
                  <a:cubicBezTo>
                    <a:pt x="150" y="191"/>
                    <a:pt x="143" y="184"/>
                    <a:pt x="138" y="176"/>
                  </a:cubicBezTo>
                  <a:cubicBezTo>
                    <a:pt x="140" y="172"/>
                    <a:pt x="142" y="169"/>
                    <a:pt x="144" y="165"/>
                  </a:cubicBezTo>
                  <a:cubicBezTo>
                    <a:pt x="158" y="135"/>
                    <a:pt x="159" y="96"/>
                    <a:pt x="133" y="72"/>
                  </a:cubicBezTo>
                  <a:cubicBezTo>
                    <a:pt x="129" y="68"/>
                    <a:pt x="123" y="68"/>
                    <a:pt x="119" y="72"/>
                  </a:cubicBezTo>
                  <a:cubicBezTo>
                    <a:pt x="93" y="94"/>
                    <a:pt x="96" y="142"/>
                    <a:pt x="114" y="177"/>
                  </a:cubicBezTo>
                  <a:cubicBezTo>
                    <a:pt x="102" y="191"/>
                    <a:pt x="86" y="198"/>
                    <a:pt x="67" y="188"/>
                  </a:cubicBezTo>
                  <a:cubicBezTo>
                    <a:pt x="40" y="174"/>
                    <a:pt x="32" y="136"/>
                    <a:pt x="26" y="108"/>
                  </a:cubicBezTo>
                  <a:cubicBezTo>
                    <a:pt x="20" y="77"/>
                    <a:pt x="16" y="40"/>
                    <a:pt x="23" y="8"/>
                  </a:cubicBezTo>
                  <a:cubicBezTo>
                    <a:pt x="24" y="2"/>
                    <a:pt x="15" y="0"/>
                    <a:pt x="13" y="6"/>
                  </a:cubicBezTo>
                  <a:cubicBezTo>
                    <a:pt x="0" y="44"/>
                    <a:pt x="3" y="89"/>
                    <a:pt x="11" y="128"/>
                  </a:cubicBezTo>
                  <a:cubicBezTo>
                    <a:pt x="18" y="162"/>
                    <a:pt x="35" y="202"/>
                    <a:pt x="73" y="211"/>
                  </a:cubicBezTo>
                  <a:cubicBezTo>
                    <a:pt x="92" y="216"/>
                    <a:pt x="110" y="207"/>
                    <a:pt x="124" y="194"/>
                  </a:cubicBezTo>
                  <a:cubicBezTo>
                    <a:pt x="132" y="205"/>
                    <a:pt x="142" y="213"/>
                    <a:pt x="154" y="217"/>
                  </a:cubicBezTo>
                  <a:cubicBezTo>
                    <a:pt x="182" y="226"/>
                    <a:pt x="205" y="206"/>
                    <a:pt x="211" y="180"/>
                  </a:cubicBezTo>
                  <a:cubicBezTo>
                    <a:pt x="242" y="186"/>
                    <a:pt x="268" y="173"/>
                    <a:pt x="283" y="150"/>
                  </a:cubicBezTo>
                  <a:cubicBezTo>
                    <a:pt x="316" y="155"/>
                    <a:pt x="356" y="137"/>
                    <a:pt x="377" y="110"/>
                  </a:cubicBezTo>
                  <a:cubicBezTo>
                    <a:pt x="385" y="100"/>
                    <a:pt x="373" y="87"/>
                    <a:pt x="363" y="96"/>
                  </a:cubicBezTo>
                  <a:close/>
                  <a:moveTo>
                    <a:pt x="126" y="96"/>
                  </a:moveTo>
                  <a:cubicBezTo>
                    <a:pt x="135" y="111"/>
                    <a:pt x="134" y="134"/>
                    <a:pt x="127" y="154"/>
                  </a:cubicBezTo>
                  <a:cubicBezTo>
                    <a:pt x="120" y="134"/>
                    <a:pt x="118" y="111"/>
                    <a:pt x="126" y="96"/>
                  </a:cubicBezTo>
                  <a:close/>
                  <a:moveTo>
                    <a:pt x="184" y="116"/>
                  </a:moveTo>
                  <a:cubicBezTo>
                    <a:pt x="188" y="125"/>
                    <a:pt x="190" y="136"/>
                    <a:pt x="191" y="146"/>
                  </a:cubicBezTo>
                  <a:cubicBezTo>
                    <a:pt x="183" y="138"/>
                    <a:pt x="181" y="127"/>
                    <a:pt x="184" y="116"/>
                  </a:cubicBezTo>
                  <a:close/>
                  <a:moveTo>
                    <a:pt x="262" y="74"/>
                  </a:moveTo>
                  <a:cubicBezTo>
                    <a:pt x="274" y="84"/>
                    <a:pt x="274" y="107"/>
                    <a:pt x="271" y="123"/>
                  </a:cubicBezTo>
                  <a:cubicBezTo>
                    <a:pt x="268" y="121"/>
                    <a:pt x="265" y="118"/>
                    <a:pt x="262" y="115"/>
                  </a:cubicBezTo>
                  <a:cubicBezTo>
                    <a:pt x="256" y="106"/>
                    <a:pt x="252" y="95"/>
                    <a:pt x="252" y="84"/>
                  </a:cubicBezTo>
                  <a:cubicBezTo>
                    <a:pt x="252" y="78"/>
                    <a:pt x="256" y="68"/>
                    <a:pt x="262" y="74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18" name="Freeform 46"/>
            <p:cNvSpPr>
              <a:spLocks noEditPoints="1"/>
            </p:cNvSpPr>
            <p:nvPr/>
          </p:nvSpPr>
          <p:spPr bwMode="auto">
            <a:xfrm>
              <a:off x="2889029" y="577309"/>
              <a:ext cx="1747186" cy="993946"/>
            </a:xfrm>
            <a:custGeom>
              <a:avLst/>
              <a:gdLst>
                <a:gd name="T0" fmla="*/ 349 w 356"/>
                <a:gd name="T1" fmla="*/ 49 h 202"/>
                <a:gd name="T2" fmla="*/ 278 w 356"/>
                <a:gd name="T3" fmla="*/ 114 h 202"/>
                <a:gd name="T4" fmla="*/ 265 w 356"/>
                <a:gd name="T5" fmla="*/ 109 h 202"/>
                <a:gd name="T6" fmla="*/ 240 w 356"/>
                <a:gd name="T7" fmla="*/ 38 h 202"/>
                <a:gd name="T8" fmla="*/ 234 w 356"/>
                <a:gd name="T9" fmla="*/ 39 h 202"/>
                <a:gd name="T10" fmla="*/ 252 w 356"/>
                <a:gd name="T11" fmla="*/ 112 h 202"/>
                <a:gd name="T12" fmla="*/ 200 w 356"/>
                <a:gd name="T13" fmla="*/ 155 h 202"/>
                <a:gd name="T14" fmla="*/ 179 w 356"/>
                <a:gd name="T15" fmla="*/ 153 h 202"/>
                <a:gd name="T16" fmla="*/ 177 w 356"/>
                <a:gd name="T17" fmla="*/ 63 h 202"/>
                <a:gd name="T18" fmla="*/ 151 w 356"/>
                <a:gd name="T19" fmla="*/ 57 h 202"/>
                <a:gd name="T20" fmla="*/ 144 w 356"/>
                <a:gd name="T21" fmla="*/ 113 h 202"/>
                <a:gd name="T22" fmla="*/ 166 w 356"/>
                <a:gd name="T23" fmla="*/ 156 h 202"/>
                <a:gd name="T24" fmla="*/ 114 w 356"/>
                <a:gd name="T25" fmla="*/ 173 h 202"/>
                <a:gd name="T26" fmla="*/ 105 w 356"/>
                <a:gd name="T27" fmla="*/ 164 h 202"/>
                <a:gd name="T28" fmla="*/ 113 w 356"/>
                <a:gd name="T29" fmla="*/ 103 h 202"/>
                <a:gd name="T30" fmla="*/ 83 w 356"/>
                <a:gd name="T31" fmla="*/ 52 h 202"/>
                <a:gd name="T32" fmla="*/ 65 w 356"/>
                <a:gd name="T33" fmla="*/ 106 h 202"/>
                <a:gd name="T34" fmla="*/ 92 w 356"/>
                <a:gd name="T35" fmla="*/ 165 h 202"/>
                <a:gd name="T36" fmla="*/ 82 w 356"/>
                <a:gd name="T37" fmla="*/ 175 h 202"/>
                <a:gd name="T38" fmla="*/ 28 w 356"/>
                <a:gd name="T39" fmla="*/ 140 h 202"/>
                <a:gd name="T40" fmla="*/ 7 w 356"/>
                <a:gd name="T41" fmla="*/ 47 h 202"/>
                <a:gd name="T42" fmla="*/ 5 w 356"/>
                <a:gd name="T43" fmla="*/ 2 h 202"/>
                <a:gd name="T44" fmla="*/ 1 w 356"/>
                <a:gd name="T45" fmla="*/ 2 h 202"/>
                <a:gd name="T46" fmla="*/ 22 w 356"/>
                <a:gd name="T47" fmla="*/ 149 h 202"/>
                <a:gd name="T48" fmla="*/ 92 w 356"/>
                <a:gd name="T49" fmla="*/ 180 h 202"/>
                <a:gd name="T50" fmla="*/ 99 w 356"/>
                <a:gd name="T51" fmla="*/ 173 h 202"/>
                <a:gd name="T52" fmla="*/ 108 w 356"/>
                <a:gd name="T53" fmla="*/ 182 h 202"/>
                <a:gd name="T54" fmla="*/ 175 w 356"/>
                <a:gd name="T55" fmla="*/ 162 h 202"/>
                <a:gd name="T56" fmla="*/ 203 w 356"/>
                <a:gd name="T57" fmla="*/ 166 h 202"/>
                <a:gd name="T58" fmla="*/ 261 w 356"/>
                <a:gd name="T59" fmla="*/ 118 h 202"/>
                <a:gd name="T60" fmla="*/ 276 w 356"/>
                <a:gd name="T61" fmla="*/ 124 h 202"/>
                <a:gd name="T62" fmla="*/ 356 w 356"/>
                <a:gd name="T63" fmla="*/ 50 h 202"/>
                <a:gd name="T64" fmla="*/ 349 w 356"/>
                <a:gd name="T65" fmla="*/ 49 h 202"/>
                <a:gd name="T66" fmla="*/ 87 w 356"/>
                <a:gd name="T67" fmla="*/ 133 h 202"/>
                <a:gd name="T68" fmla="*/ 72 w 356"/>
                <a:gd name="T69" fmla="*/ 83 h 202"/>
                <a:gd name="T70" fmla="*/ 80 w 356"/>
                <a:gd name="T71" fmla="*/ 63 h 202"/>
                <a:gd name="T72" fmla="*/ 99 w 356"/>
                <a:gd name="T73" fmla="*/ 78 h 202"/>
                <a:gd name="T74" fmla="*/ 99 w 356"/>
                <a:gd name="T75" fmla="*/ 155 h 202"/>
                <a:gd name="T76" fmla="*/ 87 w 356"/>
                <a:gd name="T77" fmla="*/ 133 h 202"/>
                <a:gd name="T78" fmla="*/ 152 w 356"/>
                <a:gd name="T79" fmla="*/ 92 h 202"/>
                <a:gd name="T80" fmla="*/ 161 w 356"/>
                <a:gd name="T81" fmla="*/ 63 h 202"/>
                <a:gd name="T82" fmla="*/ 176 w 356"/>
                <a:gd name="T83" fmla="*/ 83 h 202"/>
                <a:gd name="T84" fmla="*/ 171 w 356"/>
                <a:gd name="T85" fmla="*/ 147 h 202"/>
                <a:gd name="T86" fmla="*/ 152 w 356"/>
                <a:gd name="T87" fmla="*/ 92 h 202"/>
                <a:gd name="T88" fmla="*/ 240 w 356"/>
                <a:gd name="T89" fmla="*/ 48 h 202"/>
                <a:gd name="T90" fmla="*/ 256 w 356"/>
                <a:gd name="T91" fmla="*/ 104 h 202"/>
                <a:gd name="T92" fmla="*/ 240 w 356"/>
                <a:gd name="T93" fmla="*/ 4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56" h="202">
                  <a:moveTo>
                    <a:pt x="349" y="49"/>
                  </a:moveTo>
                  <a:cubicBezTo>
                    <a:pt x="341" y="85"/>
                    <a:pt x="321" y="122"/>
                    <a:pt x="278" y="114"/>
                  </a:cubicBezTo>
                  <a:cubicBezTo>
                    <a:pt x="273" y="113"/>
                    <a:pt x="269" y="111"/>
                    <a:pt x="265" y="109"/>
                  </a:cubicBezTo>
                  <a:cubicBezTo>
                    <a:pt x="275" y="82"/>
                    <a:pt x="271" y="52"/>
                    <a:pt x="240" y="38"/>
                  </a:cubicBezTo>
                  <a:cubicBezTo>
                    <a:pt x="238" y="37"/>
                    <a:pt x="235" y="37"/>
                    <a:pt x="234" y="39"/>
                  </a:cubicBezTo>
                  <a:cubicBezTo>
                    <a:pt x="222" y="68"/>
                    <a:pt x="230" y="96"/>
                    <a:pt x="252" y="112"/>
                  </a:cubicBezTo>
                  <a:cubicBezTo>
                    <a:pt x="240" y="133"/>
                    <a:pt x="220" y="150"/>
                    <a:pt x="200" y="155"/>
                  </a:cubicBezTo>
                  <a:cubicBezTo>
                    <a:pt x="192" y="157"/>
                    <a:pt x="185" y="156"/>
                    <a:pt x="179" y="153"/>
                  </a:cubicBezTo>
                  <a:cubicBezTo>
                    <a:pt x="192" y="126"/>
                    <a:pt x="195" y="88"/>
                    <a:pt x="177" y="63"/>
                  </a:cubicBezTo>
                  <a:cubicBezTo>
                    <a:pt x="171" y="56"/>
                    <a:pt x="160" y="49"/>
                    <a:pt x="151" y="57"/>
                  </a:cubicBezTo>
                  <a:cubicBezTo>
                    <a:pt x="137" y="70"/>
                    <a:pt x="141" y="97"/>
                    <a:pt x="144" y="113"/>
                  </a:cubicBezTo>
                  <a:cubicBezTo>
                    <a:pt x="147" y="130"/>
                    <a:pt x="155" y="146"/>
                    <a:pt x="166" y="156"/>
                  </a:cubicBezTo>
                  <a:cubicBezTo>
                    <a:pt x="156" y="174"/>
                    <a:pt x="133" y="189"/>
                    <a:pt x="114" y="173"/>
                  </a:cubicBezTo>
                  <a:cubicBezTo>
                    <a:pt x="111" y="170"/>
                    <a:pt x="108" y="167"/>
                    <a:pt x="105" y="164"/>
                  </a:cubicBezTo>
                  <a:cubicBezTo>
                    <a:pt x="115" y="146"/>
                    <a:pt x="114" y="124"/>
                    <a:pt x="113" y="103"/>
                  </a:cubicBezTo>
                  <a:cubicBezTo>
                    <a:pt x="111" y="86"/>
                    <a:pt x="107" y="50"/>
                    <a:pt x="83" y="52"/>
                  </a:cubicBezTo>
                  <a:cubicBezTo>
                    <a:pt x="57" y="54"/>
                    <a:pt x="61" y="89"/>
                    <a:pt x="65" y="106"/>
                  </a:cubicBezTo>
                  <a:cubicBezTo>
                    <a:pt x="70" y="125"/>
                    <a:pt x="79" y="148"/>
                    <a:pt x="92" y="165"/>
                  </a:cubicBezTo>
                  <a:cubicBezTo>
                    <a:pt x="90" y="169"/>
                    <a:pt x="86" y="172"/>
                    <a:pt x="82" y="175"/>
                  </a:cubicBezTo>
                  <a:cubicBezTo>
                    <a:pt x="59" y="188"/>
                    <a:pt x="36" y="157"/>
                    <a:pt x="28" y="140"/>
                  </a:cubicBezTo>
                  <a:cubicBezTo>
                    <a:pt x="13" y="112"/>
                    <a:pt x="10" y="77"/>
                    <a:pt x="7" y="47"/>
                  </a:cubicBezTo>
                  <a:cubicBezTo>
                    <a:pt x="6" y="32"/>
                    <a:pt x="5" y="17"/>
                    <a:pt x="5" y="2"/>
                  </a:cubicBezTo>
                  <a:cubicBezTo>
                    <a:pt x="5" y="0"/>
                    <a:pt x="1" y="0"/>
                    <a:pt x="1" y="2"/>
                  </a:cubicBezTo>
                  <a:cubicBezTo>
                    <a:pt x="0" y="51"/>
                    <a:pt x="0" y="104"/>
                    <a:pt x="22" y="149"/>
                  </a:cubicBezTo>
                  <a:cubicBezTo>
                    <a:pt x="33" y="173"/>
                    <a:pt x="66" y="201"/>
                    <a:pt x="92" y="180"/>
                  </a:cubicBezTo>
                  <a:cubicBezTo>
                    <a:pt x="94" y="178"/>
                    <a:pt x="97" y="176"/>
                    <a:pt x="99" y="173"/>
                  </a:cubicBezTo>
                  <a:cubicBezTo>
                    <a:pt x="102" y="176"/>
                    <a:pt x="105" y="179"/>
                    <a:pt x="108" y="182"/>
                  </a:cubicBezTo>
                  <a:cubicBezTo>
                    <a:pt x="132" y="202"/>
                    <a:pt x="161" y="184"/>
                    <a:pt x="175" y="162"/>
                  </a:cubicBezTo>
                  <a:cubicBezTo>
                    <a:pt x="183" y="166"/>
                    <a:pt x="192" y="168"/>
                    <a:pt x="203" y="166"/>
                  </a:cubicBezTo>
                  <a:cubicBezTo>
                    <a:pt x="227" y="161"/>
                    <a:pt x="249" y="141"/>
                    <a:pt x="261" y="118"/>
                  </a:cubicBezTo>
                  <a:cubicBezTo>
                    <a:pt x="265" y="120"/>
                    <a:pt x="270" y="122"/>
                    <a:pt x="276" y="124"/>
                  </a:cubicBezTo>
                  <a:cubicBezTo>
                    <a:pt x="322" y="135"/>
                    <a:pt x="354" y="92"/>
                    <a:pt x="356" y="50"/>
                  </a:cubicBezTo>
                  <a:cubicBezTo>
                    <a:pt x="356" y="46"/>
                    <a:pt x="350" y="45"/>
                    <a:pt x="349" y="49"/>
                  </a:cubicBezTo>
                  <a:close/>
                  <a:moveTo>
                    <a:pt x="87" y="133"/>
                  </a:moveTo>
                  <a:cubicBezTo>
                    <a:pt x="79" y="117"/>
                    <a:pt x="73" y="100"/>
                    <a:pt x="72" y="83"/>
                  </a:cubicBezTo>
                  <a:cubicBezTo>
                    <a:pt x="72" y="75"/>
                    <a:pt x="74" y="67"/>
                    <a:pt x="80" y="63"/>
                  </a:cubicBezTo>
                  <a:cubicBezTo>
                    <a:pt x="90" y="57"/>
                    <a:pt x="96" y="71"/>
                    <a:pt x="99" y="78"/>
                  </a:cubicBezTo>
                  <a:cubicBezTo>
                    <a:pt x="106" y="99"/>
                    <a:pt x="109" y="132"/>
                    <a:pt x="99" y="155"/>
                  </a:cubicBezTo>
                  <a:cubicBezTo>
                    <a:pt x="94" y="148"/>
                    <a:pt x="91" y="140"/>
                    <a:pt x="87" y="133"/>
                  </a:cubicBezTo>
                  <a:close/>
                  <a:moveTo>
                    <a:pt x="152" y="92"/>
                  </a:moveTo>
                  <a:cubicBezTo>
                    <a:pt x="151" y="85"/>
                    <a:pt x="150" y="64"/>
                    <a:pt x="161" y="63"/>
                  </a:cubicBezTo>
                  <a:cubicBezTo>
                    <a:pt x="169" y="62"/>
                    <a:pt x="174" y="78"/>
                    <a:pt x="176" y="83"/>
                  </a:cubicBezTo>
                  <a:cubicBezTo>
                    <a:pt x="183" y="103"/>
                    <a:pt x="179" y="127"/>
                    <a:pt x="171" y="147"/>
                  </a:cubicBezTo>
                  <a:cubicBezTo>
                    <a:pt x="158" y="133"/>
                    <a:pt x="153" y="108"/>
                    <a:pt x="152" y="92"/>
                  </a:cubicBezTo>
                  <a:close/>
                  <a:moveTo>
                    <a:pt x="240" y="48"/>
                  </a:moveTo>
                  <a:cubicBezTo>
                    <a:pt x="263" y="61"/>
                    <a:pt x="265" y="83"/>
                    <a:pt x="256" y="104"/>
                  </a:cubicBezTo>
                  <a:cubicBezTo>
                    <a:pt x="240" y="91"/>
                    <a:pt x="234" y="69"/>
                    <a:pt x="240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21771" y="3785202"/>
            <a:ext cx="637039" cy="2780557"/>
            <a:chOff x="392752" y="3324665"/>
            <a:chExt cx="637039" cy="2780557"/>
          </a:xfrm>
        </p:grpSpPr>
        <p:sp>
          <p:nvSpPr>
            <p:cNvPr id="20" name="Freeform 22"/>
            <p:cNvSpPr/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2" name="Freeform 91"/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992079" y="5605057"/>
            <a:ext cx="984353" cy="844542"/>
            <a:chOff x="2206339" y="4538565"/>
            <a:chExt cx="1796989" cy="1541757"/>
          </a:xfrm>
        </p:grpSpPr>
        <p:sp>
          <p:nvSpPr>
            <p:cNvPr id="24" name="Freeform 18"/>
            <p:cNvSpPr/>
            <p:nvPr/>
          </p:nvSpPr>
          <p:spPr bwMode="auto">
            <a:xfrm>
              <a:off x="2747926" y="4592516"/>
              <a:ext cx="489710" cy="570637"/>
            </a:xfrm>
            <a:custGeom>
              <a:avLst/>
              <a:gdLst>
                <a:gd name="T0" fmla="*/ 85 w 100"/>
                <a:gd name="T1" fmla="*/ 28 h 116"/>
                <a:gd name="T2" fmla="*/ 66 w 100"/>
                <a:gd name="T3" fmla="*/ 43 h 116"/>
                <a:gd name="T4" fmla="*/ 63 w 100"/>
                <a:gd name="T5" fmla="*/ 37 h 116"/>
                <a:gd name="T6" fmla="*/ 62 w 100"/>
                <a:gd name="T7" fmla="*/ 22 h 116"/>
                <a:gd name="T8" fmla="*/ 54 w 100"/>
                <a:gd name="T9" fmla="*/ 20 h 116"/>
                <a:gd name="T10" fmla="*/ 48 w 100"/>
                <a:gd name="T11" fmla="*/ 8 h 116"/>
                <a:gd name="T12" fmla="*/ 35 w 100"/>
                <a:gd name="T13" fmla="*/ 13 h 116"/>
                <a:gd name="T14" fmla="*/ 44 w 100"/>
                <a:gd name="T15" fmla="*/ 36 h 116"/>
                <a:gd name="T16" fmla="*/ 35 w 100"/>
                <a:gd name="T17" fmla="*/ 56 h 116"/>
                <a:gd name="T18" fmla="*/ 10 w 100"/>
                <a:gd name="T19" fmla="*/ 60 h 116"/>
                <a:gd name="T20" fmla="*/ 10 w 100"/>
                <a:gd name="T21" fmla="*/ 75 h 116"/>
                <a:gd name="T22" fmla="*/ 28 w 100"/>
                <a:gd name="T23" fmla="*/ 76 h 116"/>
                <a:gd name="T24" fmla="*/ 22 w 100"/>
                <a:gd name="T25" fmla="*/ 98 h 116"/>
                <a:gd name="T26" fmla="*/ 27 w 100"/>
                <a:gd name="T27" fmla="*/ 106 h 116"/>
                <a:gd name="T28" fmla="*/ 27 w 100"/>
                <a:gd name="T29" fmla="*/ 107 h 116"/>
                <a:gd name="T30" fmla="*/ 40 w 100"/>
                <a:gd name="T31" fmla="*/ 111 h 116"/>
                <a:gd name="T32" fmla="*/ 52 w 100"/>
                <a:gd name="T33" fmla="*/ 88 h 116"/>
                <a:gd name="T34" fmla="*/ 54 w 100"/>
                <a:gd name="T35" fmla="*/ 86 h 116"/>
                <a:gd name="T36" fmla="*/ 81 w 100"/>
                <a:gd name="T37" fmla="*/ 103 h 116"/>
                <a:gd name="T38" fmla="*/ 92 w 100"/>
                <a:gd name="T39" fmla="*/ 95 h 116"/>
                <a:gd name="T40" fmla="*/ 76 w 100"/>
                <a:gd name="T41" fmla="*/ 61 h 116"/>
                <a:gd name="T42" fmla="*/ 95 w 100"/>
                <a:gd name="T43" fmla="*/ 38 h 116"/>
                <a:gd name="T44" fmla="*/ 85 w 100"/>
                <a:gd name="T45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116">
                  <a:moveTo>
                    <a:pt x="85" y="28"/>
                  </a:moveTo>
                  <a:cubicBezTo>
                    <a:pt x="79" y="34"/>
                    <a:pt x="73" y="38"/>
                    <a:pt x="66" y="43"/>
                  </a:cubicBezTo>
                  <a:cubicBezTo>
                    <a:pt x="65" y="41"/>
                    <a:pt x="64" y="39"/>
                    <a:pt x="63" y="37"/>
                  </a:cubicBezTo>
                  <a:cubicBezTo>
                    <a:pt x="63" y="32"/>
                    <a:pt x="63" y="27"/>
                    <a:pt x="62" y="22"/>
                  </a:cubicBezTo>
                  <a:cubicBezTo>
                    <a:pt x="62" y="17"/>
                    <a:pt x="55" y="16"/>
                    <a:pt x="54" y="20"/>
                  </a:cubicBezTo>
                  <a:cubicBezTo>
                    <a:pt x="52" y="16"/>
                    <a:pt x="50" y="12"/>
                    <a:pt x="48" y="8"/>
                  </a:cubicBezTo>
                  <a:cubicBezTo>
                    <a:pt x="45" y="0"/>
                    <a:pt x="33" y="6"/>
                    <a:pt x="35" y="13"/>
                  </a:cubicBezTo>
                  <a:cubicBezTo>
                    <a:pt x="37" y="21"/>
                    <a:pt x="40" y="29"/>
                    <a:pt x="44" y="36"/>
                  </a:cubicBezTo>
                  <a:cubicBezTo>
                    <a:pt x="41" y="43"/>
                    <a:pt x="38" y="50"/>
                    <a:pt x="35" y="56"/>
                  </a:cubicBezTo>
                  <a:cubicBezTo>
                    <a:pt x="27" y="58"/>
                    <a:pt x="19" y="60"/>
                    <a:pt x="10" y="60"/>
                  </a:cubicBezTo>
                  <a:cubicBezTo>
                    <a:pt x="0" y="60"/>
                    <a:pt x="0" y="75"/>
                    <a:pt x="10" y="75"/>
                  </a:cubicBezTo>
                  <a:cubicBezTo>
                    <a:pt x="16" y="75"/>
                    <a:pt x="22" y="75"/>
                    <a:pt x="28" y="76"/>
                  </a:cubicBezTo>
                  <a:cubicBezTo>
                    <a:pt x="26" y="83"/>
                    <a:pt x="24" y="90"/>
                    <a:pt x="22" y="98"/>
                  </a:cubicBezTo>
                  <a:cubicBezTo>
                    <a:pt x="21" y="101"/>
                    <a:pt x="24" y="105"/>
                    <a:pt x="27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14"/>
                    <a:pt x="36" y="116"/>
                    <a:pt x="40" y="111"/>
                  </a:cubicBezTo>
                  <a:cubicBezTo>
                    <a:pt x="44" y="104"/>
                    <a:pt x="48" y="96"/>
                    <a:pt x="52" y="88"/>
                  </a:cubicBezTo>
                  <a:cubicBezTo>
                    <a:pt x="53" y="88"/>
                    <a:pt x="53" y="87"/>
                    <a:pt x="54" y="86"/>
                  </a:cubicBezTo>
                  <a:cubicBezTo>
                    <a:pt x="63" y="91"/>
                    <a:pt x="72" y="97"/>
                    <a:pt x="81" y="103"/>
                  </a:cubicBezTo>
                  <a:cubicBezTo>
                    <a:pt x="86" y="107"/>
                    <a:pt x="94" y="101"/>
                    <a:pt x="92" y="95"/>
                  </a:cubicBezTo>
                  <a:cubicBezTo>
                    <a:pt x="87" y="83"/>
                    <a:pt x="82" y="72"/>
                    <a:pt x="76" y="61"/>
                  </a:cubicBezTo>
                  <a:cubicBezTo>
                    <a:pt x="82" y="53"/>
                    <a:pt x="88" y="45"/>
                    <a:pt x="95" y="38"/>
                  </a:cubicBezTo>
                  <a:cubicBezTo>
                    <a:pt x="100" y="31"/>
                    <a:pt x="92" y="22"/>
                    <a:pt x="85" y="28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737550" y="4538565"/>
              <a:ext cx="607988" cy="624588"/>
            </a:xfrm>
            <a:custGeom>
              <a:avLst/>
              <a:gdLst>
                <a:gd name="T0" fmla="*/ 118 w 124"/>
                <a:gd name="T1" fmla="*/ 29 h 127"/>
                <a:gd name="T2" fmla="*/ 74 w 124"/>
                <a:gd name="T3" fmla="*/ 42 h 127"/>
                <a:gd name="T4" fmla="*/ 58 w 124"/>
                <a:gd name="T5" fmla="*/ 11 h 127"/>
                <a:gd name="T6" fmla="*/ 59 w 124"/>
                <a:gd name="T7" fmla="*/ 6 h 127"/>
                <a:gd name="T8" fmla="*/ 56 w 124"/>
                <a:gd name="T9" fmla="*/ 5 h 127"/>
                <a:gd name="T10" fmla="*/ 48 w 124"/>
                <a:gd name="T11" fmla="*/ 7 h 127"/>
                <a:gd name="T12" fmla="*/ 51 w 124"/>
                <a:gd name="T13" fmla="*/ 19 h 127"/>
                <a:gd name="T14" fmla="*/ 43 w 124"/>
                <a:gd name="T15" fmla="*/ 47 h 127"/>
                <a:gd name="T16" fmla="*/ 7 w 124"/>
                <a:gd name="T17" fmla="*/ 53 h 127"/>
                <a:gd name="T18" fmla="*/ 4 w 124"/>
                <a:gd name="T19" fmla="*/ 61 h 127"/>
                <a:gd name="T20" fmla="*/ 35 w 124"/>
                <a:gd name="T21" fmla="*/ 76 h 127"/>
                <a:gd name="T22" fmla="*/ 22 w 124"/>
                <a:gd name="T23" fmla="*/ 120 h 127"/>
                <a:gd name="T24" fmla="*/ 28 w 124"/>
                <a:gd name="T25" fmla="*/ 124 h 127"/>
                <a:gd name="T26" fmla="*/ 59 w 124"/>
                <a:gd name="T27" fmla="*/ 90 h 127"/>
                <a:gd name="T28" fmla="*/ 95 w 124"/>
                <a:gd name="T29" fmla="*/ 114 h 127"/>
                <a:gd name="T30" fmla="*/ 102 w 124"/>
                <a:gd name="T31" fmla="*/ 109 h 127"/>
                <a:gd name="T32" fmla="*/ 86 w 124"/>
                <a:gd name="T33" fmla="*/ 66 h 127"/>
                <a:gd name="T34" fmla="*/ 121 w 124"/>
                <a:gd name="T35" fmla="*/ 36 h 127"/>
                <a:gd name="T36" fmla="*/ 118 w 124"/>
                <a:gd name="T37" fmla="*/ 29 h 127"/>
                <a:gd name="T38" fmla="*/ 55 w 124"/>
                <a:gd name="T39" fmla="*/ 30 h 127"/>
                <a:gd name="T40" fmla="*/ 63 w 124"/>
                <a:gd name="T41" fmla="*/ 44 h 127"/>
                <a:gd name="T42" fmla="*/ 52 w 124"/>
                <a:gd name="T43" fmla="*/ 46 h 127"/>
                <a:gd name="T44" fmla="*/ 55 w 124"/>
                <a:gd name="T45" fmla="*/ 30 h 127"/>
                <a:gd name="T46" fmla="*/ 67 w 124"/>
                <a:gd name="T47" fmla="*/ 52 h 127"/>
                <a:gd name="T48" fmla="*/ 75 w 124"/>
                <a:gd name="T49" fmla="*/ 67 h 127"/>
                <a:gd name="T50" fmla="*/ 60 w 124"/>
                <a:gd name="T51" fmla="*/ 80 h 127"/>
                <a:gd name="T52" fmla="*/ 45 w 124"/>
                <a:gd name="T53" fmla="*/ 71 h 127"/>
                <a:gd name="T54" fmla="*/ 50 w 124"/>
                <a:gd name="T55" fmla="*/ 56 h 127"/>
                <a:gd name="T56" fmla="*/ 67 w 124"/>
                <a:gd name="T57" fmla="*/ 52 h 127"/>
                <a:gd name="T58" fmla="*/ 23 w 124"/>
                <a:gd name="T59" fmla="*/ 59 h 127"/>
                <a:gd name="T60" fmla="*/ 41 w 124"/>
                <a:gd name="T61" fmla="*/ 57 h 127"/>
                <a:gd name="T62" fmla="*/ 38 w 124"/>
                <a:gd name="T63" fmla="*/ 67 h 127"/>
                <a:gd name="T64" fmla="*/ 23 w 124"/>
                <a:gd name="T65" fmla="*/ 59 h 127"/>
                <a:gd name="T66" fmla="*/ 35 w 124"/>
                <a:gd name="T67" fmla="*/ 104 h 127"/>
                <a:gd name="T68" fmla="*/ 43 w 124"/>
                <a:gd name="T69" fmla="*/ 80 h 127"/>
                <a:gd name="T70" fmla="*/ 53 w 124"/>
                <a:gd name="T71" fmla="*/ 86 h 127"/>
                <a:gd name="T72" fmla="*/ 35 w 124"/>
                <a:gd name="T73" fmla="*/ 104 h 127"/>
                <a:gd name="T74" fmla="*/ 90 w 124"/>
                <a:gd name="T75" fmla="*/ 99 h 127"/>
                <a:gd name="T76" fmla="*/ 66 w 124"/>
                <a:gd name="T77" fmla="*/ 84 h 127"/>
                <a:gd name="T78" fmla="*/ 78 w 124"/>
                <a:gd name="T79" fmla="*/ 73 h 127"/>
                <a:gd name="T80" fmla="*/ 90 w 124"/>
                <a:gd name="T81" fmla="*/ 99 h 127"/>
                <a:gd name="T82" fmla="*/ 78 w 124"/>
                <a:gd name="T83" fmla="*/ 50 h 127"/>
                <a:gd name="T84" fmla="*/ 103 w 124"/>
                <a:gd name="T85" fmla="*/ 43 h 127"/>
                <a:gd name="T86" fmla="*/ 83 w 124"/>
                <a:gd name="T87" fmla="*/ 60 h 127"/>
                <a:gd name="T88" fmla="*/ 78 w 124"/>
                <a:gd name="T89" fmla="*/ 5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4" h="127">
                  <a:moveTo>
                    <a:pt x="118" y="29"/>
                  </a:moveTo>
                  <a:cubicBezTo>
                    <a:pt x="103" y="35"/>
                    <a:pt x="88" y="39"/>
                    <a:pt x="74" y="42"/>
                  </a:cubicBezTo>
                  <a:cubicBezTo>
                    <a:pt x="68" y="32"/>
                    <a:pt x="63" y="21"/>
                    <a:pt x="58" y="11"/>
                  </a:cubicBezTo>
                  <a:cubicBezTo>
                    <a:pt x="58" y="9"/>
                    <a:pt x="59" y="8"/>
                    <a:pt x="59" y="6"/>
                  </a:cubicBezTo>
                  <a:cubicBezTo>
                    <a:pt x="59" y="5"/>
                    <a:pt x="57" y="4"/>
                    <a:pt x="56" y="5"/>
                  </a:cubicBezTo>
                  <a:cubicBezTo>
                    <a:pt x="54" y="0"/>
                    <a:pt x="46" y="2"/>
                    <a:pt x="48" y="7"/>
                  </a:cubicBezTo>
                  <a:cubicBezTo>
                    <a:pt x="49" y="12"/>
                    <a:pt x="50" y="16"/>
                    <a:pt x="51" y="19"/>
                  </a:cubicBezTo>
                  <a:cubicBezTo>
                    <a:pt x="49" y="29"/>
                    <a:pt x="46" y="38"/>
                    <a:pt x="43" y="47"/>
                  </a:cubicBezTo>
                  <a:cubicBezTo>
                    <a:pt x="31" y="49"/>
                    <a:pt x="19" y="51"/>
                    <a:pt x="7" y="53"/>
                  </a:cubicBezTo>
                  <a:cubicBezTo>
                    <a:pt x="3" y="53"/>
                    <a:pt x="0" y="59"/>
                    <a:pt x="4" y="61"/>
                  </a:cubicBezTo>
                  <a:cubicBezTo>
                    <a:pt x="15" y="66"/>
                    <a:pt x="25" y="71"/>
                    <a:pt x="35" y="76"/>
                  </a:cubicBezTo>
                  <a:cubicBezTo>
                    <a:pt x="31" y="91"/>
                    <a:pt x="27" y="106"/>
                    <a:pt x="22" y="120"/>
                  </a:cubicBezTo>
                  <a:cubicBezTo>
                    <a:pt x="20" y="123"/>
                    <a:pt x="25" y="127"/>
                    <a:pt x="28" y="124"/>
                  </a:cubicBezTo>
                  <a:cubicBezTo>
                    <a:pt x="37" y="112"/>
                    <a:pt x="48" y="101"/>
                    <a:pt x="59" y="90"/>
                  </a:cubicBezTo>
                  <a:cubicBezTo>
                    <a:pt x="71" y="98"/>
                    <a:pt x="83" y="106"/>
                    <a:pt x="95" y="114"/>
                  </a:cubicBezTo>
                  <a:cubicBezTo>
                    <a:pt x="98" y="117"/>
                    <a:pt x="102" y="113"/>
                    <a:pt x="102" y="109"/>
                  </a:cubicBezTo>
                  <a:cubicBezTo>
                    <a:pt x="99" y="94"/>
                    <a:pt x="93" y="80"/>
                    <a:pt x="86" y="66"/>
                  </a:cubicBezTo>
                  <a:cubicBezTo>
                    <a:pt x="98" y="56"/>
                    <a:pt x="110" y="46"/>
                    <a:pt x="121" y="36"/>
                  </a:cubicBezTo>
                  <a:cubicBezTo>
                    <a:pt x="124" y="33"/>
                    <a:pt x="121" y="28"/>
                    <a:pt x="118" y="29"/>
                  </a:cubicBezTo>
                  <a:close/>
                  <a:moveTo>
                    <a:pt x="55" y="30"/>
                  </a:moveTo>
                  <a:cubicBezTo>
                    <a:pt x="58" y="35"/>
                    <a:pt x="60" y="39"/>
                    <a:pt x="63" y="44"/>
                  </a:cubicBezTo>
                  <a:cubicBezTo>
                    <a:pt x="59" y="45"/>
                    <a:pt x="56" y="45"/>
                    <a:pt x="52" y="46"/>
                  </a:cubicBezTo>
                  <a:cubicBezTo>
                    <a:pt x="53" y="41"/>
                    <a:pt x="54" y="35"/>
                    <a:pt x="55" y="30"/>
                  </a:cubicBezTo>
                  <a:close/>
                  <a:moveTo>
                    <a:pt x="67" y="52"/>
                  </a:moveTo>
                  <a:cubicBezTo>
                    <a:pt x="70" y="57"/>
                    <a:pt x="73" y="62"/>
                    <a:pt x="75" y="67"/>
                  </a:cubicBezTo>
                  <a:cubicBezTo>
                    <a:pt x="70" y="72"/>
                    <a:pt x="65" y="76"/>
                    <a:pt x="60" y="80"/>
                  </a:cubicBezTo>
                  <a:cubicBezTo>
                    <a:pt x="55" y="77"/>
                    <a:pt x="50" y="74"/>
                    <a:pt x="45" y="71"/>
                  </a:cubicBezTo>
                  <a:cubicBezTo>
                    <a:pt x="47" y="66"/>
                    <a:pt x="48" y="61"/>
                    <a:pt x="50" y="56"/>
                  </a:cubicBezTo>
                  <a:cubicBezTo>
                    <a:pt x="56" y="55"/>
                    <a:pt x="61" y="54"/>
                    <a:pt x="67" y="52"/>
                  </a:cubicBezTo>
                  <a:close/>
                  <a:moveTo>
                    <a:pt x="23" y="59"/>
                  </a:moveTo>
                  <a:cubicBezTo>
                    <a:pt x="29" y="59"/>
                    <a:pt x="35" y="58"/>
                    <a:pt x="41" y="57"/>
                  </a:cubicBezTo>
                  <a:cubicBezTo>
                    <a:pt x="40" y="60"/>
                    <a:pt x="39" y="64"/>
                    <a:pt x="38" y="67"/>
                  </a:cubicBezTo>
                  <a:cubicBezTo>
                    <a:pt x="33" y="65"/>
                    <a:pt x="28" y="62"/>
                    <a:pt x="23" y="59"/>
                  </a:cubicBezTo>
                  <a:close/>
                  <a:moveTo>
                    <a:pt x="35" y="104"/>
                  </a:moveTo>
                  <a:cubicBezTo>
                    <a:pt x="38" y="96"/>
                    <a:pt x="40" y="88"/>
                    <a:pt x="43" y="80"/>
                  </a:cubicBezTo>
                  <a:cubicBezTo>
                    <a:pt x="46" y="82"/>
                    <a:pt x="50" y="84"/>
                    <a:pt x="53" y="86"/>
                  </a:cubicBezTo>
                  <a:cubicBezTo>
                    <a:pt x="47" y="92"/>
                    <a:pt x="41" y="98"/>
                    <a:pt x="35" y="104"/>
                  </a:cubicBezTo>
                  <a:close/>
                  <a:moveTo>
                    <a:pt x="90" y="99"/>
                  </a:moveTo>
                  <a:cubicBezTo>
                    <a:pt x="82" y="94"/>
                    <a:pt x="74" y="89"/>
                    <a:pt x="66" y="84"/>
                  </a:cubicBezTo>
                  <a:cubicBezTo>
                    <a:pt x="70" y="80"/>
                    <a:pt x="74" y="77"/>
                    <a:pt x="78" y="73"/>
                  </a:cubicBezTo>
                  <a:cubicBezTo>
                    <a:pt x="83" y="82"/>
                    <a:pt x="87" y="90"/>
                    <a:pt x="90" y="99"/>
                  </a:cubicBezTo>
                  <a:close/>
                  <a:moveTo>
                    <a:pt x="78" y="50"/>
                  </a:moveTo>
                  <a:cubicBezTo>
                    <a:pt x="86" y="48"/>
                    <a:pt x="95" y="46"/>
                    <a:pt x="103" y="43"/>
                  </a:cubicBezTo>
                  <a:cubicBezTo>
                    <a:pt x="97" y="49"/>
                    <a:pt x="90" y="55"/>
                    <a:pt x="83" y="60"/>
                  </a:cubicBezTo>
                  <a:cubicBezTo>
                    <a:pt x="82" y="57"/>
                    <a:pt x="80" y="54"/>
                    <a:pt x="78" y="5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6" name="Freeform 84"/>
            <p:cNvSpPr/>
            <p:nvPr/>
          </p:nvSpPr>
          <p:spPr bwMode="auto">
            <a:xfrm>
              <a:off x="2467795" y="5559486"/>
              <a:ext cx="456509" cy="520836"/>
            </a:xfrm>
            <a:custGeom>
              <a:avLst/>
              <a:gdLst>
                <a:gd name="T0" fmla="*/ 84 w 93"/>
                <a:gd name="T1" fmla="*/ 63 h 106"/>
                <a:gd name="T2" fmla="*/ 71 w 93"/>
                <a:gd name="T3" fmla="*/ 61 h 106"/>
                <a:gd name="T4" fmla="*/ 55 w 93"/>
                <a:gd name="T5" fmla="*/ 86 h 106"/>
                <a:gd name="T6" fmla="*/ 33 w 93"/>
                <a:gd name="T7" fmla="*/ 69 h 106"/>
                <a:gd name="T8" fmla="*/ 20 w 93"/>
                <a:gd name="T9" fmla="*/ 36 h 106"/>
                <a:gd name="T10" fmla="*/ 43 w 93"/>
                <a:gd name="T11" fmla="*/ 11 h 106"/>
                <a:gd name="T12" fmla="*/ 42 w 93"/>
                <a:gd name="T13" fmla="*/ 0 h 106"/>
                <a:gd name="T14" fmla="*/ 3 w 93"/>
                <a:gd name="T15" fmla="*/ 29 h 106"/>
                <a:gd name="T16" fmla="*/ 18 w 93"/>
                <a:gd name="T17" fmla="*/ 80 h 106"/>
                <a:gd name="T18" fmla="*/ 57 w 93"/>
                <a:gd name="T19" fmla="*/ 105 h 106"/>
                <a:gd name="T20" fmla="*/ 84 w 93"/>
                <a:gd name="T21" fmla="*/ 6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06">
                  <a:moveTo>
                    <a:pt x="84" y="63"/>
                  </a:moveTo>
                  <a:cubicBezTo>
                    <a:pt x="81" y="58"/>
                    <a:pt x="75" y="58"/>
                    <a:pt x="71" y="61"/>
                  </a:cubicBezTo>
                  <a:cubicBezTo>
                    <a:pt x="64" y="67"/>
                    <a:pt x="66" y="85"/>
                    <a:pt x="55" y="86"/>
                  </a:cubicBezTo>
                  <a:cubicBezTo>
                    <a:pt x="47" y="86"/>
                    <a:pt x="38" y="76"/>
                    <a:pt x="33" y="69"/>
                  </a:cubicBezTo>
                  <a:cubicBezTo>
                    <a:pt x="26" y="60"/>
                    <a:pt x="20" y="48"/>
                    <a:pt x="20" y="36"/>
                  </a:cubicBezTo>
                  <a:cubicBezTo>
                    <a:pt x="20" y="22"/>
                    <a:pt x="31" y="14"/>
                    <a:pt x="43" y="11"/>
                  </a:cubicBezTo>
                  <a:cubicBezTo>
                    <a:pt x="49" y="9"/>
                    <a:pt x="48" y="0"/>
                    <a:pt x="42" y="0"/>
                  </a:cubicBezTo>
                  <a:cubicBezTo>
                    <a:pt x="24" y="1"/>
                    <a:pt x="7" y="10"/>
                    <a:pt x="3" y="29"/>
                  </a:cubicBezTo>
                  <a:cubicBezTo>
                    <a:pt x="0" y="47"/>
                    <a:pt x="7" y="66"/>
                    <a:pt x="18" y="80"/>
                  </a:cubicBezTo>
                  <a:cubicBezTo>
                    <a:pt x="27" y="92"/>
                    <a:pt x="41" y="106"/>
                    <a:pt x="57" y="105"/>
                  </a:cubicBezTo>
                  <a:cubicBezTo>
                    <a:pt x="74" y="103"/>
                    <a:pt x="93" y="78"/>
                    <a:pt x="84" y="6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7" name="Freeform 85"/>
            <p:cNvSpPr>
              <a:spLocks noEditPoints="1"/>
            </p:cNvSpPr>
            <p:nvPr/>
          </p:nvSpPr>
          <p:spPr bwMode="auto">
            <a:xfrm>
              <a:off x="2791501" y="5235779"/>
              <a:ext cx="1083172" cy="717965"/>
            </a:xfrm>
            <a:custGeom>
              <a:avLst/>
              <a:gdLst>
                <a:gd name="T0" fmla="*/ 194 w 221"/>
                <a:gd name="T1" fmla="*/ 95 h 146"/>
                <a:gd name="T2" fmla="*/ 176 w 221"/>
                <a:gd name="T3" fmla="*/ 95 h 146"/>
                <a:gd name="T4" fmla="*/ 168 w 221"/>
                <a:gd name="T5" fmla="*/ 77 h 146"/>
                <a:gd name="T6" fmla="*/ 181 w 221"/>
                <a:gd name="T7" fmla="*/ 10 h 146"/>
                <a:gd name="T8" fmla="*/ 161 w 221"/>
                <a:gd name="T9" fmla="*/ 8 h 146"/>
                <a:gd name="T10" fmla="*/ 146 w 221"/>
                <a:gd name="T11" fmla="*/ 71 h 146"/>
                <a:gd name="T12" fmla="*/ 139 w 221"/>
                <a:gd name="T13" fmla="*/ 79 h 146"/>
                <a:gd name="T14" fmla="*/ 118 w 221"/>
                <a:gd name="T15" fmla="*/ 90 h 146"/>
                <a:gd name="T16" fmla="*/ 114 w 221"/>
                <a:gd name="T17" fmla="*/ 85 h 146"/>
                <a:gd name="T18" fmla="*/ 114 w 221"/>
                <a:gd name="T19" fmla="*/ 66 h 146"/>
                <a:gd name="T20" fmla="*/ 97 w 221"/>
                <a:gd name="T21" fmla="*/ 62 h 146"/>
                <a:gd name="T22" fmla="*/ 79 w 221"/>
                <a:gd name="T23" fmla="*/ 93 h 146"/>
                <a:gd name="T24" fmla="*/ 64 w 221"/>
                <a:gd name="T25" fmla="*/ 95 h 146"/>
                <a:gd name="T26" fmla="*/ 62 w 221"/>
                <a:gd name="T27" fmla="*/ 89 h 146"/>
                <a:gd name="T28" fmla="*/ 28 w 221"/>
                <a:gd name="T29" fmla="*/ 69 h 146"/>
                <a:gd name="T30" fmla="*/ 18 w 221"/>
                <a:gd name="T31" fmla="*/ 87 h 146"/>
                <a:gd name="T32" fmla="*/ 25 w 221"/>
                <a:gd name="T33" fmla="*/ 135 h 146"/>
                <a:gd name="T34" fmla="*/ 57 w 221"/>
                <a:gd name="T35" fmla="*/ 138 h 146"/>
                <a:gd name="T36" fmla="*/ 66 w 221"/>
                <a:gd name="T37" fmla="*/ 115 h 146"/>
                <a:gd name="T38" fmla="*/ 80 w 221"/>
                <a:gd name="T39" fmla="*/ 113 h 146"/>
                <a:gd name="T40" fmla="*/ 116 w 221"/>
                <a:gd name="T41" fmla="*/ 145 h 146"/>
                <a:gd name="T42" fmla="*/ 128 w 221"/>
                <a:gd name="T43" fmla="*/ 109 h 146"/>
                <a:gd name="T44" fmla="*/ 135 w 221"/>
                <a:gd name="T45" fmla="*/ 106 h 146"/>
                <a:gd name="T46" fmla="*/ 151 w 221"/>
                <a:gd name="T47" fmla="*/ 96 h 146"/>
                <a:gd name="T48" fmla="*/ 153 w 221"/>
                <a:gd name="T49" fmla="*/ 100 h 146"/>
                <a:gd name="T50" fmla="*/ 216 w 221"/>
                <a:gd name="T51" fmla="*/ 101 h 146"/>
                <a:gd name="T52" fmla="*/ 194 w 221"/>
                <a:gd name="T53" fmla="*/ 95 h 146"/>
                <a:gd name="T54" fmla="*/ 48 w 221"/>
                <a:gd name="T55" fmla="*/ 117 h 146"/>
                <a:gd name="T56" fmla="*/ 30 w 221"/>
                <a:gd name="T57" fmla="*/ 117 h 146"/>
                <a:gd name="T58" fmla="*/ 23 w 221"/>
                <a:gd name="T59" fmla="*/ 98 h 146"/>
                <a:gd name="T60" fmla="*/ 27 w 221"/>
                <a:gd name="T61" fmla="*/ 102 h 146"/>
                <a:gd name="T62" fmla="*/ 48 w 221"/>
                <a:gd name="T63" fmla="*/ 113 h 146"/>
                <a:gd name="T64" fmla="*/ 48 w 221"/>
                <a:gd name="T65" fmla="*/ 117 h 146"/>
                <a:gd name="T66" fmla="*/ 104 w 221"/>
                <a:gd name="T67" fmla="*/ 120 h 146"/>
                <a:gd name="T68" fmla="*/ 100 w 221"/>
                <a:gd name="T69" fmla="*/ 110 h 146"/>
                <a:gd name="T70" fmla="*/ 109 w 221"/>
                <a:gd name="T71" fmla="*/ 112 h 146"/>
                <a:gd name="T72" fmla="*/ 112 w 221"/>
                <a:gd name="T73" fmla="*/ 126 h 146"/>
                <a:gd name="T74" fmla="*/ 104 w 221"/>
                <a:gd name="T75" fmla="*/ 12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1" h="146">
                  <a:moveTo>
                    <a:pt x="194" y="95"/>
                  </a:moveTo>
                  <a:cubicBezTo>
                    <a:pt x="190" y="109"/>
                    <a:pt x="182" y="103"/>
                    <a:pt x="176" y="95"/>
                  </a:cubicBezTo>
                  <a:cubicBezTo>
                    <a:pt x="171" y="90"/>
                    <a:pt x="169" y="84"/>
                    <a:pt x="168" y="77"/>
                  </a:cubicBezTo>
                  <a:cubicBezTo>
                    <a:pt x="181" y="57"/>
                    <a:pt x="186" y="32"/>
                    <a:pt x="181" y="10"/>
                  </a:cubicBezTo>
                  <a:cubicBezTo>
                    <a:pt x="178" y="1"/>
                    <a:pt x="166" y="0"/>
                    <a:pt x="161" y="8"/>
                  </a:cubicBezTo>
                  <a:cubicBezTo>
                    <a:pt x="151" y="25"/>
                    <a:pt x="145" y="49"/>
                    <a:pt x="146" y="71"/>
                  </a:cubicBezTo>
                  <a:cubicBezTo>
                    <a:pt x="144" y="74"/>
                    <a:pt x="141" y="77"/>
                    <a:pt x="139" y="79"/>
                  </a:cubicBezTo>
                  <a:cubicBezTo>
                    <a:pt x="133" y="85"/>
                    <a:pt x="126" y="88"/>
                    <a:pt x="118" y="90"/>
                  </a:cubicBezTo>
                  <a:cubicBezTo>
                    <a:pt x="117" y="88"/>
                    <a:pt x="116" y="87"/>
                    <a:pt x="114" y="85"/>
                  </a:cubicBezTo>
                  <a:cubicBezTo>
                    <a:pt x="116" y="79"/>
                    <a:pt x="116" y="73"/>
                    <a:pt x="114" y="66"/>
                  </a:cubicBezTo>
                  <a:cubicBezTo>
                    <a:pt x="111" y="58"/>
                    <a:pt x="102" y="57"/>
                    <a:pt x="97" y="62"/>
                  </a:cubicBezTo>
                  <a:cubicBezTo>
                    <a:pt x="87" y="69"/>
                    <a:pt x="81" y="81"/>
                    <a:pt x="79" y="93"/>
                  </a:cubicBezTo>
                  <a:cubicBezTo>
                    <a:pt x="74" y="94"/>
                    <a:pt x="69" y="95"/>
                    <a:pt x="64" y="95"/>
                  </a:cubicBezTo>
                  <a:cubicBezTo>
                    <a:pt x="63" y="93"/>
                    <a:pt x="63" y="91"/>
                    <a:pt x="62" y="89"/>
                  </a:cubicBezTo>
                  <a:cubicBezTo>
                    <a:pt x="57" y="75"/>
                    <a:pt x="43" y="64"/>
                    <a:pt x="28" y="69"/>
                  </a:cubicBezTo>
                  <a:cubicBezTo>
                    <a:pt x="18" y="72"/>
                    <a:pt x="16" y="80"/>
                    <a:pt x="18" y="87"/>
                  </a:cubicBezTo>
                  <a:cubicBezTo>
                    <a:pt x="0" y="97"/>
                    <a:pt x="7" y="121"/>
                    <a:pt x="25" y="135"/>
                  </a:cubicBezTo>
                  <a:cubicBezTo>
                    <a:pt x="34" y="141"/>
                    <a:pt x="47" y="145"/>
                    <a:pt x="57" y="138"/>
                  </a:cubicBezTo>
                  <a:cubicBezTo>
                    <a:pt x="64" y="133"/>
                    <a:pt x="66" y="124"/>
                    <a:pt x="66" y="115"/>
                  </a:cubicBezTo>
                  <a:cubicBezTo>
                    <a:pt x="71" y="115"/>
                    <a:pt x="76" y="114"/>
                    <a:pt x="80" y="113"/>
                  </a:cubicBezTo>
                  <a:cubicBezTo>
                    <a:pt x="84" y="130"/>
                    <a:pt x="96" y="144"/>
                    <a:pt x="116" y="145"/>
                  </a:cubicBezTo>
                  <a:cubicBezTo>
                    <a:pt x="137" y="146"/>
                    <a:pt x="136" y="128"/>
                    <a:pt x="128" y="109"/>
                  </a:cubicBezTo>
                  <a:cubicBezTo>
                    <a:pt x="130" y="108"/>
                    <a:pt x="133" y="107"/>
                    <a:pt x="135" y="106"/>
                  </a:cubicBezTo>
                  <a:cubicBezTo>
                    <a:pt x="141" y="104"/>
                    <a:pt x="146" y="100"/>
                    <a:pt x="151" y="96"/>
                  </a:cubicBezTo>
                  <a:cubicBezTo>
                    <a:pt x="152" y="97"/>
                    <a:pt x="152" y="99"/>
                    <a:pt x="153" y="100"/>
                  </a:cubicBezTo>
                  <a:cubicBezTo>
                    <a:pt x="168" y="130"/>
                    <a:pt x="204" y="135"/>
                    <a:pt x="216" y="101"/>
                  </a:cubicBezTo>
                  <a:cubicBezTo>
                    <a:pt x="221" y="87"/>
                    <a:pt x="199" y="82"/>
                    <a:pt x="194" y="95"/>
                  </a:cubicBezTo>
                  <a:close/>
                  <a:moveTo>
                    <a:pt x="48" y="117"/>
                  </a:moveTo>
                  <a:cubicBezTo>
                    <a:pt x="48" y="130"/>
                    <a:pt x="36" y="122"/>
                    <a:pt x="30" y="117"/>
                  </a:cubicBezTo>
                  <a:cubicBezTo>
                    <a:pt x="23" y="111"/>
                    <a:pt x="20" y="104"/>
                    <a:pt x="23" y="98"/>
                  </a:cubicBezTo>
                  <a:cubicBezTo>
                    <a:pt x="24" y="100"/>
                    <a:pt x="26" y="101"/>
                    <a:pt x="27" y="102"/>
                  </a:cubicBezTo>
                  <a:cubicBezTo>
                    <a:pt x="33" y="107"/>
                    <a:pt x="40" y="111"/>
                    <a:pt x="48" y="113"/>
                  </a:cubicBezTo>
                  <a:cubicBezTo>
                    <a:pt x="48" y="114"/>
                    <a:pt x="48" y="116"/>
                    <a:pt x="48" y="117"/>
                  </a:cubicBezTo>
                  <a:close/>
                  <a:moveTo>
                    <a:pt x="104" y="120"/>
                  </a:moveTo>
                  <a:cubicBezTo>
                    <a:pt x="101" y="117"/>
                    <a:pt x="100" y="114"/>
                    <a:pt x="100" y="110"/>
                  </a:cubicBezTo>
                  <a:cubicBezTo>
                    <a:pt x="103" y="111"/>
                    <a:pt x="105" y="111"/>
                    <a:pt x="109" y="112"/>
                  </a:cubicBezTo>
                  <a:cubicBezTo>
                    <a:pt x="111" y="117"/>
                    <a:pt x="112" y="122"/>
                    <a:pt x="112" y="126"/>
                  </a:cubicBezTo>
                  <a:cubicBezTo>
                    <a:pt x="112" y="122"/>
                    <a:pt x="108" y="123"/>
                    <a:pt x="104" y="120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8" name="Freeform 86"/>
            <p:cNvSpPr/>
            <p:nvPr/>
          </p:nvSpPr>
          <p:spPr bwMode="auto">
            <a:xfrm>
              <a:off x="3891274" y="5300105"/>
              <a:ext cx="76777" cy="402558"/>
            </a:xfrm>
            <a:custGeom>
              <a:avLst/>
              <a:gdLst>
                <a:gd name="T0" fmla="*/ 16 w 16"/>
                <a:gd name="T1" fmla="*/ 45 h 82"/>
                <a:gd name="T2" fmla="*/ 16 w 16"/>
                <a:gd name="T3" fmla="*/ 10 h 82"/>
                <a:gd name="T4" fmla="*/ 0 w 16"/>
                <a:gd name="T5" fmla="*/ 7 h 82"/>
                <a:gd name="T6" fmla="*/ 0 w 16"/>
                <a:gd name="T7" fmla="*/ 10 h 82"/>
                <a:gd name="T8" fmla="*/ 0 w 16"/>
                <a:gd name="T9" fmla="*/ 10 h 82"/>
                <a:gd name="T10" fmla="*/ 0 w 16"/>
                <a:gd name="T11" fmla="*/ 72 h 82"/>
                <a:gd name="T12" fmla="*/ 16 w 16"/>
                <a:gd name="T13" fmla="*/ 72 h 82"/>
                <a:gd name="T14" fmla="*/ 16 w 16"/>
                <a:gd name="T15" fmla="*/ 55 h 82"/>
                <a:gd name="T16" fmla="*/ 16 w 16"/>
                <a:gd name="T17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82">
                  <a:moveTo>
                    <a:pt x="16" y="45"/>
                  </a:moveTo>
                  <a:cubicBezTo>
                    <a:pt x="16" y="33"/>
                    <a:pt x="16" y="22"/>
                    <a:pt x="16" y="10"/>
                  </a:cubicBezTo>
                  <a:cubicBezTo>
                    <a:pt x="16" y="1"/>
                    <a:pt x="3" y="0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1"/>
                    <a:pt x="0" y="51"/>
                    <a:pt x="0" y="72"/>
                  </a:cubicBezTo>
                  <a:cubicBezTo>
                    <a:pt x="0" y="82"/>
                    <a:pt x="16" y="82"/>
                    <a:pt x="16" y="72"/>
                  </a:cubicBezTo>
                  <a:cubicBezTo>
                    <a:pt x="16" y="66"/>
                    <a:pt x="16" y="61"/>
                    <a:pt x="16" y="55"/>
                  </a:cubicBezTo>
                  <a:cubicBezTo>
                    <a:pt x="16" y="52"/>
                    <a:pt x="16" y="48"/>
                    <a:pt x="16" y="45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29" name="Freeform 87"/>
            <p:cNvSpPr/>
            <p:nvPr/>
          </p:nvSpPr>
          <p:spPr bwMode="auto">
            <a:xfrm>
              <a:off x="3866373" y="5706813"/>
              <a:ext cx="126578" cy="147329"/>
            </a:xfrm>
            <a:custGeom>
              <a:avLst/>
              <a:gdLst>
                <a:gd name="T0" fmla="*/ 22 w 26"/>
                <a:gd name="T1" fmla="*/ 4 h 30"/>
                <a:gd name="T2" fmla="*/ 7 w 26"/>
                <a:gd name="T3" fmla="*/ 3 h 30"/>
                <a:gd name="T4" fmla="*/ 1 w 26"/>
                <a:gd name="T5" fmla="*/ 16 h 30"/>
                <a:gd name="T6" fmla="*/ 6 w 26"/>
                <a:gd name="T7" fmla="*/ 21 h 30"/>
                <a:gd name="T8" fmla="*/ 7 w 26"/>
                <a:gd name="T9" fmla="*/ 25 h 30"/>
                <a:gd name="T10" fmla="*/ 13 w 26"/>
                <a:gd name="T11" fmla="*/ 30 h 30"/>
                <a:gd name="T12" fmla="*/ 15 w 26"/>
                <a:gd name="T13" fmla="*/ 30 h 30"/>
                <a:gd name="T14" fmla="*/ 22 w 26"/>
                <a:gd name="T15" fmla="*/ 25 h 30"/>
                <a:gd name="T16" fmla="*/ 26 w 26"/>
                <a:gd name="T17" fmla="*/ 10 h 30"/>
                <a:gd name="T18" fmla="*/ 22 w 26"/>
                <a:gd name="T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22" y="4"/>
                  </a:moveTo>
                  <a:cubicBezTo>
                    <a:pt x="18" y="1"/>
                    <a:pt x="12" y="0"/>
                    <a:pt x="7" y="3"/>
                  </a:cubicBezTo>
                  <a:cubicBezTo>
                    <a:pt x="3" y="6"/>
                    <a:pt x="0" y="11"/>
                    <a:pt x="1" y="16"/>
                  </a:cubicBezTo>
                  <a:cubicBezTo>
                    <a:pt x="2" y="19"/>
                    <a:pt x="4" y="20"/>
                    <a:pt x="6" y="21"/>
                  </a:cubicBezTo>
                  <a:cubicBezTo>
                    <a:pt x="6" y="22"/>
                    <a:pt x="6" y="24"/>
                    <a:pt x="7" y="25"/>
                  </a:cubicBezTo>
                  <a:cubicBezTo>
                    <a:pt x="8" y="28"/>
                    <a:pt x="10" y="29"/>
                    <a:pt x="13" y="30"/>
                  </a:cubicBezTo>
                  <a:cubicBezTo>
                    <a:pt x="14" y="30"/>
                    <a:pt x="15" y="30"/>
                    <a:pt x="15" y="30"/>
                  </a:cubicBezTo>
                  <a:cubicBezTo>
                    <a:pt x="18" y="30"/>
                    <a:pt x="21" y="28"/>
                    <a:pt x="22" y="25"/>
                  </a:cubicBezTo>
                  <a:cubicBezTo>
                    <a:pt x="22" y="20"/>
                    <a:pt x="25" y="15"/>
                    <a:pt x="26" y="10"/>
                  </a:cubicBezTo>
                  <a:cubicBezTo>
                    <a:pt x="26" y="7"/>
                    <a:pt x="24" y="5"/>
                    <a:pt x="22" y="4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0" name="Freeform 88"/>
            <p:cNvSpPr>
              <a:spLocks noEditPoints="1"/>
            </p:cNvSpPr>
            <p:nvPr/>
          </p:nvSpPr>
          <p:spPr bwMode="auto">
            <a:xfrm>
              <a:off x="2442894" y="5279355"/>
              <a:ext cx="1363303" cy="771916"/>
            </a:xfrm>
            <a:custGeom>
              <a:avLst/>
              <a:gdLst>
                <a:gd name="T0" fmla="*/ 247 w 278"/>
                <a:gd name="T1" fmla="*/ 108 h 157"/>
                <a:gd name="T2" fmla="*/ 237 w 278"/>
                <a:gd name="T3" fmla="*/ 66 h 157"/>
                <a:gd name="T4" fmla="*/ 252 w 278"/>
                <a:gd name="T5" fmla="*/ 4 h 157"/>
                <a:gd name="T6" fmla="*/ 228 w 278"/>
                <a:gd name="T7" fmla="*/ 66 h 157"/>
                <a:gd name="T8" fmla="*/ 212 w 278"/>
                <a:gd name="T9" fmla="*/ 79 h 157"/>
                <a:gd name="T10" fmla="*/ 189 w 278"/>
                <a:gd name="T11" fmla="*/ 67 h 157"/>
                <a:gd name="T12" fmla="*/ 159 w 278"/>
                <a:gd name="T13" fmla="*/ 74 h 157"/>
                <a:gd name="T14" fmla="*/ 137 w 278"/>
                <a:gd name="T15" fmla="*/ 89 h 157"/>
                <a:gd name="T16" fmla="*/ 110 w 278"/>
                <a:gd name="T17" fmla="*/ 65 h 157"/>
                <a:gd name="T18" fmla="*/ 83 w 278"/>
                <a:gd name="T19" fmla="*/ 90 h 157"/>
                <a:gd name="T20" fmla="*/ 79 w 278"/>
                <a:gd name="T21" fmla="*/ 113 h 157"/>
                <a:gd name="T22" fmla="*/ 23 w 278"/>
                <a:gd name="T23" fmla="*/ 132 h 157"/>
                <a:gd name="T24" fmla="*/ 26 w 278"/>
                <a:gd name="T25" fmla="*/ 68 h 157"/>
                <a:gd name="T26" fmla="*/ 45 w 278"/>
                <a:gd name="T27" fmla="*/ 64 h 157"/>
                <a:gd name="T28" fmla="*/ 50 w 278"/>
                <a:gd name="T29" fmla="*/ 66 h 157"/>
                <a:gd name="T30" fmla="*/ 52 w 278"/>
                <a:gd name="T31" fmla="*/ 67 h 157"/>
                <a:gd name="T32" fmla="*/ 48 w 278"/>
                <a:gd name="T33" fmla="*/ 56 h 157"/>
                <a:gd name="T34" fmla="*/ 8 w 278"/>
                <a:gd name="T35" fmla="*/ 127 h 157"/>
                <a:gd name="T36" fmla="*/ 89 w 278"/>
                <a:gd name="T37" fmla="*/ 119 h 157"/>
                <a:gd name="T38" fmla="*/ 129 w 278"/>
                <a:gd name="T39" fmla="*/ 125 h 157"/>
                <a:gd name="T40" fmla="*/ 151 w 278"/>
                <a:gd name="T41" fmla="*/ 96 h 157"/>
                <a:gd name="T42" fmla="*/ 178 w 278"/>
                <a:gd name="T43" fmla="*/ 130 h 157"/>
                <a:gd name="T44" fmla="*/ 202 w 278"/>
                <a:gd name="T45" fmla="*/ 95 h 157"/>
                <a:gd name="T46" fmla="*/ 220 w 278"/>
                <a:gd name="T47" fmla="*/ 84 h 157"/>
                <a:gd name="T48" fmla="*/ 267 w 278"/>
                <a:gd name="T49" fmla="*/ 118 h 157"/>
                <a:gd name="T50" fmla="*/ 267 w 278"/>
                <a:gd name="T51" fmla="*/ 106 h 157"/>
                <a:gd name="T52" fmla="*/ 114 w 278"/>
                <a:gd name="T53" fmla="*/ 76 h 157"/>
                <a:gd name="T54" fmla="*/ 113 w 278"/>
                <a:gd name="T55" fmla="*/ 85 h 157"/>
                <a:gd name="T56" fmla="*/ 126 w 278"/>
                <a:gd name="T57" fmla="*/ 103 h 157"/>
                <a:gd name="T58" fmla="*/ 93 w 278"/>
                <a:gd name="T59" fmla="*/ 96 h 157"/>
                <a:gd name="T60" fmla="*/ 96 w 278"/>
                <a:gd name="T61" fmla="*/ 74 h 157"/>
                <a:gd name="T62" fmla="*/ 127 w 278"/>
                <a:gd name="T63" fmla="*/ 100 h 157"/>
                <a:gd name="T64" fmla="*/ 176 w 278"/>
                <a:gd name="T65" fmla="*/ 71 h 157"/>
                <a:gd name="T66" fmla="*/ 191 w 278"/>
                <a:gd name="T67" fmla="*/ 86 h 157"/>
                <a:gd name="T68" fmla="*/ 172 w 278"/>
                <a:gd name="T69" fmla="*/ 80 h 157"/>
                <a:gd name="T70" fmla="*/ 176 w 278"/>
                <a:gd name="T71" fmla="*/ 71 h 157"/>
                <a:gd name="T72" fmla="*/ 162 w 278"/>
                <a:gd name="T73" fmla="*/ 104 h 157"/>
                <a:gd name="T74" fmla="*/ 165 w 278"/>
                <a:gd name="T75" fmla="*/ 87 h 157"/>
                <a:gd name="T76" fmla="*/ 192 w 278"/>
                <a:gd name="T77" fmla="*/ 97 h 157"/>
                <a:gd name="T78" fmla="*/ 242 w 278"/>
                <a:gd name="T79" fmla="*/ 29 h 157"/>
                <a:gd name="T80" fmla="*/ 248 w 278"/>
                <a:gd name="T81" fmla="*/ 14 h 157"/>
                <a:gd name="T82" fmla="*/ 238 w 278"/>
                <a:gd name="T83" fmla="*/ 4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8" h="157">
                  <a:moveTo>
                    <a:pt x="267" y="106"/>
                  </a:moveTo>
                  <a:cubicBezTo>
                    <a:pt x="261" y="109"/>
                    <a:pt x="254" y="113"/>
                    <a:pt x="247" y="108"/>
                  </a:cubicBezTo>
                  <a:cubicBezTo>
                    <a:pt x="242" y="103"/>
                    <a:pt x="240" y="94"/>
                    <a:pt x="239" y="88"/>
                  </a:cubicBezTo>
                  <a:cubicBezTo>
                    <a:pt x="238" y="81"/>
                    <a:pt x="237" y="73"/>
                    <a:pt x="237" y="66"/>
                  </a:cubicBezTo>
                  <a:cubicBezTo>
                    <a:pt x="246" y="53"/>
                    <a:pt x="253" y="39"/>
                    <a:pt x="254" y="35"/>
                  </a:cubicBezTo>
                  <a:cubicBezTo>
                    <a:pt x="257" y="26"/>
                    <a:pt x="262" y="10"/>
                    <a:pt x="252" y="4"/>
                  </a:cubicBezTo>
                  <a:cubicBezTo>
                    <a:pt x="245" y="0"/>
                    <a:pt x="240" y="6"/>
                    <a:pt x="237" y="11"/>
                  </a:cubicBezTo>
                  <a:cubicBezTo>
                    <a:pt x="233" y="21"/>
                    <a:pt x="228" y="44"/>
                    <a:pt x="228" y="66"/>
                  </a:cubicBezTo>
                  <a:cubicBezTo>
                    <a:pt x="225" y="71"/>
                    <a:pt x="221" y="76"/>
                    <a:pt x="217" y="78"/>
                  </a:cubicBezTo>
                  <a:cubicBezTo>
                    <a:pt x="216" y="78"/>
                    <a:pt x="214" y="77"/>
                    <a:pt x="212" y="79"/>
                  </a:cubicBezTo>
                  <a:cubicBezTo>
                    <a:pt x="209" y="81"/>
                    <a:pt x="205" y="83"/>
                    <a:pt x="201" y="84"/>
                  </a:cubicBezTo>
                  <a:cubicBezTo>
                    <a:pt x="199" y="78"/>
                    <a:pt x="195" y="72"/>
                    <a:pt x="189" y="67"/>
                  </a:cubicBezTo>
                  <a:cubicBezTo>
                    <a:pt x="182" y="62"/>
                    <a:pt x="167" y="56"/>
                    <a:pt x="161" y="66"/>
                  </a:cubicBezTo>
                  <a:cubicBezTo>
                    <a:pt x="159" y="69"/>
                    <a:pt x="158" y="71"/>
                    <a:pt x="159" y="74"/>
                  </a:cubicBezTo>
                  <a:cubicBezTo>
                    <a:pt x="156" y="77"/>
                    <a:pt x="154" y="80"/>
                    <a:pt x="153" y="83"/>
                  </a:cubicBezTo>
                  <a:cubicBezTo>
                    <a:pt x="149" y="86"/>
                    <a:pt x="143" y="88"/>
                    <a:pt x="137" y="89"/>
                  </a:cubicBezTo>
                  <a:cubicBezTo>
                    <a:pt x="136" y="86"/>
                    <a:pt x="136" y="83"/>
                    <a:pt x="134" y="81"/>
                  </a:cubicBezTo>
                  <a:cubicBezTo>
                    <a:pt x="130" y="71"/>
                    <a:pt x="120" y="65"/>
                    <a:pt x="110" y="65"/>
                  </a:cubicBezTo>
                  <a:cubicBezTo>
                    <a:pt x="104" y="62"/>
                    <a:pt x="97" y="62"/>
                    <a:pt x="92" y="66"/>
                  </a:cubicBezTo>
                  <a:cubicBezTo>
                    <a:pt x="84" y="72"/>
                    <a:pt x="83" y="81"/>
                    <a:pt x="83" y="90"/>
                  </a:cubicBezTo>
                  <a:cubicBezTo>
                    <a:pt x="83" y="95"/>
                    <a:pt x="84" y="103"/>
                    <a:pt x="86" y="110"/>
                  </a:cubicBezTo>
                  <a:cubicBezTo>
                    <a:pt x="83" y="109"/>
                    <a:pt x="80" y="110"/>
                    <a:pt x="79" y="113"/>
                  </a:cubicBezTo>
                  <a:cubicBezTo>
                    <a:pt x="76" y="127"/>
                    <a:pt x="70" y="141"/>
                    <a:pt x="55" y="145"/>
                  </a:cubicBezTo>
                  <a:cubicBezTo>
                    <a:pt x="43" y="148"/>
                    <a:pt x="30" y="141"/>
                    <a:pt x="23" y="132"/>
                  </a:cubicBezTo>
                  <a:cubicBezTo>
                    <a:pt x="13" y="119"/>
                    <a:pt x="12" y="102"/>
                    <a:pt x="16" y="87"/>
                  </a:cubicBezTo>
                  <a:cubicBezTo>
                    <a:pt x="17" y="80"/>
                    <a:pt x="20" y="73"/>
                    <a:pt x="26" y="68"/>
                  </a:cubicBezTo>
                  <a:cubicBezTo>
                    <a:pt x="29" y="64"/>
                    <a:pt x="34" y="63"/>
                    <a:pt x="39" y="63"/>
                  </a:cubicBezTo>
                  <a:cubicBezTo>
                    <a:pt x="41" y="63"/>
                    <a:pt x="43" y="64"/>
                    <a:pt x="45" y="64"/>
                  </a:cubicBezTo>
                  <a:cubicBezTo>
                    <a:pt x="47" y="65"/>
                    <a:pt x="48" y="65"/>
                    <a:pt x="49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6"/>
                    <a:pt x="50" y="67"/>
                    <a:pt x="51" y="67"/>
                  </a:cubicBezTo>
                  <a:cubicBezTo>
                    <a:pt x="51" y="67"/>
                    <a:pt x="52" y="67"/>
                    <a:pt x="52" y="67"/>
                  </a:cubicBezTo>
                  <a:cubicBezTo>
                    <a:pt x="53" y="69"/>
                    <a:pt x="56" y="69"/>
                    <a:pt x="57" y="68"/>
                  </a:cubicBezTo>
                  <a:cubicBezTo>
                    <a:pt x="64" y="62"/>
                    <a:pt x="51" y="57"/>
                    <a:pt x="48" y="56"/>
                  </a:cubicBezTo>
                  <a:cubicBezTo>
                    <a:pt x="37" y="52"/>
                    <a:pt x="26" y="54"/>
                    <a:pt x="17" y="62"/>
                  </a:cubicBezTo>
                  <a:cubicBezTo>
                    <a:pt x="1" y="77"/>
                    <a:pt x="0" y="108"/>
                    <a:pt x="8" y="127"/>
                  </a:cubicBezTo>
                  <a:cubicBezTo>
                    <a:pt x="15" y="144"/>
                    <a:pt x="32" y="157"/>
                    <a:pt x="51" y="156"/>
                  </a:cubicBezTo>
                  <a:cubicBezTo>
                    <a:pt x="72" y="155"/>
                    <a:pt x="84" y="137"/>
                    <a:pt x="89" y="119"/>
                  </a:cubicBezTo>
                  <a:cubicBezTo>
                    <a:pt x="93" y="128"/>
                    <a:pt x="99" y="135"/>
                    <a:pt x="107" y="138"/>
                  </a:cubicBezTo>
                  <a:cubicBezTo>
                    <a:pt x="117" y="140"/>
                    <a:pt x="124" y="132"/>
                    <a:pt x="129" y="125"/>
                  </a:cubicBezTo>
                  <a:cubicBezTo>
                    <a:pt x="133" y="117"/>
                    <a:pt x="136" y="109"/>
                    <a:pt x="137" y="100"/>
                  </a:cubicBezTo>
                  <a:cubicBezTo>
                    <a:pt x="142" y="99"/>
                    <a:pt x="147" y="98"/>
                    <a:pt x="151" y="96"/>
                  </a:cubicBezTo>
                  <a:cubicBezTo>
                    <a:pt x="151" y="102"/>
                    <a:pt x="153" y="108"/>
                    <a:pt x="156" y="114"/>
                  </a:cubicBezTo>
                  <a:cubicBezTo>
                    <a:pt x="160" y="122"/>
                    <a:pt x="168" y="130"/>
                    <a:pt x="178" y="130"/>
                  </a:cubicBezTo>
                  <a:cubicBezTo>
                    <a:pt x="190" y="130"/>
                    <a:pt x="196" y="116"/>
                    <a:pt x="200" y="106"/>
                  </a:cubicBezTo>
                  <a:cubicBezTo>
                    <a:pt x="201" y="102"/>
                    <a:pt x="201" y="99"/>
                    <a:pt x="202" y="95"/>
                  </a:cubicBezTo>
                  <a:cubicBezTo>
                    <a:pt x="208" y="94"/>
                    <a:pt x="214" y="91"/>
                    <a:pt x="219" y="87"/>
                  </a:cubicBezTo>
                  <a:cubicBezTo>
                    <a:pt x="220" y="86"/>
                    <a:pt x="220" y="85"/>
                    <a:pt x="220" y="84"/>
                  </a:cubicBezTo>
                  <a:cubicBezTo>
                    <a:pt x="223" y="82"/>
                    <a:pt x="225" y="80"/>
                    <a:pt x="228" y="78"/>
                  </a:cubicBezTo>
                  <a:cubicBezTo>
                    <a:pt x="229" y="106"/>
                    <a:pt x="239" y="130"/>
                    <a:pt x="267" y="118"/>
                  </a:cubicBezTo>
                  <a:cubicBezTo>
                    <a:pt x="269" y="117"/>
                    <a:pt x="270" y="116"/>
                    <a:pt x="272" y="115"/>
                  </a:cubicBezTo>
                  <a:cubicBezTo>
                    <a:pt x="278" y="111"/>
                    <a:pt x="273" y="103"/>
                    <a:pt x="267" y="106"/>
                  </a:cubicBezTo>
                  <a:close/>
                  <a:moveTo>
                    <a:pt x="105" y="76"/>
                  </a:moveTo>
                  <a:cubicBezTo>
                    <a:pt x="107" y="74"/>
                    <a:pt x="112" y="75"/>
                    <a:pt x="114" y="76"/>
                  </a:cubicBezTo>
                  <a:cubicBezTo>
                    <a:pt x="121" y="78"/>
                    <a:pt x="125" y="83"/>
                    <a:pt x="126" y="89"/>
                  </a:cubicBezTo>
                  <a:cubicBezTo>
                    <a:pt x="121" y="88"/>
                    <a:pt x="117" y="87"/>
                    <a:pt x="113" y="85"/>
                  </a:cubicBezTo>
                  <a:cubicBezTo>
                    <a:pt x="111" y="84"/>
                    <a:pt x="105" y="77"/>
                    <a:pt x="105" y="76"/>
                  </a:cubicBezTo>
                  <a:close/>
                  <a:moveTo>
                    <a:pt x="126" y="103"/>
                  </a:moveTo>
                  <a:cubicBezTo>
                    <a:pt x="125" y="110"/>
                    <a:pt x="120" y="125"/>
                    <a:pt x="112" y="128"/>
                  </a:cubicBezTo>
                  <a:cubicBezTo>
                    <a:pt x="100" y="132"/>
                    <a:pt x="94" y="102"/>
                    <a:pt x="93" y="96"/>
                  </a:cubicBezTo>
                  <a:cubicBezTo>
                    <a:pt x="92" y="89"/>
                    <a:pt x="91" y="81"/>
                    <a:pt x="95" y="75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5" y="77"/>
                    <a:pt x="95" y="80"/>
                    <a:pt x="97" y="83"/>
                  </a:cubicBezTo>
                  <a:cubicBezTo>
                    <a:pt x="103" y="94"/>
                    <a:pt x="114" y="99"/>
                    <a:pt x="127" y="100"/>
                  </a:cubicBezTo>
                  <a:cubicBezTo>
                    <a:pt x="127" y="101"/>
                    <a:pt x="127" y="102"/>
                    <a:pt x="126" y="103"/>
                  </a:cubicBezTo>
                  <a:close/>
                  <a:moveTo>
                    <a:pt x="176" y="71"/>
                  </a:moveTo>
                  <a:cubicBezTo>
                    <a:pt x="181" y="73"/>
                    <a:pt x="187" y="78"/>
                    <a:pt x="189" y="81"/>
                  </a:cubicBezTo>
                  <a:cubicBezTo>
                    <a:pt x="190" y="83"/>
                    <a:pt x="191" y="85"/>
                    <a:pt x="191" y="86"/>
                  </a:cubicBezTo>
                  <a:cubicBezTo>
                    <a:pt x="189" y="86"/>
                    <a:pt x="187" y="86"/>
                    <a:pt x="186" y="86"/>
                  </a:cubicBezTo>
                  <a:cubicBezTo>
                    <a:pt x="180" y="86"/>
                    <a:pt x="175" y="84"/>
                    <a:pt x="172" y="80"/>
                  </a:cubicBezTo>
                  <a:cubicBezTo>
                    <a:pt x="171" y="79"/>
                    <a:pt x="170" y="77"/>
                    <a:pt x="170" y="75"/>
                  </a:cubicBezTo>
                  <a:cubicBezTo>
                    <a:pt x="172" y="74"/>
                    <a:pt x="174" y="72"/>
                    <a:pt x="176" y="71"/>
                  </a:cubicBezTo>
                  <a:close/>
                  <a:moveTo>
                    <a:pt x="186" y="113"/>
                  </a:moveTo>
                  <a:cubicBezTo>
                    <a:pt x="178" y="127"/>
                    <a:pt x="166" y="115"/>
                    <a:pt x="162" y="104"/>
                  </a:cubicBezTo>
                  <a:cubicBezTo>
                    <a:pt x="160" y="100"/>
                    <a:pt x="160" y="95"/>
                    <a:pt x="160" y="91"/>
                  </a:cubicBezTo>
                  <a:cubicBezTo>
                    <a:pt x="162" y="90"/>
                    <a:pt x="163" y="88"/>
                    <a:pt x="165" y="87"/>
                  </a:cubicBezTo>
                  <a:cubicBezTo>
                    <a:pt x="168" y="91"/>
                    <a:pt x="172" y="93"/>
                    <a:pt x="176" y="95"/>
                  </a:cubicBezTo>
                  <a:cubicBezTo>
                    <a:pt x="181" y="97"/>
                    <a:pt x="186" y="97"/>
                    <a:pt x="192" y="97"/>
                  </a:cubicBezTo>
                  <a:cubicBezTo>
                    <a:pt x="191" y="103"/>
                    <a:pt x="188" y="108"/>
                    <a:pt x="186" y="113"/>
                  </a:cubicBezTo>
                  <a:close/>
                  <a:moveTo>
                    <a:pt x="242" y="29"/>
                  </a:moveTo>
                  <a:cubicBezTo>
                    <a:pt x="243" y="24"/>
                    <a:pt x="244" y="17"/>
                    <a:pt x="247" y="13"/>
                  </a:cubicBezTo>
                  <a:cubicBezTo>
                    <a:pt x="248" y="13"/>
                    <a:pt x="248" y="14"/>
                    <a:pt x="248" y="14"/>
                  </a:cubicBezTo>
                  <a:cubicBezTo>
                    <a:pt x="250" y="19"/>
                    <a:pt x="248" y="25"/>
                    <a:pt x="247" y="29"/>
                  </a:cubicBezTo>
                  <a:cubicBezTo>
                    <a:pt x="245" y="36"/>
                    <a:pt x="242" y="43"/>
                    <a:pt x="238" y="49"/>
                  </a:cubicBezTo>
                  <a:cubicBezTo>
                    <a:pt x="239" y="42"/>
                    <a:pt x="240" y="35"/>
                    <a:pt x="242" y="2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1" name="Freeform 89"/>
            <p:cNvSpPr/>
            <p:nvPr/>
          </p:nvSpPr>
          <p:spPr bwMode="auto">
            <a:xfrm>
              <a:off x="3920324" y="5314631"/>
              <a:ext cx="68477" cy="290506"/>
            </a:xfrm>
            <a:custGeom>
              <a:avLst/>
              <a:gdLst>
                <a:gd name="T0" fmla="*/ 8 w 14"/>
                <a:gd name="T1" fmla="*/ 4 h 59"/>
                <a:gd name="T2" fmla="*/ 3 w 14"/>
                <a:gd name="T3" fmla="*/ 56 h 59"/>
                <a:gd name="T4" fmla="*/ 10 w 14"/>
                <a:gd name="T5" fmla="*/ 56 h 59"/>
                <a:gd name="T6" fmla="*/ 12 w 14"/>
                <a:gd name="T7" fmla="*/ 32 h 59"/>
                <a:gd name="T8" fmla="*/ 14 w 14"/>
                <a:gd name="T9" fmla="*/ 5 h 59"/>
                <a:gd name="T10" fmla="*/ 8 w 14"/>
                <a:gd name="T11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9">
                  <a:moveTo>
                    <a:pt x="8" y="4"/>
                  </a:moveTo>
                  <a:cubicBezTo>
                    <a:pt x="4" y="20"/>
                    <a:pt x="0" y="40"/>
                    <a:pt x="3" y="56"/>
                  </a:cubicBezTo>
                  <a:cubicBezTo>
                    <a:pt x="4" y="59"/>
                    <a:pt x="9" y="59"/>
                    <a:pt x="10" y="56"/>
                  </a:cubicBezTo>
                  <a:cubicBezTo>
                    <a:pt x="12" y="48"/>
                    <a:pt x="12" y="40"/>
                    <a:pt x="12" y="32"/>
                  </a:cubicBezTo>
                  <a:cubicBezTo>
                    <a:pt x="13" y="23"/>
                    <a:pt x="14" y="14"/>
                    <a:pt x="14" y="5"/>
                  </a:cubicBezTo>
                  <a:cubicBezTo>
                    <a:pt x="14" y="1"/>
                    <a:pt x="9" y="0"/>
                    <a:pt x="8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2" name="Freeform 90"/>
            <p:cNvSpPr/>
            <p:nvPr/>
          </p:nvSpPr>
          <p:spPr bwMode="auto">
            <a:xfrm>
              <a:off x="3909950" y="5756614"/>
              <a:ext cx="93378" cy="89227"/>
            </a:xfrm>
            <a:custGeom>
              <a:avLst/>
              <a:gdLst>
                <a:gd name="T0" fmla="*/ 13 w 19"/>
                <a:gd name="T1" fmla="*/ 2 h 18"/>
                <a:gd name="T2" fmla="*/ 12 w 19"/>
                <a:gd name="T3" fmla="*/ 2 h 18"/>
                <a:gd name="T4" fmla="*/ 4 w 19"/>
                <a:gd name="T5" fmla="*/ 3 h 18"/>
                <a:gd name="T6" fmla="*/ 2 w 19"/>
                <a:gd name="T7" fmla="*/ 6 h 18"/>
                <a:gd name="T8" fmla="*/ 1 w 19"/>
                <a:gd name="T9" fmla="*/ 7 h 18"/>
                <a:gd name="T10" fmla="*/ 1 w 19"/>
                <a:gd name="T11" fmla="*/ 7 h 18"/>
                <a:gd name="T12" fmla="*/ 1 w 19"/>
                <a:gd name="T13" fmla="*/ 9 h 18"/>
                <a:gd name="T14" fmla="*/ 1 w 19"/>
                <a:gd name="T15" fmla="*/ 9 h 18"/>
                <a:gd name="T16" fmla="*/ 1 w 19"/>
                <a:gd name="T17" fmla="*/ 14 h 18"/>
                <a:gd name="T18" fmla="*/ 2 w 19"/>
                <a:gd name="T19" fmla="*/ 14 h 18"/>
                <a:gd name="T20" fmla="*/ 2 w 19"/>
                <a:gd name="T21" fmla="*/ 16 h 18"/>
                <a:gd name="T22" fmla="*/ 6 w 19"/>
                <a:gd name="T23" fmla="*/ 18 h 18"/>
                <a:gd name="T24" fmla="*/ 8 w 19"/>
                <a:gd name="T25" fmla="*/ 18 h 18"/>
                <a:gd name="T26" fmla="*/ 13 w 19"/>
                <a:gd name="T27" fmla="*/ 15 h 18"/>
                <a:gd name="T28" fmla="*/ 17 w 19"/>
                <a:gd name="T29" fmla="*/ 10 h 18"/>
                <a:gd name="T30" fmla="*/ 13 w 19"/>
                <a:gd name="T31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18">
                  <a:moveTo>
                    <a:pt x="13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7" y="0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8"/>
                    <a:pt x="8" y="18"/>
                  </a:cubicBezTo>
                  <a:cubicBezTo>
                    <a:pt x="11" y="18"/>
                    <a:pt x="12" y="17"/>
                    <a:pt x="13" y="15"/>
                  </a:cubicBezTo>
                  <a:cubicBezTo>
                    <a:pt x="14" y="13"/>
                    <a:pt x="15" y="11"/>
                    <a:pt x="17" y="10"/>
                  </a:cubicBezTo>
                  <a:cubicBezTo>
                    <a:pt x="19" y="7"/>
                    <a:pt x="16" y="3"/>
                    <a:pt x="13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3" name="Freeform 92"/>
            <p:cNvSpPr/>
            <p:nvPr/>
          </p:nvSpPr>
          <p:spPr bwMode="auto">
            <a:xfrm>
              <a:off x="2353668" y="5289730"/>
              <a:ext cx="139028" cy="168079"/>
            </a:xfrm>
            <a:custGeom>
              <a:avLst/>
              <a:gdLst>
                <a:gd name="T0" fmla="*/ 26 w 28"/>
                <a:gd name="T1" fmla="*/ 28 h 34"/>
                <a:gd name="T2" fmla="*/ 23 w 28"/>
                <a:gd name="T3" fmla="*/ 25 h 34"/>
                <a:gd name="T4" fmla="*/ 23 w 28"/>
                <a:gd name="T5" fmla="*/ 18 h 34"/>
                <a:gd name="T6" fmla="*/ 16 w 28"/>
                <a:gd name="T7" fmla="*/ 8 h 34"/>
                <a:gd name="T8" fmla="*/ 12 w 28"/>
                <a:gd name="T9" fmla="*/ 5 h 34"/>
                <a:gd name="T10" fmla="*/ 3 w 28"/>
                <a:gd name="T11" fmla="*/ 12 h 34"/>
                <a:gd name="T12" fmla="*/ 11 w 28"/>
                <a:gd name="T13" fmla="*/ 26 h 34"/>
                <a:gd name="T14" fmla="*/ 17 w 28"/>
                <a:gd name="T15" fmla="*/ 30 h 34"/>
                <a:gd name="T16" fmla="*/ 22 w 28"/>
                <a:gd name="T17" fmla="*/ 32 h 34"/>
                <a:gd name="T18" fmla="*/ 26 w 28"/>
                <a:gd name="T19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4">
                  <a:moveTo>
                    <a:pt x="26" y="28"/>
                  </a:moveTo>
                  <a:cubicBezTo>
                    <a:pt x="25" y="27"/>
                    <a:pt x="24" y="26"/>
                    <a:pt x="23" y="25"/>
                  </a:cubicBezTo>
                  <a:cubicBezTo>
                    <a:pt x="25" y="23"/>
                    <a:pt x="25" y="20"/>
                    <a:pt x="23" y="18"/>
                  </a:cubicBezTo>
                  <a:cubicBezTo>
                    <a:pt x="20" y="15"/>
                    <a:pt x="17" y="12"/>
                    <a:pt x="16" y="8"/>
                  </a:cubicBezTo>
                  <a:cubicBezTo>
                    <a:pt x="15" y="6"/>
                    <a:pt x="14" y="5"/>
                    <a:pt x="12" y="5"/>
                  </a:cubicBezTo>
                  <a:cubicBezTo>
                    <a:pt x="8" y="0"/>
                    <a:pt x="0" y="6"/>
                    <a:pt x="3" y="12"/>
                  </a:cubicBezTo>
                  <a:cubicBezTo>
                    <a:pt x="5" y="17"/>
                    <a:pt x="8" y="21"/>
                    <a:pt x="11" y="26"/>
                  </a:cubicBezTo>
                  <a:cubicBezTo>
                    <a:pt x="13" y="27"/>
                    <a:pt x="15" y="29"/>
                    <a:pt x="17" y="30"/>
                  </a:cubicBezTo>
                  <a:cubicBezTo>
                    <a:pt x="19" y="30"/>
                    <a:pt x="20" y="31"/>
                    <a:pt x="22" y="32"/>
                  </a:cubicBezTo>
                  <a:cubicBezTo>
                    <a:pt x="25" y="34"/>
                    <a:pt x="28" y="31"/>
                    <a:pt x="2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4" name="Freeform 93"/>
            <p:cNvSpPr/>
            <p:nvPr/>
          </p:nvSpPr>
          <p:spPr bwMode="auto">
            <a:xfrm>
              <a:off x="2206339" y="5372732"/>
              <a:ext cx="168079" cy="124503"/>
            </a:xfrm>
            <a:custGeom>
              <a:avLst/>
              <a:gdLst>
                <a:gd name="T0" fmla="*/ 30 w 34"/>
                <a:gd name="T1" fmla="*/ 14 h 25"/>
                <a:gd name="T2" fmla="*/ 13 w 34"/>
                <a:gd name="T3" fmla="*/ 6 h 25"/>
                <a:gd name="T4" fmla="*/ 8 w 34"/>
                <a:gd name="T5" fmla="*/ 2 h 25"/>
                <a:gd name="T6" fmla="*/ 3 w 34"/>
                <a:gd name="T7" fmla="*/ 8 h 25"/>
                <a:gd name="T8" fmla="*/ 6 w 34"/>
                <a:gd name="T9" fmla="*/ 10 h 25"/>
                <a:gd name="T10" fmla="*/ 8 w 34"/>
                <a:gd name="T11" fmla="*/ 15 h 25"/>
                <a:gd name="T12" fmla="*/ 25 w 34"/>
                <a:gd name="T13" fmla="*/ 23 h 25"/>
                <a:gd name="T14" fmla="*/ 25 w 34"/>
                <a:gd name="T15" fmla="*/ 23 h 25"/>
                <a:gd name="T16" fmla="*/ 26 w 34"/>
                <a:gd name="T17" fmla="*/ 23 h 25"/>
                <a:gd name="T18" fmla="*/ 30 w 34"/>
                <a:gd name="T1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5">
                  <a:moveTo>
                    <a:pt x="30" y="14"/>
                  </a:moveTo>
                  <a:cubicBezTo>
                    <a:pt x="24" y="11"/>
                    <a:pt x="19" y="8"/>
                    <a:pt x="13" y="6"/>
                  </a:cubicBezTo>
                  <a:cubicBezTo>
                    <a:pt x="11" y="4"/>
                    <a:pt x="9" y="3"/>
                    <a:pt x="8" y="2"/>
                  </a:cubicBezTo>
                  <a:cubicBezTo>
                    <a:pt x="4" y="0"/>
                    <a:pt x="0" y="5"/>
                    <a:pt x="3" y="8"/>
                  </a:cubicBezTo>
                  <a:cubicBezTo>
                    <a:pt x="4" y="8"/>
                    <a:pt x="5" y="9"/>
                    <a:pt x="6" y="10"/>
                  </a:cubicBezTo>
                  <a:cubicBezTo>
                    <a:pt x="6" y="12"/>
                    <a:pt x="6" y="14"/>
                    <a:pt x="8" y="15"/>
                  </a:cubicBezTo>
                  <a:cubicBezTo>
                    <a:pt x="13" y="18"/>
                    <a:pt x="19" y="20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31" y="25"/>
                    <a:pt x="34" y="17"/>
                    <a:pt x="30" y="1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5" name="Freeform 94"/>
            <p:cNvSpPr/>
            <p:nvPr/>
          </p:nvSpPr>
          <p:spPr bwMode="auto">
            <a:xfrm>
              <a:off x="2206339" y="5544960"/>
              <a:ext cx="157703" cy="89227"/>
            </a:xfrm>
            <a:custGeom>
              <a:avLst/>
              <a:gdLst>
                <a:gd name="T0" fmla="*/ 26 w 32"/>
                <a:gd name="T1" fmla="*/ 8 h 18"/>
                <a:gd name="T2" fmla="*/ 21 w 32"/>
                <a:gd name="T3" fmla="*/ 7 h 18"/>
                <a:gd name="T4" fmla="*/ 15 w 32"/>
                <a:gd name="T5" fmla="*/ 4 h 18"/>
                <a:gd name="T6" fmla="*/ 6 w 32"/>
                <a:gd name="T7" fmla="*/ 0 h 18"/>
                <a:gd name="T8" fmla="*/ 2 w 32"/>
                <a:gd name="T9" fmla="*/ 8 h 18"/>
                <a:gd name="T10" fmla="*/ 3 w 32"/>
                <a:gd name="T11" fmla="*/ 9 h 18"/>
                <a:gd name="T12" fmla="*/ 3 w 32"/>
                <a:gd name="T13" fmla="*/ 10 h 18"/>
                <a:gd name="T14" fmla="*/ 2 w 32"/>
                <a:gd name="T15" fmla="*/ 11 h 18"/>
                <a:gd name="T16" fmla="*/ 2 w 32"/>
                <a:gd name="T17" fmla="*/ 11 h 18"/>
                <a:gd name="T18" fmla="*/ 3 w 32"/>
                <a:gd name="T19" fmla="*/ 15 h 18"/>
                <a:gd name="T20" fmla="*/ 4 w 32"/>
                <a:gd name="T21" fmla="*/ 16 h 18"/>
                <a:gd name="T22" fmla="*/ 12 w 32"/>
                <a:gd name="T23" fmla="*/ 17 h 18"/>
                <a:gd name="T24" fmla="*/ 16 w 32"/>
                <a:gd name="T25" fmla="*/ 17 h 18"/>
                <a:gd name="T26" fmla="*/ 24 w 32"/>
                <a:gd name="T27" fmla="*/ 18 h 18"/>
                <a:gd name="T28" fmla="*/ 26 w 32"/>
                <a:gd name="T2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6" y="8"/>
                  </a:moveTo>
                  <a:cubicBezTo>
                    <a:pt x="24" y="7"/>
                    <a:pt x="23" y="7"/>
                    <a:pt x="21" y="7"/>
                  </a:cubicBezTo>
                  <a:cubicBezTo>
                    <a:pt x="19" y="6"/>
                    <a:pt x="17" y="5"/>
                    <a:pt x="15" y="4"/>
                  </a:cubicBezTo>
                  <a:cubicBezTo>
                    <a:pt x="12" y="2"/>
                    <a:pt x="10" y="0"/>
                    <a:pt x="6" y="0"/>
                  </a:cubicBezTo>
                  <a:cubicBezTo>
                    <a:pt x="1" y="0"/>
                    <a:pt x="0" y="5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4"/>
                    <a:pt x="3" y="15"/>
                  </a:cubicBezTo>
                  <a:cubicBezTo>
                    <a:pt x="3" y="15"/>
                    <a:pt x="4" y="15"/>
                    <a:pt x="4" y="16"/>
                  </a:cubicBezTo>
                  <a:cubicBezTo>
                    <a:pt x="7" y="17"/>
                    <a:pt x="10" y="16"/>
                    <a:pt x="12" y="17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9" y="18"/>
                    <a:pt x="22" y="18"/>
                    <a:pt x="24" y="18"/>
                  </a:cubicBezTo>
                  <a:cubicBezTo>
                    <a:pt x="31" y="18"/>
                    <a:pt x="32" y="9"/>
                    <a:pt x="26" y="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36" name="Freeform 95"/>
          <p:cNvSpPr>
            <a:spLocks noEditPoints="1"/>
          </p:cNvSpPr>
          <p:nvPr/>
        </p:nvSpPr>
        <p:spPr bwMode="auto">
          <a:xfrm>
            <a:off x="9037748" y="257752"/>
            <a:ext cx="1302337" cy="1202721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014521" y="1292063"/>
            <a:ext cx="925789" cy="1190425"/>
            <a:chOff x="9404662" y="1369975"/>
            <a:chExt cx="2199545" cy="2828284"/>
          </a:xfrm>
        </p:grpSpPr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9699318" y="1851385"/>
              <a:ext cx="1904889" cy="2346874"/>
            </a:xfrm>
            <a:custGeom>
              <a:avLst/>
              <a:gdLst>
                <a:gd name="T0" fmla="*/ 334 w 388"/>
                <a:gd name="T1" fmla="*/ 382 h 478"/>
                <a:gd name="T2" fmla="*/ 339 w 388"/>
                <a:gd name="T3" fmla="*/ 339 h 478"/>
                <a:gd name="T4" fmla="*/ 329 w 388"/>
                <a:gd name="T5" fmla="*/ 320 h 478"/>
                <a:gd name="T6" fmla="*/ 304 w 388"/>
                <a:gd name="T7" fmla="*/ 311 h 478"/>
                <a:gd name="T8" fmla="*/ 319 w 388"/>
                <a:gd name="T9" fmla="*/ 285 h 478"/>
                <a:gd name="T10" fmla="*/ 321 w 388"/>
                <a:gd name="T11" fmla="*/ 243 h 478"/>
                <a:gd name="T12" fmla="*/ 319 w 388"/>
                <a:gd name="T13" fmla="*/ 200 h 478"/>
                <a:gd name="T14" fmla="*/ 303 w 388"/>
                <a:gd name="T15" fmla="*/ 174 h 478"/>
                <a:gd name="T16" fmla="*/ 142 w 388"/>
                <a:gd name="T17" fmla="*/ 282 h 478"/>
                <a:gd name="T18" fmla="*/ 303 w 388"/>
                <a:gd name="T19" fmla="*/ 142 h 478"/>
                <a:gd name="T20" fmla="*/ 303 w 388"/>
                <a:gd name="T21" fmla="*/ 117 h 478"/>
                <a:gd name="T22" fmla="*/ 290 w 388"/>
                <a:gd name="T23" fmla="*/ 92 h 478"/>
                <a:gd name="T24" fmla="*/ 287 w 388"/>
                <a:gd name="T25" fmla="*/ 52 h 478"/>
                <a:gd name="T26" fmla="*/ 274 w 388"/>
                <a:gd name="T27" fmla="*/ 25 h 478"/>
                <a:gd name="T28" fmla="*/ 50 w 388"/>
                <a:gd name="T29" fmla="*/ 194 h 478"/>
                <a:gd name="T30" fmla="*/ 167 w 388"/>
                <a:gd name="T31" fmla="*/ 86 h 478"/>
                <a:gd name="T32" fmla="*/ 198 w 388"/>
                <a:gd name="T33" fmla="*/ 39 h 478"/>
                <a:gd name="T34" fmla="*/ 180 w 388"/>
                <a:gd name="T35" fmla="*/ 20 h 478"/>
                <a:gd name="T36" fmla="*/ 47 w 388"/>
                <a:gd name="T37" fmla="*/ 92 h 478"/>
                <a:gd name="T38" fmla="*/ 75 w 388"/>
                <a:gd name="T39" fmla="*/ 34 h 478"/>
                <a:gd name="T40" fmla="*/ 46 w 388"/>
                <a:gd name="T41" fmla="*/ 10 h 478"/>
                <a:gd name="T42" fmla="*/ 14 w 388"/>
                <a:gd name="T43" fmla="*/ 81 h 478"/>
                <a:gd name="T44" fmla="*/ 21 w 388"/>
                <a:gd name="T45" fmla="*/ 126 h 478"/>
                <a:gd name="T46" fmla="*/ 4 w 388"/>
                <a:gd name="T47" fmla="*/ 175 h 478"/>
                <a:gd name="T48" fmla="*/ 27 w 388"/>
                <a:gd name="T49" fmla="*/ 207 h 478"/>
                <a:gd name="T50" fmla="*/ 19 w 388"/>
                <a:gd name="T51" fmla="*/ 269 h 478"/>
                <a:gd name="T52" fmla="*/ 11 w 388"/>
                <a:gd name="T53" fmla="*/ 327 h 478"/>
                <a:gd name="T54" fmla="*/ 20 w 388"/>
                <a:gd name="T55" fmla="*/ 381 h 478"/>
                <a:gd name="T56" fmla="*/ 12 w 388"/>
                <a:gd name="T57" fmla="*/ 418 h 478"/>
                <a:gd name="T58" fmla="*/ 36 w 388"/>
                <a:gd name="T59" fmla="*/ 436 h 478"/>
                <a:gd name="T60" fmla="*/ 39 w 388"/>
                <a:gd name="T61" fmla="*/ 475 h 478"/>
                <a:gd name="T62" fmla="*/ 124 w 388"/>
                <a:gd name="T63" fmla="*/ 448 h 478"/>
                <a:gd name="T64" fmla="*/ 180 w 388"/>
                <a:gd name="T65" fmla="*/ 443 h 478"/>
                <a:gd name="T66" fmla="*/ 247 w 388"/>
                <a:gd name="T67" fmla="*/ 422 h 478"/>
                <a:gd name="T68" fmla="*/ 311 w 388"/>
                <a:gd name="T69" fmla="*/ 414 h 478"/>
                <a:gd name="T70" fmla="*/ 34 w 388"/>
                <a:gd name="T71" fmla="*/ 163 h 478"/>
                <a:gd name="T72" fmla="*/ 57 w 388"/>
                <a:gd name="T73" fmla="*/ 149 h 478"/>
                <a:gd name="T74" fmla="*/ 141 w 388"/>
                <a:gd name="T75" fmla="*/ 406 h 478"/>
                <a:gd name="T76" fmla="*/ 126 w 388"/>
                <a:gd name="T77" fmla="*/ 424 h 478"/>
                <a:gd name="T78" fmla="*/ 193 w 388"/>
                <a:gd name="T79" fmla="*/ 379 h 478"/>
                <a:gd name="T80" fmla="*/ 45 w 388"/>
                <a:gd name="T81" fmla="*/ 264 h 478"/>
                <a:gd name="T82" fmla="*/ 42 w 388"/>
                <a:gd name="T83" fmla="*/ 303 h 478"/>
                <a:gd name="T84" fmla="*/ 38 w 388"/>
                <a:gd name="T85" fmla="*/ 312 h 478"/>
                <a:gd name="T86" fmla="*/ 70 w 388"/>
                <a:gd name="T87" fmla="*/ 314 h 478"/>
                <a:gd name="T88" fmla="*/ 156 w 388"/>
                <a:gd name="T89" fmla="*/ 243 h 478"/>
                <a:gd name="T90" fmla="*/ 140 w 388"/>
                <a:gd name="T91" fmla="*/ 253 h 478"/>
                <a:gd name="T92" fmla="*/ 91 w 388"/>
                <a:gd name="T93" fmla="*/ 245 h 478"/>
                <a:gd name="T94" fmla="*/ 91 w 388"/>
                <a:gd name="T95" fmla="*/ 245 h 478"/>
                <a:gd name="T96" fmla="*/ 87 w 388"/>
                <a:gd name="T97" fmla="*/ 19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8" h="478">
                  <a:moveTo>
                    <a:pt x="375" y="389"/>
                  </a:moveTo>
                  <a:cubicBezTo>
                    <a:pt x="359" y="382"/>
                    <a:pt x="345" y="385"/>
                    <a:pt x="330" y="388"/>
                  </a:cubicBezTo>
                  <a:cubicBezTo>
                    <a:pt x="331" y="386"/>
                    <a:pt x="333" y="384"/>
                    <a:pt x="334" y="382"/>
                  </a:cubicBezTo>
                  <a:cubicBezTo>
                    <a:pt x="339" y="376"/>
                    <a:pt x="337" y="368"/>
                    <a:pt x="332" y="365"/>
                  </a:cubicBezTo>
                  <a:cubicBezTo>
                    <a:pt x="335" y="362"/>
                    <a:pt x="339" y="359"/>
                    <a:pt x="342" y="355"/>
                  </a:cubicBezTo>
                  <a:cubicBezTo>
                    <a:pt x="348" y="350"/>
                    <a:pt x="345" y="341"/>
                    <a:pt x="339" y="339"/>
                  </a:cubicBezTo>
                  <a:cubicBezTo>
                    <a:pt x="340" y="338"/>
                    <a:pt x="342" y="337"/>
                    <a:pt x="343" y="336"/>
                  </a:cubicBezTo>
                  <a:cubicBezTo>
                    <a:pt x="353" y="328"/>
                    <a:pt x="344" y="310"/>
                    <a:pt x="332" y="318"/>
                  </a:cubicBezTo>
                  <a:cubicBezTo>
                    <a:pt x="331" y="318"/>
                    <a:pt x="330" y="319"/>
                    <a:pt x="329" y="320"/>
                  </a:cubicBezTo>
                  <a:cubicBezTo>
                    <a:pt x="330" y="319"/>
                    <a:pt x="331" y="319"/>
                    <a:pt x="332" y="318"/>
                  </a:cubicBezTo>
                  <a:cubicBezTo>
                    <a:pt x="341" y="311"/>
                    <a:pt x="329" y="296"/>
                    <a:pt x="319" y="302"/>
                  </a:cubicBezTo>
                  <a:cubicBezTo>
                    <a:pt x="314" y="305"/>
                    <a:pt x="309" y="308"/>
                    <a:pt x="304" y="311"/>
                  </a:cubicBezTo>
                  <a:cubicBezTo>
                    <a:pt x="305" y="309"/>
                    <a:pt x="306" y="308"/>
                    <a:pt x="308" y="307"/>
                  </a:cubicBezTo>
                  <a:cubicBezTo>
                    <a:pt x="312" y="302"/>
                    <a:pt x="311" y="296"/>
                    <a:pt x="307" y="293"/>
                  </a:cubicBezTo>
                  <a:cubicBezTo>
                    <a:pt x="311" y="290"/>
                    <a:pt x="315" y="288"/>
                    <a:pt x="319" y="285"/>
                  </a:cubicBezTo>
                  <a:cubicBezTo>
                    <a:pt x="327" y="278"/>
                    <a:pt x="323" y="262"/>
                    <a:pt x="311" y="266"/>
                  </a:cubicBezTo>
                  <a:cubicBezTo>
                    <a:pt x="298" y="271"/>
                    <a:pt x="286" y="276"/>
                    <a:pt x="274" y="282"/>
                  </a:cubicBezTo>
                  <a:cubicBezTo>
                    <a:pt x="290" y="269"/>
                    <a:pt x="305" y="256"/>
                    <a:pt x="321" y="243"/>
                  </a:cubicBezTo>
                  <a:cubicBezTo>
                    <a:pt x="328" y="237"/>
                    <a:pt x="322" y="228"/>
                    <a:pt x="315" y="227"/>
                  </a:cubicBezTo>
                  <a:cubicBezTo>
                    <a:pt x="319" y="224"/>
                    <a:pt x="323" y="221"/>
                    <a:pt x="327" y="218"/>
                  </a:cubicBezTo>
                  <a:cubicBezTo>
                    <a:pt x="335" y="212"/>
                    <a:pt x="331" y="195"/>
                    <a:pt x="319" y="200"/>
                  </a:cubicBezTo>
                  <a:cubicBezTo>
                    <a:pt x="306" y="204"/>
                    <a:pt x="293" y="210"/>
                    <a:pt x="281" y="217"/>
                  </a:cubicBezTo>
                  <a:cubicBezTo>
                    <a:pt x="293" y="208"/>
                    <a:pt x="304" y="199"/>
                    <a:pt x="315" y="190"/>
                  </a:cubicBezTo>
                  <a:cubicBezTo>
                    <a:pt x="325" y="182"/>
                    <a:pt x="313" y="170"/>
                    <a:pt x="303" y="174"/>
                  </a:cubicBezTo>
                  <a:cubicBezTo>
                    <a:pt x="243" y="199"/>
                    <a:pt x="196" y="246"/>
                    <a:pt x="146" y="286"/>
                  </a:cubicBezTo>
                  <a:cubicBezTo>
                    <a:pt x="114" y="312"/>
                    <a:pt x="80" y="338"/>
                    <a:pt x="50" y="369"/>
                  </a:cubicBezTo>
                  <a:cubicBezTo>
                    <a:pt x="75" y="335"/>
                    <a:pt x="112" y="307"/>
                    <a:pt x="142" y="282"/>
                  </a:cubicBezTo>
                  <a:cubicBezTo>
                    <a:pt x="151" y="273"/>
                    <a:pt x="161" y="265"/>
                    <a:pt x="171" y="257"/>
                  </a:cubicBezTo>
                  <a:cubicBezTo>
                    <a:pt x="217" y="223"/>
                    <a:pt x="267" y="194"/>
                    <a:pt x="313" y="159"/>
                  </a:cubicBezTo>
                  <a:cubicBezTo>
                    <a:pt x="324" y="152"/>
                    <a:pt x="315" y="137"/>
                    <a:pt x="303" y="142"/>
                  </a:cubicBezTo>
                  <a:cubicBezTo>
                    <a:pt x="301" y="143"/>
                    <a:pt x="299" y="144"/>
                    <a:pt x="297" y="145"/>
                  </a:cubicBezTo>
                  <a:cubicBezTo>
                    <a:pt x="301" y="142"/>
                    <a:pt x="306" y="139"/>
                    <a:pt x="311" y="135"/>
                  </a:cubicBezTo>
                  <a:cubicBezTo>
                    <a:pt x="319" y="129"/>
                    <a:pt x="314" y="113"/>
                    <a:pt x="303" y="117"/>
                  </a:cubicBezTo>
                  <a:cubicBezTo>
                    <a:pt x="291" y="121"/>
                    <a:pt x="279" y="127"/>
                    <a:pt x="268" y="132"/>
                  </a:cubicBezTo>
                  <a:cubicBezTo>
                    <a:pt x="278" y="124"/>
                    <a:pt x="289" y="116"/>
                    <a:pt x="300" y="108"/>
                  </a:cubicBezTo>
                  <a:cubicBezTo>
                    <a:pt x="310" y="101"/>
                    <a:pt x="301" y="86"/>
                    <a:pt x="290" y="92"/>
                  </a:cubicBezTo>
                  <a:cubicBezTo>
                    <a:pt x="273" y="100"/>
                    <a:pt x="256" y="110"/>
                    <a:pt x="239" y="119"/>
                  </a:cubicBezTo>
                  <a:cubicBezTo>
                    <a:pt x="260" y="103"/>
                    <a:pt x="280" y="86"/>
                    <a:pt x="299" y="67"/>
                  </a:cubicBezTo>
                  <a:cubicBezTo>
                    <a:pt x="307" y="59"/>
                    <a:pt x="297" y="47"/>
                    <a:pt x="287" y="52"/>
                  </a:cubicBezTo>
                  <a:cubicBezTo>
                    <a:pt x="267" y="62"/>
                    <a:pt x="247" y="75"/>
                    <a:pt x="229" y="88"/>
                  </a:cubicBezTo>
                  <a:cubicBezTo>
                    <a:pt x="247" y="72"/>
                    <a:pt x="265" y="56"/>
                    <a:pt x="284" y="42"/>
                  </a:cubicBezTo>
                  <a:cubicBezTo>
                    <a:pt x="294" y="34"/>
                    <a:pt x="284" y="17"/>
                    <a:pt x="274" y="25"/>
                  </a:cubicBezTo>
                  <a:cubicBezTo>
                    <a:pt x="217" y="68"/>
                    <a:pt x="163" y="116"/>
                    <a:pt x="105" y="157"/>
                  </a:cubicBezTo>
                  <a:cubicBezTo>
                    <a:pt x="90" y="167"/>
                    <a:pt x="74" y="178"/>
                    <a:pt x="59" y="191"/>
                  </a:cubicBezTo>
                  <a:cubicBezTo>
                    <a:pt x="56" y="192"/>
                    <a:pt x="53" y="193"/>
                    <a:pt x="50" y="194"/>
                  </a:cubicBezTo>
                  <a:cubicBezTo>
                    <a:pt x="55" y="184"/>
                    <a:pt x="61" y="173"/>
                    <a:pt x="69" y="164"/>
                  </a:cubicBezTo>
                  <a:cubicBezTo>
                    <a:pt x="85" y="153"/>
                    <a:pt x="101" y="139"/>
                    <a:pt x="115" y="127"/>
                  </a:cubicBezTo>
                  <a:cubicBezTo>
                    <a:pt x="132" y="113"/>
                    <a:pt x="150" y="100"/>
                    <a:pt x="167" y="86"/>
                  </a:cubicBezTo>
                  <a:cubicBezTo>
                    <a:pt x="196" y="67"/>
                    <a:pt x="226" y="48"/>
                    <a:pt x="251" y="24"/>
                  </a:cubicBezTo>
                  <a:cubicBezTo>
                    <a:pt x="259" y="17"/>
                    <a:pt x="248" y="2"/>
                    <a:pt x="239" y="9"/>
                  </a:cubicBezTo>
                  <a:cubicBezTo>
                    <a:pt x="226" y="19"/>
                    <a:pt x="212" y="29"/>
                    <a:pt x="198" y="39"/>
                  </a:cubicBezTo>
                  <a:cubicBezTo>
                    <a:pt x="205" y="33"/>
                    <a:pt x="211" y="28"/>
                    <a:pt x="217" y="22"/>
                  </a:cubicBezTo>
                  <a:cubicBezTo>
                    <a:pt x="225" y="14"/>
                    <a:pt x="214" y="0"/>
                    <a:pt x="204" y="6"/>
                  </a:cubicBezTo>
                  <a:cubicBezTo>
                    <a:pt x="196" y="10"/>
                    <a:pt x="188" y="15"/>
                    <a:pt x="180" y="20"/>
                  </a:cubicBezTo>
                  <a:cubicBezTo>
                    <a:pt x="181" y="12"/>
                    <a:pt x="173" y="2"/>
                    <a:pt x="164" y="8"/>
                  </a:cubicBezTo>
                  <a:cubicBezTo>
                    <a:pt x="126" y="31"/>
                    <a:pt x="83" y="56"/>
                    <a:pt x="50" y="90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61" y="72"/>
                    <a:pt x="84" y="57"/>
                    <a:pt x="100" y="41"/>
                  </a:cubicBezTo>
                  <a:cubicBezTo>
                    <a:pt x="110" y="31"/>
                    <a:pt x="95" y="16"/>
                    <a:pt x="85" y="26"/>
                  </a:cubicBezTo>
                  <a:cubicBezTo>
                    <a:pt x="81" y="28"/>
                    <a:pt x="78" y="31"/>
                    <a:pt x="75" y="34"/>
                  </a:cubicBezTo>
                  <a:cubicBezTo>
                    <a:pt x="76" y="33"/>
                    <a:pt x="77" y="31"/>
                    <a:pt x="78" y="30"/>
                  </a:cubicBezTo>
                  <a:cubicBezTo>
                    <a:pt x="87" y="21"/>
                    <a:pt x="74" y="7"/>
                    <a:pt x="65" y="14"/>
                  </a:cubicBezTo>
                  <a:cubicBezTo>
                    <a:pt x="64" y="6"/>
                    <a:pt x="52" y="1"/>
                    <a:pt x="46" y="10"/>
                  </a:cubicBezTo>
                  <a:cubicBezTo>
                    <a:pt x="40" y="20"/>
                    <a:pt x="35" y="30"/>
                    <a:pt x="32" y="41"/>
                  </a:cubicBezTo>
                  <a:cubicBezTo>
                    <a:pt x="31" y="45"/>
                    <a:pt x="32" y="48"/>
                    <a:pt x="34" y="51"/>
                  </a:cubicBezTo>
                  <a:cubicBezTo>
                    <a:pt x="27" y="61"/>
                    <a:pt x="20" y="71"/>
                    <a:pt x="14" y="81"/>
                  </a:cubicBezTo>
                  <a:cubicBezTo>
                    <a:pt x="10" y="87"/>
                    <a:pt x="13" y="94"/>
                    <a:pt x="18" y="96"/>
                  </a:cubicBezTo>
                  <a:cubicBezTo>
                    <a:pt x="16" y="102"/>
                    <a:pt x="14" y="107"/>
                    <a:pt x="12" y="113"/>
                  </a:cubicBezTo>
                  <a:cubicBezTo>
                    <a:pt x="11" y="120"/>
                    <a:pt x="15" y="125"/>
                    <a:pt x="21" y="126"/>
                  </a:cubicBezTo>
                  <a:cubicBezTo>
                    <a:pt x="18" y="131"/>
                    <a:pt x="16" y="135"/>
                    <a:pt x="14" y="140"/>
                  </a:cubicBezTo>
                  <a:cubicBezTo>
                    <a:pt x="11" y="145"/>
                    <a:pt x="13" y="150"/>
                    <a:pt x="16" y="154"/>
                  </a:cubicBezTo>
                  <a:cubicBezTo>
                    <a:pt x="12" y="160"/>
                    <a:pt x="7" y="168"/>
                    <a:pt x="4" y="175"/>
                  </a:cubicBezTo>
                  <a:cubicBezTo>
                    <a:pt x="0" y="183"/>
                    <a:pt x="6" y="191"/>
                    <a:pt x="15" y="189"/>
                  </a:cubicBezTo>
                  <a:cubicBezTo>
                    <a:pt x="21" y="188"/>
                    <a:pt x="27" y="186"/>
                    <a:pt x="33" y="184"/>
                  </a:cubicBezTo>
                  <a:cubicBezTo>
                    <a:pt x="30" y="191"/>
                    <a:pt x="28" y="199"/>
                    <a:pt x="27" y="207"/>
                  </a:cubicBezTo>
                  <a:cubicBezTo>
                    <a:pt x="26" y="212"/>
                    <a:pt x="29" y="217"/>
                    <a:pt x="33" y="218"/>
                  </a:cubicBezTo>
                  <a:cubicBezTo>
                    <a:pt x="23" y="231"/>
                    <a:pt x="17" y="246"/>
                    <a:pt x="16" y="263"/>
                  </a:cubicBezTo>
                  <a:cubicBezTo>
                    <a:pt x="16" y="265"/>
                    <a:pt x="17" y="267"/>
                    <a:pt x="19" y="269"/>
                  </a:cubicBezTo>
                  <a:cubicBezTo>
                    <a:pt x="12" y="281"/>
                    <a:pt x="8" y="294"/>
                    <a:pt x="8" y="308"/>
                  </a:cubicBezTo>
                  <a:cubicBezTo>
                    <a:pt x="8" y="312"/>
                    <a:pt x="11" y="316"/>
                    <a:pt x="14" y="317"/>
                  </a:cubicBezTo>
                  <a:cubicBezTo>
                    <a:pt x="13" y="320"/>
                    <a:pt x="12" y="323"/>
                    <a:pt x="11" y="327"/>
                  </a:cubicBezTo>
                  <a:cubicBezTo>
                    <a:pt x="9" y="333"/>
                    <a:pt x="13" y="338"/>
                    <a:pt x="19" y="339"/>
                  </a:cubicBezTo>
                  <a:cubicBezTo>
                    <a:pt x="13" y="349"/>
                    <a:pt x="9" y="359"/>
                    <a:pt x="5" y="369"/>
                  </a:cubicBezTo>
                  <a:cubicBezTo>
                    <a:pt x="3" y="377"/>
                    <a:pt x="13" y="386"/>
                    <a:pt x="20" y="381"/>
                  </a:cubicBezTo>
                  <a:cubicBezTo>
                    <a:pt x="16" y="388"/>
                    <a:pt x="13" y="396"/>
                    <a:pt x="11" y="404"/>
                  </a:cubicBezTo>
                  <a:cubicBezTo>
                    <a:pt x="9" y="408"/>
                    <a:pt x="11" y="412"/>
                    <a:pt x="14" y="414"/>
                  </a:cubicBezTo>
                  <a:cubicBezTo>
                    <a:pt x="13" y="415"/>
                    <a:pt x="12" y="416"/>
                    <a:pt x="12" y="418"/>
                  </a:cubicBezTo>
                  <a:cubicBezTo>
                    <a:pt x="7" y="425"/>
                    <a:pt x="15" y="435"/>
                    <a:pt x="23" y="432"/>
                  </a:cubicBezTo>
                  <a:cubicBezTo>
                    <a:pt x="29" y="430"/>
                    <a:pt x="35" y="428"/>
                    <a:pt x="41" y="426"/>
                  </a:cubicBezTo>
                  <a:cubicBezTo>
                    <a:pt x="39" y="429"/>
                    <a:pt x="37" y="433"/>
                    <a:pt x="36" y="436"/>
                  </a:cubicBezTo>
                  <a:cubicBezTo>
                    <a:pt x="34" y="440"/>
                    <a:pt x="34" y="445"/>
                    <a:pt x="36" y="447"/>
                  </a:cubicBezTo>
                  <a:cubicBezTo>
                    <a:pt x="33" y="452"/>
                    <a:pt x="30" y="456"/>
                    <a:pt x="28" y="460"/>
                  </a:cubicBezTo>
                  <a:cubicBezTo>
                    <a:pt x="23" y="468"/>
                    <a:pt x="31" y="478"/>
                    <a:pt x="39" y="475"/>
                  </a:cubicBezTo>
                  <a:cubicBezTo>
                    <a:pt x="52" y="471"/>
                    <a:pt x="65" y="465"/>
                    <a:pt x="76" y="457"/>
                  </a:cubicBezTo>
                  <a:cubicBezTo>
                    <a:pt x="76" y="464"/>
                    <a:pt x="85" y="470"/>
                    <a:pt x="92" y="466"/>
                  </a:cubicBezTo>
                  <a:cubicBezTo>
                    <a:pt x="103" y="460"/>
                    <a:pt x="114" y="454"/>
                    <a:pt x="124" y="448"/>
                  </a:cubicBezTo>
                  <a:cubicBezTo>
                    <a:pt x="126" y="450"/>
                    <a:pt x="129" y="452"/>
                    <a:pt x="132" y="452"/>
                  </a:cubicBezTo>
                  <a:cubicBezTo>
                    <a:pt x="146" y="450"/>
                    <a:pt x="158" y="446"/>
                    <a:pt x="170" y="441"/>
                  </a:cubicBezTo>
                  <a:cubicBezTo>
                    <a:pt x="173" y="443"/>
                    <a:pt x="176" y="444"/>
                    <a:pt x="180" y="443"/>
                  </a:cubicBezTo>
                  <a:cubicBezTo>
                    <a:pt x="195" y="439"/>
                    <a:pt x="209" y="433"/>
                    <a:pt x="222" y="425"/>
                  </a:cubicBezTo>
                  <a:cubicBezTo>
                    <a:pt x="225" y="430"/>
                    <a:pt x="231" y="432"/>
                    <a:pt x="236" y="429"/>
                  </a:cubicBezTo>
                  <a:cubicBezTo>
                    <a:pt x="240" y="427"/>
                    <a:pt x="244" y="424"/>
                    <a:pt x="247" y="422"/>
                  </a:cubicBezTo>
                  <a:cubicBezTo>
                    <a:pt x="249" y="428"/>
                    <a:pt x="255" y="432"/>
                    <a:pt x="260" y="430"/>
                  </a:cubicBezTo>
                  <a:cubicBezTo>
                    <a:pt x="275" y="425"/>
                    <a:pt x="287" y="417"/>
                    <a:pt x="299" y="408"/>
                  </a:cubicBezTo>
                  <a:cubicBezTo>
                    <a:pt x="301" y="412"/>
                    <a:pt x="306" y="415"/>
                    <a:pt x="311" y="414"/>
                  </a:cubicBezTo>
                  <a:cubicBezTo>
                    <a:pt x="331" y="411"/>
                    <a:pt x="350" y="401"/>
                    <a:pt x="369" y="409"/>
                  </a:cubicBezTo>
                  <a:cubicBezTo>
                    <a:pt x="382" y="414"/>
                    <a:pt x="388" y="393"/>
                    <a:pt x="375" y="389"/>
                  </a:cubicBezTo>
                  <a:close/>
                  <a:moveTo>
                    <a:pt x="34" y="163"/>
                  </a:moveTo>
                  <a:cubicBezTo>
                    <a:pt x="37" y="158"/>
                    <a:pt x="40" y="154"/>
                    <a:pt x="43" y="150"/>
                  </a:cubicBezTo>
                  <a:cubicBezTo>
                    <a:pt x="50" y="147"/>
                    <a:pt x="58" y="144"/>
                    <a:pt x="65" y="141"/>
                  </a:cubicBezTo>
                  <a:cubicBezTo>
                    <a:pt x="62" y="143"/>
                    <a:pt x="59" y="146"/>
                    <a:pt x="57" y="149"/>
                  </a:cubicBezTo>
                  <a:cubicBezTo>
                    <a:pt x="49" y="154"/>
                    <a:pt x="42" y="159"/>
                    <a:pt x="34" y="163"/>
                  </a:cubicBezTo>
                  <a:close/>
                  <a:moveTo>
                    <a:pt x="126" y="424"/>
                  </a:moveTo>
                  <a:cubicBezTo>
                    <a:pt x="131" y="418"/>
                    <a:pt x="136" y="412"/>
                    <a:pt x="141" y="406"/>
                  </a:cubicBezTo>
                  <a:cubicBezTo>
                    <a:pt x="142" y="406"/>
                    <a:pt x="142" y="406"/>
                    <a:pt x="142" y="405"/>
                  </a:cubicBezTo>
                  <a:cubicBezTo>
                    <a:pt x="139" y="410"/>
                    <a:pt x="136" y="414"/>
                    <a:pt x="133" y="419"/>
                  </a:cubicBezTo>
                  <a:cubicBezTo>
                    <a:pt x="131" y="421"/>
                    <a:pt x="128" y="422"/>
                    <a:pt x="126" y="424"/>
                  </a:cubicBezTo>
                  <a:close/>
                  <a:moveTo>
                    <a:pt x="207" y="365"/>
                  </a:moveTo>
                  <a:cubicBezTo>
                    <a:pt x="222" y="352"/>
                    <a:pt x="238" y="338"/>
                    <a:pt x="255" y="328"/>
                  </a:cubicBezTo>
                  <a:cubicBezTo>
                    <a:pt x="235" y="346"/>
                    <a:pt x="214" y="363"/>
                    <a:pt x="193" y="379"/>
                  </a:cubicBezTo>
                  <a:cubicBezTo>
                    <a:pt x="198" y="374"/>
                    <a:pt x="202" y="369"/>
                    <a:pt x="207" y="365"/>
                  </a:cubicBezTo>
                  <a:close/>
                  <a:moveTo>
                    <a:pt x="43" y="265"/>
                  </a:moveTo>
                  <a:cubicBezTo>
                    <a:pt x="44" y="265"/>
                    <a:pt x="45" y="265"/>
                    <a:pt x="45" y="264"/>
                  </a:cubicBezTo>
                  <a:cubicBezTo>
                    <a:pt x="42" y="268"/>
                    <a:pt x="40" y="271"/>
                    <a:pt x="37" y="275"/>
                  </a:cubicBezTo>
                  <a:cubicBezTo>
                    <a:pt x="39" y="272"/>
                    <a:pt x="41" y="269"/>
                    <a:pt x="43" y="265"/>
                  </a:cubicBezTo>
                  <a:close/>
                  <a:moveTo>
                    <a:pt x="42" y="303"/>
                  </a:moveTo>
                  <a:cubicBezTo>
                    <a:pt x="45" y="301"/>
                    <a:pt x="48" y="299"/>
                    <a:pt x="51" y="297"/>
                  </a:cubicBezTo>
                  <a:cubicBezTo>
                    <a:pt x="47" y="302"/>
                    <a:pt x="42" y="307"/>
                    <a:pt x="38" y="312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9" y="309"/>
                    <a:pt x="41" y="306"/>
                    <a:pt x="42" y="303"/>
                  </a:cubicBezTo>
                  <a:close/>
                  <a:moveTo>
                    <a:pt x="51" y="327"/>
                  </a:moveTo>
                  <a:cubicBezTo>
                    <a:pt x="58" y="323"/>
                    <a:pt x="64" y="319"/>
                    <a:pt x="70" y="314"/>
                  </a:cubicBezTo>
                  <a:cubicBezTo>
                    <a:pt x="62" y="322"/>
                    <a:pt x="53" y="330"/>
                    <a:pt x="43" y="337"/>
                  </a:cubicBezTo>
                  <a:cubicBezTo>
                    <a:pt x="46" y="334"/>
                    <a:pt x="48" y="331"/>
                    <a:pt x="51" y="327"/>
                  </a:cubicBezTo>
                  <a:close/>
                  <a:moveTo>
                    <a:pt x="156" y="243"/>
                  </a:moveTo>
                  <a:cubicBezTo>
                    <a:pt x="154" y="244"/>
                    <a:pt x="152" y="246"/>
                    <a:pt x="150" y="247"/>
                  </a:cubicBezTo>
                  <a:cubicBezTo>
                    <a:pt x="135" y="258"/>
                    <a:pt x="120" y="270"/>
                    <a:pt x="106" y="283"/>
                  </a:cubicBezTo>
                  <a:cubicBezTo>
                    <a:pt x="117" y="272"/>
                    <a:pt x="128" y="261"/>
                    <a:pt x="140" y="253"/>
                  </a:cubicBezTo>
                  <a:cubicBezTo>
                    <a:pt x="151" y="244"/>
                    <a:pt x="162" y="236"/>
                    <a:pt x="173" y="228"/>
                  </a:cubicBezTo>
                  <a:cubicBezTo>
                    <a:pt x="168" y="233"/>
                    <a:pt x="162" y="238"/>
                    <a:pt x="156" y="243"/>
                  </a:cubicBezTo>
                  <a:close/>
                  <a:moveTo>
                    <a:pt x="91" y="245"/>
                  </a:moveTo>
                  <a:cubicBezTo>
                    <a:pt x="109" y="229"/>
                    <a:pt x="128" y="214"/>
                    <a:pt x="146" y="201"/>
                  </a:cubicBezTo>
                  <a:cubicBezTo>
                    <a:pt x="152" y="196"/>
                    <a:pt x="159" y="192"/>
                    <a:pt x="165" y="188"/>
                  </a:cubicBezTo>
                  <a:cubicBezTo>
                    <a:pt x="140" y="207"/>
                    <a:pt x="116" y="226"/>
                    <a:pt x="91" y="245"/>
                  </a:cubicBezTo>
                  <a:close/>
                  <a:moveTo>
                    <a:pt x="44" y="236"/>
                  </a:moveTo>
                  <a:cubicBezTo>
                    <a:pt x="49" y="226"/>
                    <a:pt x="57" y="217"/>
                    <a:pt x="67" y="209"/>
                  </a:cubicBezTo>
                  <a:cubicBezTo>
                    <a:pt x="74" y="206"/>
                    <a:pt x="80" y="203"/>
                    <a:pt x="87" y="199"/>
                  </a:cubicBezTo>
                  <a:cubicBezTo>
                    <a:pt x="72" y="210"/>
                    <a:pt x="57" y="222"/>
                    <a:pt x="44" y="236"/>
                  </a:cubicBezTo>
                  <a:close/>
                </a:path>
              </a:pathLst>
            </a:custGeom>
            <a:solidFill>
              <a:srgbClr val="9AD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39" name="Freeform 25"/>
            <p:cNvSpPr/>
            <p:nvPr/>
          </p:nvSpPr>
          <p:spPr bwMode="auto">
            <a:xfrm>
              <a:off x="10004348" y="2027764"/>
              <a:ext cx="1132973" cy="477260"/>
            </a:xfrm>
            <a:custGeom>
              <a:avLst/>
              <a:gdLst>
                <a:gd name="T0" fmla="*/ 220 w 231"/>
                <a:gd name="T1" fmla="*/ 50 h 97"/>
                <a:gd name="T2" fmla="*/ 173 w 231"/>
                <a:gd name="T3" fmla="*/ 45 h 97"/>
                <a:gd name="T4" fmla="*/ 175 w 231"/>
                <a:gd name="T5" fmla="*/ 37 h 97"/>
                <a:gd name="T6" fmla="*/ 170 w 231"/>
                <a:gd name="T7" fmla="*/ 26 h 97"/>
                <a:gd name="T8" fmla="*/ 175 w 231"/>
                <a:gd name="T9" fmla="*/ 13 h 97"/>
                <a:gd name="T10" fmla="*/ 162 w 231"/>
                <a:gd name="T11" fmla="*/ 3 h 97"/>
                <a:gd name="T12" fmla="*/ 149 w 231"/>
                <a:gd name="T13" fmla="*/ 11 h 97"/>
                <a:gd name="T14" fmla="*/ 141 w 231"/>
                <a:gd name="T15" fmla="*/ 11 h 97"/>
                <a:gd name="T16" fmla="*/ 129 w 231"/>
                <a:gd name="T17" fmla="*/ 18 h 97"/>
                <a:gd name="T18" fmla="*/ 127 w 231"/>
                <a:gd name="T19" fmla="*/ 18 h 97"/>
                <a:gd name="T20" fmla="*/ 111 w 231"/>
                <a:gd name="T21" fmla="*/ 24 h 97"/>
                <a:gd name="T22" fmla="*/ 114 w 231"/>
                <a:gd name="T23" fmla="*/ 22 h 97"/>
                <a:gd name="T24" fmla="*/ 105 w 231"/>
                <a:gd name="T25" fmla="*/ 8 h 97"/>
                <a:gd name="T26" fmla="*/ 78 w 231"/>
                <a:gd name="T27" fmla="*/ 20 h 97"/>
                <a:gd name="T28" fmla="*/ 71 w 231"/>
                <a:gd name="T29" fmla="*/ 19 h 97"/>
                <a:gd name="T30" fmla="*/ 49 w 231"/>
                <a:gd name="T31" fmla="*/ 27 h 97"/>
                <a:gd name="T32" fmla="*/ 51 w 231"/>
                <a:gd name="T33" fmla="*/ 25 h 97"/>
                <a:gd name="T34" fmla="*/ 52 w 231"/>
                <a:gd name="T35" fmla="*/ 24 h 97"/>
                <a:gd name="T36" fmla="*/ 54 w 231"/>
                <a:gd name="T37" fmla="*/ 21 h 97"/>
                <a:gd name="T38" fmla="*/ 58 w 231"/>
                <a:gd name="T39" fmla="*/ 17 h 97"/>
                <a:gd name="T40" fmla="*/ 50 w 231"/>
                <a:gd name="T41" fmla="*/ 7 h 97"/>
                <a:gd name="T42" fmla="*/ 4 w 231"/>
                <a:gd name="T43" fmla="*/ 32 h 97"/>
                <a:gd name="T44" fmla="*/ 7 w 231"/>
                <a:gd name="T45" fmla="*/ 44 h 97"/>
                <a:gd name="T46" fmla="*/ 10 w 231"/>
                <a:gd name="T47" fmla="*/ 55 h 97"/>
                <a:gd name="T48" fmla="*/ 2 w 231"/>
                <a:gd name="T49" fmla="*/ 68 h 97"/>
                <a:gd name="T50" fmla="*/ 6 w 231"/>
                <a:gd name="T51" fmla="*/ 80 h 97"/>
                <a:gd name="T52" fmla="*/ 14 w 231"/>
                <a:gd name="T53" fmla="*/ 91 h 97"/>
                <a:gd name="T54" fmla="*/ 29 w 231"/>
                <a:gd name="T55" fmla="*/ 90 h 97"/>
                <a:gd name="T56" fmla="*/ 33 w 231"/>
                <a:gd name="T57" fmla="*/ 94 h 97"/>
                <a:gd name="T58" fmla="*/ 79 w 231"/>
                <a:gd name="T59" fmla="*/ 85 h 97"/>
                <a:gd name="T60" fmla="*/ 89 w 231"/>
                <a:gd name="T61" fmla="*/ 89 h 97"/>
                <a:gd name="T62" fmla="*/ 125 w 231"/>
                <a:gd name="T63" fmla="*/ 75 h 97"/>
                <a:gd name="T64" fmla="*/ 152 w 231"/>
                <a:gd name="T65" fmla="*/ 68 h 97"/>
                <a:gd name="T66" fmla="*/ 165 w 231"/>
                <a:gd name="T67" fmla="*/ 68 h 97"/>
                <a:gd name="T68" fmla="*/ 220 w 231"/>
                <a:gd name="T69" fmla="*/ 67 h 97"/>
                <a:gd name="T70" fmla="*/ 220 w 231"/>
                <a:gd name="T71" fmla="*/ 5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1" h="97">
                  <a:moveTo>
                    <a:pt x="220" y="50"/>
                  </a:moveTo>
                  <a:cubicBezTo>
                    <a:pt x="202" y="50"/>
                    <a:pt x="187" y="43"/>
                    <a:pt x="173" y="45"/>
                  </a:cubicBezTo>
                  <a:cubicBezTo>
                    <a:pt x="174" y="42"/>
                    <a:pt x="174" y="40"/>
                    <a:pt x="175" y="37"/>
                  </a:cubicBezTo>
                  <a:cubicBezTo>
                    <a:pt x="177" y="32"/>
                    <a:pt x="174" y="28"/>
                    <a:pt x="170" y="26"/>
                  </a:cubicBezTo>
                  <a:cubicBezTo>
                    <a:pt x="172" y="22"/>
                    <a:pt x="174" y="18"/>
                    <a:pt x="175" y="13"/>
                  </a:cubicBezTo>
                  <a:cubicBezTo>
                    <a:pt x="177" y="5"/>
                    <a:pt x="169" y="0"/>
                    <a:pt x="162" y="3"/>
                  </a:cubicBezTo>
                  <a:cubicBezTo>
                    <a:pt x="158" y="5"/>
                    <a:pt x="153" y="8"/>
                    <a:pt x="149" y="11"/>
                  </a:cubicBezTo>
                  <a:cubicBezTo>
                    <a:pt x="146" y="10"/>
                    <a:pt x="144" y="9"/>
                    <a:pt x="141" y="11"/>
                  </a:cubicBezTo>
                  <a:cubicBezTo>
                    <a:pt x="137" y="13"/>
                    <a:pt x="133" y="16"/>
                    <a:pt x="129" y="18"/>
                  </a:cubicBezTo>
                  <a:cubicBezTo>
                    <a:pt x="129" y="18"/>
                    <a:pt x="128" y="18"/>
                    <a:pt x="127" y="18"/>
                  </a:cubicBezTo>
                  <a:cubicBezTo>
                    <a:pt x="122" y="20"/>
                    <a:pt x="116" y="22"/>
                    <a:pt x="111" y="24"/>
                  </a:cubicBezTo>
                  <a:cubicBezTo>
                    <a:pt x="112" y="23"/>
                    <a:pt x="113" y="23"/>
                    <a:pt x="114" y="22"/>
                  </a:cubicBezTo>
                  <a:cubicBezTo>
                    <a:pt x="120" y="17"/>
                    <a:pt x="113" y="5"/>
                    <a:pt x="105" y="8"/>
                  </a:cubicBezTo>
                  <a:cubicBezTo>
                    <a:pt x="97" y="12"/>
                    <a:pt x="87" y="15"/>
                    <a:pt x="78" y="20"/>
                  </a:cubicBezTo>
                  <a:cubicBezTo>
                    <a:pt x="76" y="18"/>
                    <a:pt x="74" y="18"/>
                    <a:pt x="71" y="19"/>
                  </a:cubicBezTo>
                  <a:cubicBezTo>
                    <a:pt x="63" y="21"/>
                    <a:pt x="56" y="24"/>
                    <a:pt x="49" y="27"/>
                  </a:cubicBezTo>
                  <a:cubicBezTo>
                    <a:pt x="50" y="26"/>
                    <a:pt x="50" y="26"/>
                    <a:pt x="51" y="25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3" y="23"/>
                    <a:pt x="53" y="22"/>
                    <a:pt x="54" y="21"/>
                  </a:cubicBezTo>
                  <a:cubicBezTo>
                    <a:pt x="55" y="20"/>
                    <a:pt x="56" y="18"/>
                    <a:pt x="58" y="17"/>
                  </a:cubicBezTo>
                  <a:cubicBezTo>
                    <a:pt x="61" y="11"/>
                    <a:pt x="55" y="6"/>
                    <a:pt x="50" y="7"/>
                  </a:cubicBezTo>
                  <a:cubicBezTo>
                    <a:pt x="32" y="10"/>
                    <a:pt x="16" y="18"/>
                    <a:pt x="4" y="32"/>
                  </a:cubicBezTo>
                  <a:cubicBezTo>
                    <a:pt x="0" y="37"/>
                    <a:pt x="2" y="43"/>
                    <a:pt x="7" y="44"/>
                  </a:cubicBezTo>
                  <a:cubicBezTo>
                    <a:pt x="6" y="48"/>
                    <a:pt x="7" y="53"/>
                    <a:pt x="10" y="55"/>
                  </a:cubicBezTo>
                  <a:cubicBezTo>
                    <a:pt x="7" y="59"/>
                    <a:pt x="4" y="63"/>
                    <a:pt x="2" y="68"/>
                  </a:cubicBezTo>
                  <a:cubicBezTo>
                    <a:pt x="0" y="72"/>
                    <a:pt x="2" y="79"/>
                    <a:pt x="6" y="80"/>
                  </a:cubicBezTo>
                  <a:cubicBezTo>
                    <a:pt x="5" y="85"/>
                    <a:pt x="8" y="91"/>
                    <a:pt x="14" y="91"/>
                  </a:cubicBezTo>
                  <a:cubicBezTo>
                    <a:pt x="19" y="91"/>
                    <a:pt x="24" y="91"/>
                    <a:pt x="29" y="90"/>
                  </a:cubicBezTo>
                  <a:cubicBezTo>
                    <a:pt x="30" y="92"/>
                    <a:pt x="31" y="93"/>
                    <a:pt x="33" y="94"/>
                  </a:cubicBezTo>
                  <a:cubicBezTo>
                    <a:pt x="49" y="97"/>
                    <a:pt x="65" y="92"/>
                    <a:pt x="79" y="85"/>
                  </a:cubicBezTo>
                  <a:cubicBezTo>
                    <a:pt x="81" y="88"/>
                    <a:pt x="85" y="89"/>
                    <a:pt x="89" y="89"/>
                  </a:cubicBezTo>
                  <a:cubicBezTo>
                    <a:pt x="101" y="87"/>
                    <a:pt x="114" y="82"/>
                    <a:pt x="125" y="75"/>
                  </a:cubicBezTo>
                  <a:cubicBezTo>
                    <a:pt x="132" y="82"/>
                    <a:pt x="143" y="77"/>
                    <a:pt x="152" y="68"/>
                  </a:cubicBezTo>
                  <a:cubicBezTo>
                    <a:pt x="155" y="71"/>
                    <a:pt x="161" y="71"/>
                    <a:pt x="165" y="68"/>
                  </a:cubicBezTo>
                  <a:cubicBezTo>
                    <a:pt x="179" y="56"/>
                    <a:pt x="202" y="69"/>
                    <a:pt x="220" y="67"/>
                  </a:cubicBezTo>
                  <a:cubicBezTo>
                    <a:pt x="230" y="66"/>
                    <a:pt x="231" y="50"/>
                    <a:pt x="22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/>
          </p:nvSpPr>
          <p:spPr bwMode="auto">
            <a:xfrm>
              <a:off x="9404662" y="1758008"/>
              <a:ext cx="2106169" cy="2382149"/>
            </a:xfrm>
            <a:custGeom>
              <a:avLst/>
              <a:gdLst>
                <a:gd name="T0" fmla="*/ 402 w 429"/>
                <a:gd name="T1" fmla="*/ 229 h 485"/>
                <a:gd name="T2" fmla="*/ 359 w 429"/>
                <a:gd name="T3" fmla="*/ 5 h 485"/>
                <a:gd name="T4" fmla="*/ 117 w 429"/>
                <a:gd name="T5" fmla="*/ 26 h 485"/>
                <a:gd name="T6" fmla="*/ 50 w 429"/>
                <a:gd name="T7" fmla="*/ 36 h 485"/>
                <a:gd name="T8" fmla="*/ 21 w 429"/>
                <a:gd name="T9" fmla="*/ 97 h 485"/>
                <a:gd name="T10" fmla="*/ 43 w 429"/>
                <a:gd name="T11" fmla="*/ 62 h 485"/>
                <a:gd name="T12" fmla="*/ 1 w 429"/>
                <a:gd name="T13" fmla="*/ 124 h 485"/>
                <a:gd name="T14" fmla="*/ 15 w 429"/>
                <a:gd name="T15" fmla="*/ 199 h 485"/>
                <a:gd name="T16" fmla="*/ 23 w 429"/>
                <a:gd name="T17" fmla="*/ 292 h 485"/>
                <a:gd name="T18" fmla="*/ 19 w 429"/>
                <a:gd name="T19" fmla="*/ 361 h 485"/>
                <a:gd name="T20" fmla="*/ 30 w 429"/>
                <a:gd name="T21" fmla="*/ 439 h 485"/>
                <a:gd name="T22" fmla="*/ 50 w 429"/>
                <a:gd name="T23" fmla="*/ 434 h 485"/>
                <a:gd name="T24" fmla="*/ 49 w 429"/>
                <a:gd name="T25" fmla="*/ 472 h 485"/>
                <a:gd name="T26" fmla="*/ 78 w 429"/>
                <a:gd name="T27" fmla="*/ 477 h 485"/>
                <a:gd name="T28" fmla="*/ 217 w 429"/>
                <a:gd name="T29" fmla="*/ 462 h 485"/>
                <a:gd name="T30" fmla="*/ 49 w 429"/>
                <a:gd name="T31" fmla="*/ 231 h 485"/>
                <a:gd name="T32" fmla="*/ 48 w 429"/>
                <a:gd name="T33" fmla="*/ 206 h 485"/>
                <a:gd name="T34" fmla="*/ 18 w 429"/>
                <a:gd name="T35" fmla="*/ 113 h 485"/>
                <a:gd name="T36" fmla="*/ 47 w 429"/>
                <a:gd name="T37" fmla="*/ 133 h 485"/>
                <a:gd name="T38" fmla="*/ 41 w 429"/>
                <a:gd name="T39" fmla="*/ 146 h 485"/>
                <a:gd name="T40" fmla="*/ 41 w 429"/>
                <a:gd name="T41" fmla="*/ 146 h 485"/>
                <a:gd name="T42" fmla="*/ 47 w 429"/>
                <a:gd name="T43" fmla="*/ 161 h 485"/>
                <a:gd name="T44" fmla="*/ 24 w 429"/>
                <a:gd name="T45" fmla="*/ 191 h 485"/>
                <a:gd name="T46" fmla="*/ 49 w 429"/>
                <a:gd name="T47" fmla="*/ 248 h 485"/>
                <a:gd name="T48" fmla="*/ 31 w 429"/>
                <a:gd name="T49" fmla="*/ 248 h 485"/>
                <a:gd name="T50" fmla="*/ 49 w 429"/>
                <a:gd name="T51" fmla="*/ 299 h 485"/>
                <a:gd name="T52" fmla="*/ 27 w 429"/>
                <a:gd name="T53" fmla="*/ 317 h 485"/>
                <a:gd name="T54" fmla="*/ 50 w 429"/>
                <a:gd name="T55" fmla="*/ 350 h 485"/>
                <a:gd name="T56" fmla="*/ 31 w 429"/>
                <a:gd name="T57" fmla="*/ 365 h 485"/>
                <a:gd name="T58" fmla="*/ 33 w 429"/>
                <a:gd name="T59" fmla="*/ 423 h 485"/>
                <a:gd name="T60" fmla="*/ 53 w 429"/>
                <a:gd name="T61" fmla="*/ 400 h 485"/>
                <a:gd name="T62" fmla="*/ 226 w 429"/>
                <a:gd name="T63" fmla="*/ 448 h 485"/>
                <a:gd name="T64" fmla="*/ 161 w 429"/>
                <a:gd name="T65" fmla="*/ 425 h 485"/>
                <a:gd name="T66" fmla="*/ 116 w 429"/>
                <a:gd name="T67" fmla="*/ 432 h 485"/>
                <a:gd name="T68" fmla="*/ 74 w 429"/>
                <a:gd name="T69" fmla="*/ 467 h 485"/>
                <a:gd name="T70" fmla="*/ 112 w 429"/>
                <a:gd name="T71" fmla="*/ 406 h 485"/>
                <a:gd name="T72" fmla="*/ 72 w 429"/>
                <a:gd name="T73" fmla="*/ 411 h 485"/>
                <a:gd name="T74" fmla="*/ 72 w 429"/>
                <a:gd name="T75" fmla="*/ 403 h 485"/>
                <a:gd name="T76" fmla="*/ 70 w 429"/>
                <a:gd name="T77" fmla="*/ 371 h 485"/>
                <a:gd name="T78" fmla="*/ 89 w 429"/>
                <a:gd name="T79" fmla="*/ 350 h 485"/>
                <a:gd name="T80" fmla="*/ 69 w 429"/>
                <a:gd name="T81" fmla="*/ 349 h 485"/>
                <a:gd name="T82" fmla="*/ 100 w 429"/>
                <a:gd name="T83" fmla="*/ 312 h 485"/>
                <a:gd name="T84" fmla="*/ 66 w 429"/>
                <a:gd name="T85" fmla="*/ 303 h 485"/>
                <a:gd name="T86" fmla="*/ 66 w 429"/>
                <a:gd name="T87" fmla="*/ 300 h 485"/>
                <a:gd name="T88" fmla="*/ 103 w 429"/>
                <a:gd name="T89" fmla="*/ 243 h 485"/>
                <a:gd name="T90" fmla="*/ 65 w 429"/>
                <a:gd name="T91" fmla="*/ 243 h 485"/>
                <a:gd name="T92" fmla="*/ 64 w 429"/>
                <a:gd name="T93" fmla="*/ 239 h 485"/>
                <a:gd name="T94" fmla="*/ 95 w 429"/>
                <a:gd name="T95" fmla="*/ 200 h 485"/>
                <a:gd name="T96" fmla="*/ 110 w 429"/>
                <a:gd name="T97" fmla="*/ 39 h 485"/>
                <a:gd name="T98" fmla="*/ 357 w 429"/>
                <a:gd name="T99" fmla="*/ 15 h 485"/>
                <a:gd name="T100" fmla="*/ 399 w 429"/>
                <a:gd name="T101" fmla="*/ 331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9" h="485">
                  <a:moveTo>
                    <a:pt x="419" y="422"/>
                  </a:moveTo>
                  <a:cubicBezTo>
                    <a:pt x="423" y="395"/>
                    <a:pt x="418" y="364"/>
                    <a:pt x="416" y="337"/>
                  </a:cubicBezTo>
                  <a:cubicBezTo>
                    <a:pt x="412" y="301"/>
                    <a:pt x="408" y="265"/>
                    <a:pt x="402" y="229"/>
                  </a:cubicBezTo>
                  <a:cubicBezTo>
                    <a:pt x="396" y="190"/>
                    <a:pt x="389" y="152"/>
                    <a:pt x="382" y="114"/>
                  </a:cubicBezTo>
                  <a:cubicBezTo>
                    <a:pt x="376" y="81"/>
                    <a:pt x="371" y="46"/>
                    <a:pt x="361" y="14"/>
                  </a:cubicBezTo>
                  <a:cubicBezTo>
                    <a:pt x="364" y="11"/>
                    <a:pt x="363" y="6"/>
                    <a:pt x="359" y="5"/>
                  </a:cubicBezTo>
                  <a:cubicBezTo>
                    <a:pt x="337" y="0"/>
                    <a:pt x="310" y="5"/>
                    <a:pt x="287" y="7"/>
                  </a:cubicBezTo>
                  <a:cubicBezTo>
                    <a:pt x="259" y="10"/>
                    <a:pt x="230" y="13"/>
                    <a:pt x="201" y="17"/>
                  </a:cubicBezTo>
                  <a:cubicBezTo>
                    <a:pt x="173" y="21"/>
                    <a:pt x="145" y="24"/>
                    <a:pt x="117" y="26"/>
                  </a:cubicBezTo>
                  <a:cubicBezTo>
                    <a:pt x="104" y="28"/>
                    <a:pt x="90" y="28"/>
                    <a:pt x="77" y="28"/>
                  </a:cubicBezTo>
                  <a:cubicBezTo>
                    <a:pt x="67" y="29"/>
                    <a:pt x="59" y="27"/>
                    <a:pt x="50" y="31"/>
                  </a:cubicBezTo>
                  <a:cubicBezTo>
                    <a:pt x="48" y="32"/>
                    <a:pt x="48" y="35"/>
                    <a:pt x="50" y="36"/>
                  </a:cubicBezTo>
                  <a:cubicBezTo>
                    <a:pt x="51" y="36"/>
                    <a:pt x="51" y="37"/>
                    <a:pt x="52" y="37"/>
                  </a:cubicBezTo>
                  <a:cubicBezTo>
                    <a:pt x="50" y="56"/>
                    <a:pt x="49" y="74"/>
                    <a:pt x="48" y="93"/>
                  </a:cubicBezTo>
                  <a:cubicBezTo>
                    <a:pt x="39" y="92"/>
                    <a:pt x="29" y="93"/>
                    <a:pt x="21" y="97"/>
                  </a:cubicBezTo>
                  <a:cubicBezTo>
                    <a:pt x="21" y="97"/>
                    <a:pt x="20" y="96"/>
                    <a:pt x="20" y="96"/>
                  </a:cubicBezTo>
                  <a:cubicBezTo>
                    <a:pt x="16" y="81"/>
                    <a:pt x="34" y="74"/>
                    <a:pt x="44" y="72"/>
                  </a:cubicBezTo>
                  <a:cubicBezTo>
                    <a:pt x="49" y="70"/>
                    <a:pt x="48" y="62"/>
                    <a:pt x="43" y="62"/>
                  </a:cubicBezTo>
                  <a:cubicBezTo>
                    <a:pt x="23" y="65"/>
                    <a:pt x="3" y="78"/>
                    <a:pt x="10" y="101"/>
                  </a:cubicBezTo>
                  <a:cubicBezTo>
                    <a:pt x="10" y="102"/>
                    <a:pt x="11" y="103"/>
                    <a:pt x="11" y="104"/>
                  </a:cubicBezTo>
                  <a:cubicBezTo>
                    <a:pt x="6" y="109"/>
                    <a:pt x="2" y="116"/>
                    <a:pt x="1" y="124"/>
                  </a:cubicBezTo>
                  <a:cubicBezTo>
                    <a:pt x="0" y="136"/>
                    <a:pt x="4" y="145"/>
                    <a:pt x="11" y="151"/>
                  </a:cubicBezTo>
                  <a:cubicBezTo>
                    <a:pt x="4" y="161"/>
                    <a:pt x="2" y="173"/>
                    <a:pt x="8" y="187"/>
                  </a:cubicBezTo>
                  <a:cubicBezTo>
                    <a:pt x="10" y="192"/>
                    <a:pt x="13" y="196"/>
                    <a:pt x="15" y="199"/>
                  </a:cubicBezTo>
                  <a:cubicBezTo>
                    <a:pt x="12" y="205"/>
                    <a:pt x="10" y="212"/>
                    <a:pt x="11" y="221"/>
                  </a:cubicBezTo>
                  <a:cubicBezTo>
                    <a:pt x="12" y="230"/>
                    <a:pt x="16" y="237"/>
                    <a:pt x="21" y="241"/>
                  </a:cubicBezTo>
                  <a:cubicBezTo>
                    <a:pt x="10" y="255"/>
                    <a:pt x="10" y="280"/>
                    <a:pt x="23" y="292"/>
                  </a:cubicBezTo>
                  <a:cubicBezTo>
                    <a:pt x="18" y="298"/>
                    <a:pt x="15" y="305"/>
                    <a:pt x="14" y="314"/>
                  </a:cubicBezTo>
                  <a:cubicBezTo>
                    <a:pt x="14" y="327"/>
                    <a:pt x="19" y="336"/>
                    <a:pt x="27" y="342"/>
                  </a:cubicBezTo>
                  <a:cubicBezTo>
                    <a:pt x="23" y="347"/>
                    <a:pt x="20" y="354"/>
                    <a:pt x="19" y="361"/>
                  </a:cubicBezTo>
                  <a:cubicBezTo>
                    <a:pt x="16" y="375"/>
                    <a:pt x="20" y="386"/>
                    <a:pt x="28" y="392"/>
                  </a:cubicBezTo>
                  <a:cubicBezTo>
                    <a:pt x="24" y="399"/>
                    <a:pt x="21" y="408"/>
                    <a:pt x="21" y="419"/>
                  </a:cubicBezTo>
                  <a:cubicBezTo>
                    <a:pt x="21" y="428"/>
                    <a:pt x="21" y="436"/>
                    <a:pt x="30" y="439"/>
                  </a:cubicBezTo>
                  <a:cubicBezTo>
                    <a:pt x="34" y="440"/>
                    <a:pt x="39" y="438"/>
                    <a:pt x="43" y="437"/>
                  </a:cubicBezTo>
                  <a:cubicBezTo>
                    <a:pt x="45" y="436"/>
                    <a:pt x="47" y="435"/>
                    <a:pt x="50" y="434"/>
                  </a:cubicBezTo>
                  <a:cubicBezTo>
                    <a:pt x="50" y="434"/>
                    <a:pt x="50" y="434"/>
                    <a:pt x="50" y="434"/>
                  </a:cubicBezTo>
                  <a:cubicBezTo>
                    <a:pt x="51" y="436"/>
                    <a:pt x="54" y="437"/>
                    <a:pt x="56" y="437"/>
                  </a:cubicBezTo>
                  <a:cubicBezTo>
                    <a:pt x="57" y="445"/>
                    <a:pt x="58" y="453"/>
                    <a:pt x="59" y="462"/>
                  </a:cubicBezTo>
                  <a:cubicBezTo>
                    <a:pt x="55" y="465"/>
                    <a:pt x="52" y="468"/>
                    <a:pt x="49" y="472"/>
                  </a:cubicBezTo>
                  <a:cubicBezTo>
                    <a:pt x="47" y="474"/>
                    <a:pt x="50" y="478"/>
                    <a:pt x="53" y="476"/>
                  </a:cubicBezTo>
                  <a:cubicBezTo>
                    <a:pt x="55" y="474"/>
                    <a:pt x="56" y="472"/>
                    <a:pt x="58" y="470"/>
                  </a:cubicBezTo>
                  <a:cubicBezTo>
                    <a:pt x="64" y="473"/>
                    <a:pt x="71" y="475"/>
                    <a:pt x="78" y="477"/>
                  </a:cubicBezTo>
                  <a:cubicBezTo>
                    <a:pt x="79" y="478"/>
                    <a:pt x="80" y="479"/>
                    <a:pt x="81" y="478"/>
                  </a:cubicBezTo>
                  <a:cubicBezTo>
                    <a:pt x="82" y="478"/>
                    <a:pt x="82" y="478"/>
                    <a:pt x="82" y="478"/>
                  </a:cubicBezTo>
                  <a:cubicBezTo>
                    <a:pt x="126" y="485"/>
                    <a:pt x="177" y="470"/>
                    <a:pt x="217" y="462"/>
                  </a:cubicBezTo>
                  <a:cubicBezTo>
                    <a:pt x="284" y="450"/>
                    <a:pt x="353" y="445"/>
                    <a:pt x="421" y="435"/>
                  </a:cubicBezTo>
                  <a:cubicBezTo>
                    <a:pt x="429" y="434"/>
                    <a:pt x="426" y="423"/>
                    <a:pt x="419" y="422"/>
                  </a:cubicBezTo>
                  <a:close/>
                  <a:moveTo>
                    <a:pt x="49" y="231"/>
                  </a:moveTo>
                  <a:cubicBezTo>
                    <a:pt x="42" y="230"/>
                    <a:pt x="36" y="231"/>
                    <a:pt x="31" y="233"/>
                  </a:cubicBezTo>
                  <a:cubicBezTo>
                    <a:pt x="25" y="227"/>
                    <a:pt x="22" y="216"/>
                    <a:pt x="26" y="207"/>
                  </a:cubicBezTo>
                  <a:cubicBezTo>
                    <a:pt x="33" y="210"/>
                    <a:pt x="41" y="210"/>
                    <a:pt x="48" y="206"/>
                  </a:cubicBezTo>
                  <a:cubicBezTo>
                    <a:pt x="48" y="214"/>
                    <a:pt x="49" y="223"/>
                    <a:pt x="49" y="231"/>
                  </a:cubicBezTo>
                  <a:close/>
                  <a:moveTo>
                    <a:pt x="13" y="127"/>
                  </a:moveTo>
                  <a:cubicBezTo>
                    <a:pt x="13" y="121"/>
                    <a:pt x="15" y="116"/>
                    <a:pt x="18" y="113"/>
                  </a:cubicBezTo>
                  <a:cubicBezTo>
                    <a:pt x="27" y="118"/>
                    <a:pt x="39" y="115"/>
                    <a:pt x="48" y="109"/>
                  </a:cubicBezTo>
                  <a:cubicBezTo>
                    <a:pt x="48" y="117"/>
                    <a:pt x="48" y="125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36" y="134"/>
                    <a:pt x="26" y="138"/>
                    <a:pt x="19" y="143"/>
                  </a:cubicBezTo>
                  <a:cubicBezTo>
                    <a:pt x="15" y="140"/>
                    <a:pt x="13" y="134"/>
                    <a:pt x="13" y="127"/>
                  </a:cubicBezTo>
                  <a:close/>
                  <a:moveTo>
                    <a:pt x="41" y="146"/>
                  </a:moveTo>
                  <a:cubicBezTo>
                    <a:pt x="41" y="147"/>
                    <a:pt x="41" y="148"/>
                    <a:pt x="41" y="150"/>
                  </a:cubicBezTo>
                  <a:cubicBezTo>
                    <a:pt x="38" y="150"/>
                    <a:pt x="35" y="149"/>
                    <a:pt x="32" y="149"/>
                  </a:cubicBezTo>
                  <a:cubicBezTo>
                    <a:pt x="35" y="147"/>
                    <a:pt x="38" y="146"/>
                    <a:pt x="41" y="146"/>
                  </a:cubicBezTo>
                  <a:close/>
                  <a:moveTo>
                    <a:pt x="19" y="182"/>
                  </a:moveTo>
                  <a:cubicBezTo>
                    <a:pt x="15" y="172"/>
                    <a:pt x="16" y="164"/>
                    <a:pt x="21" y="157"/>
                  </a:cubicBezTo>
                  <a:cubicBezTo>
                    <a:pt x="29" y="161"/>
                    <a:pt x="38" y="162"/>
                    <a:pt x="47" y="161"/>
                  </a:cubicBezTo>
                  <a:cubicBezTo>
                    <a:pt x="48" y="161"/>
                    <a:pt x="48" y="161"/>
                    <a:pt x="48" y="161"/>
                  </a:cubicBezTo>
                  <a:cubicBezTo>
                    <a:pt x="48" y="169"/>
                    <a:pt x="48" y="177"/>
                    <a:pt x="48" y="185"/>
                  </a:cubicBezTo>
                  <a:cubicBezTo>
                    <a:pt x="39" y="184"/>
                    <a:pt x="31" y="186"/>
                    <a:pt x="24" y="191"/>
                  </a:cubicBezTo>
                  <a:cubicBezTo>
                    <a:pt x="22" y="188"/>
                    <a:pt x="20" y="185"/>
                    <a:pt x="19" y="182"/>
                  </a:cubicBezTo>
                  <a:close/>
                  <a:moveTo>
                    <a:pt x="31" y="248"/>
                  </a:moveTo>
                  <a:cubicBezTo>
                    <a:pt x="37" y="250"/>
                    <a:pt x="43" y="250"/>
                    <a:pt x="49" y="248"/>
                  </a:cubicBezTo>
                  <a:cubicBezTo>
                    <a:pt x="49" y="260"/>
                    <a:pt x="49" y="271"/>
                    <a:pt x="49" y="283"/>
                  </a:cubicBezTo>
                  <a:cubicBezTo>
                    <a:pt x="43" y="282"/>
                    <a:pt x="38" y="283"/>
                    <a:pt x="33" y="284"/>
                  </a:cubicBezTo>
                  <a:cubicBezTo>
                    <a:pt x="22" y="277"/>
                    <a:pt x="21" y="257"/>
                    <a:pt x="31" y="248"/>
                  </a:cubicBezTo>
                  <a:close/>
                  <a:moveTo>
                    <a:pt x="27" y="317"/>
                  </a:moveTo>
                  <a:cubicBezTo>
                    <a:pt x="26" y="308"/>
                    <a:pt x="28" y="302"/>
                    <a:pt x="33" y="298"/>
                  </a:cubicBezTo>
                  <a:cubicBezTo>
                    <a:pt x="38" y="300"/>
                    <a:pt x="43" y="300"/>
                    <a:pt x="49" y="299"/>
                  </a:cubicBezTo>
                  <a:cubicBezTo>
                    <a:pt x="49" y="309"/>
                    <a:pt x="50" y="320"/>
                    <a:pt x="50" y="330"/>
                  </a:cubicBezTo>
                  <a:cubicBezTo>
                    <a:pt x="45" y="330"/>
                    <a:pt x="41" y="332"/>
                    <a:pt x="37" y="334"/>
                  </a:cubicBezTo>
                  <a:cubicBezTo>
                    <a:pt x="31" y="330"/>
                    <a:pt x="28" y="325"/>
                    <a:pt x="27" y="317"/>
                  </a:cubicBezTo>
                  <a:close/>
                  <a:moveTo>
                    <a:pt x="31" y="365"/>
                  </a:moveTo>
                  <a:cubicBezTo>
                    <a:pt x="31" y="357"/>
                    <a:pt x="34" y="352"/>
                    <a:pt x="38" y="348"/>
                  </a:cubicBezTo>
                  <a:cubicBezTo>
                    <a:pt x="42" y="349"/>
                    <a:pt x="46" y="350"/>
                    <a:pt x="50" y="350"/>
                  </a:cubicBezTo>
                  <a:cubicBezTo>
                    <a:pt x="51" y="360"/>
                    <a:pt x="51" y="370"/>
                    <a:pt x="52" y="380"/>
                  </a:cubicBezTo>
                  <a:cubicBezTo>
                    <a:pt x="46" y="379"/>
                    <a:pt x="41" y="381"/>
                    <a:pt x="37" y="383"/>
                  </a:cubicBezTo>
                  <a:cubicBezTo>
                    <a:pt x="33" y="379"/>
                    <a:pt x="30" y="374"/>
                    <a:pt x="31" y="365"/>
                  </a:cubicBezTo>
                  <a:close/>
                  <a:moveTo>
                    <a:pt x="54" y="421"/>
                  </a:moveTo>
                  <a:cubicBezTo>
                    <a:pt x="52" y="421"/>
                    <a:pt x="50" y="421"/>
                    <a:pt x="48" y="422"/>
                  </a:cubicBezTo>
                  <a:cubicBezTo>
                    <a:pt x="45" y="422"/>
                    <a:pt x="33" y="430"/>
                    <a:pt x="33" y="423"/>
                  </a:cubicBezTo>
                  <a:cubicBezTo>
                    <a:pt x="32" y="416"/>
                    <a:pt x="34" y="408"/>
                    <a:pt x="36" y="401"/>
                  </a:cubicBezTo>
                  <a:cubicBezTo>
                    <a:pt x="36" y="400"/>
                    <a:pt x="36" y="398"/>
                    <a:pt x="37" y="397"/>
                  </a:cubicBezTo>
                  <a:cubicBezTo>
                    <a:pt x="42" y="399"/>
                    <a:pt x="47" y="400"/>
                    <a:pt x="53" y="400"/>
                  </a:cubicBezTo>
                  <a:cubicBezTo>
                    <a:pt x="53" y="406"/>
                    <a:pt x="54" y="412"/>
                    <a:pt x="54" y="419"/>
                  </a:cubicBezTo>
                  <a:cubicBezTo>
                    <a:pt x="54" y="419"/>
                    <a:pt x="54" y="420"/>
                    <a:pt x="54" y="421"/>
                  </a:cubicBezTo>
                  <a:close/>
                  <a:moveTo>
                    <a:pt x="226" y="448"/>
                  </a:moveTo>
                  <a:cubicBezTo>
                    <a:pt x="198" y="453"/>
                    <a:pt x="171" y="458"/>
                    <a:pt x="144" y="462"/>
                  </a:cubicBezTo>
                  <a:cubicBezTo>
                    <a:pt x="151" y="450"/>
                    <a:pt x="158" y="439"/>
                    <a:pt x="165" y="427"/>
                  </a:cubicBezTo>
                  <a:cubicBezTo>
                    <a:pt x="166" y="424"/>
                    <a:pt x="163" y="422"/>
                    <a:pt x="161" y="425"/>
                  </a:cubicBezTo>
                  <a:cubicBezTo>
                    <a:pt x="153" y="437"/>
                    <a:pt x="145" y="450"/>
                    <a:pt x="138" y="463"/>
                  </a:cubicBezTo>
                  <a:cubicBezTo>
                    <a:pt x="123" y="465"/>
                    <a:pt x="109" y="466"/>
                    <a:pt x="94" y="467"/>
                  </a:cubicBezTo>
                  <a:cubicBezTo>
                    <a:pt x="103" y="456"/>
                    <a:pt x="109" y="444"/>
                    <a:pt x="116" y="432"/>
                  </a:cubicBezTo>
                  <a:cubicBezTo>
                    <a:pt x="117" y="430"/>
                    <a:pt x="115" y="429"/>
                    <a:pt x="114" y="430"/>
                  </a:cubicBezTo>
                  <a:cubicBezTo>
                    <a:pt x="105" y="442"/>
                    <a:pt x="98" y="456"/>
                    <a:pt x="88" y="467"/>
                  </a:cubicBezTo>
                  <a:cubicBezTo>
                    <a:pt x="83" y="467"/>
                    <a:pt x="79" y="467"/>
                    <a:pt x="74" y="467"/>
                  </a:cubicBezTo>
                  <a:cubicBezTo>
                    <a:pt x="75" y="466"/>
                    <a:pt x="75" y="465"/>
                    <a:pt x="75" y="463"/>
                  </a:cubicBezTo>
                  <a:cubicBezTo>
                    <a:pt x="75" y="459"/>
                    <a:pt x="76" y="455"/>
                    <a:pt x="76" y="451"/>
                  </a:cubicBezTo>
                  <a:cubicBezTo>
                    <a:pt x="88" y="437"/>
                    <a:pt x="100" y="421"/>
                    <a:pt x="112" y="406"/>
                  </a:cubicBezTo>
                  <a:cubicBezTo>
                    <a:pt x="113" y="403"/>
                    <a:pt x="110" y="401"/>
                    <a:pt x="108" y="403"/>
                  </a:cubicBezTo>
                  <a:cubicBezTo>
                    <a:pt x="97" y="416"/>
                    <a:pt x="86" y="430"/>
                    <a:pt x="74" y="444"/>
                  </a:cubicBezTo>
                  <a:cubicBezTo>
                    <a:pt x="73" y="433"/>
                    <a:pt x="73" y="422"/>
                    <a:pt x="72" y="411"/>
                  </a:cubicBezTo>
                  <a:cubicBezTo>
                    <a:pt x="87" y="398"/>
                    <a:pt x="101" y="386"/>
                    <a:pt x="114" y="371"/>
                  </a:cubicBezTo>
                  <a:cubicBezTo>
                    <a:pt x="115" y="369"/>
                    <a:pt x="113" y="367"/>
                    <a:pt x="111" y="368"/>
                  </a:cubicBezTo>
                  <a:cubicBezTo>
                    <a:pt x="97" y="380"/>
                    <a:pt x="85" y="391"/>
                    <a:pt x="72" y="403"/>
                  </a:cubicBezTo>
                  <a:cubicBezTo>
                    <a:pt x="71" y="400"/>
                    <a:pt x="71" y="398"/>
                    <a:pt x="71" y="395"/>
                  </a:cubicBezTo>
                  <a:cubicBezTo>
                    <a:pt x="73" y="393"/>
                    <a:pt x="74" y="388"/>
                    <a:pt x="71" y="386"/>
                  </a:cubicBezTo>
                  <a:cubicBezTo>
                    <a:pt x="70" y="381"/>
                    <a:pt x="70" y="376"/>
                    <a:pt x="70" y="371"/>
                  </a:cubicBezTo>
                  <a:cubicBezTo>
                    <a:pt x="87" y="359"/>
                    <a:pt x="106" y="345"/>
                    <a:pt x="116" y="328"/>
                  </a:cubicBezTo>
                  <a:cubicBezTo>
                    <a:pt x="118" y="326"/>
                    <a:pt x="115" y="325"/>
                    <a:pt x="114" y="326"/>
                  </a:cubicBezTo>
                  <a:cubicBezTo>
                    <a:pt x="105" y="333"/>
                    <a:pt x="97" y="342"/>
                    <a:pt x="89" y="350"/>
                  </a:cubicBezTo>
                  <a:cubicBezTo>
                    <a:pt x="83" y="355"/>
                    <a:pt x="76" y="360"/>
                    <a:pt x="69" y="365"/>
                  </a:cubicBezTo>
                  <a:cubicBezTo>
                    <a:pt x="69" y="360"/>
                    <a:pt x="69" y="354"/>
                    <a:pt x="68" y="349"/>
                  </a:cubicBezTo>
                  <a:cubicBezTo>
                    <a:pt x="69" y="349"/>
                    <a:pt x="69" y="349"/>
                    <a:pt x="69" y="349"/>
                  </a:cubicBezTo>
                  <a:cubicBezTo>
                    <a:pt x="73" y="348"/>
                    <a:pt x="74" y="343"/>
                    <a:pt x="72" y="340"/>
                  </a:cubicBezTo>
                  <a:cubicBezTo>
                    <a:pt x="83" y="333"/>
                    <a:pt x="94" y="325"/>
                    <a:pt x="103" y="315"/>
                  </a:cubicBezTo>
                  <a:cubicBezTo>
                    <a:pt x="105" y="313"/>
                    <a:pt x="102" y="311"/>
                    <a:pt x="100" y="312"/>
                  </a:cubicBezTo>
                  <a:cubicBezTo>
                    <a:pt x="90" y="321"/>
                    <a:pt x="80" y="329"/>
                    <a:pt x="69" y="337"/>
                  </a:cubicBezTo>
                  <a:cubicBezTo>
                    <a:pt x="68" y="336"/>
                    <a:pt x="68" y="336"/>
                    <a:pt x="68" y="336"/>
                  </a:cubicBezTo>
                  <a:cubicBezTo>
                    <a:pt x="67" y="325"/>
                    <a:pt x="67" y="314"/>
                    <a:pt x="66" y="303"/>
                  </a:cubicBezTo>
                  <a:cubicBezTo>
                    <a:pt x="84" y="296"/>
                    <a:pt x="101" y="284"/>
                    <a:pt x="114" y="270"/>
                  </a:cubicBezTo>
                  <a:cubicBezTo>
                    <a:pt x="115" y="268"/>
                    <a:pt x="113" y="266"/>
                    <a:pt x="111" y="267"/>
                  </a:cubicBezTo>
                  <a:cubicBezTo>
                    <a:pt x="97" y="279"/>
                    <a:pt x="84" y="293"/>
                    <a:pt x="66" y="300"/>
                  </a:cubicBezTo>
                  <a:cubicBezTo>
                    <a:pt x="66" y="293"/>
                    <a:pt x="66" y="285"/>
                    <a:pt x="65" y="278"/>
                  </a:cubicBezTo>
                  <a:cubicBezTo>
                    <a:pt x="80" y="270"/>
                    <a:pt x="94" y="258"/>
                    <a:pt x="105" y="245"/>
                  </a:cubicBezTo>
                  <a:cubicBezTo>
                    <a:pt x="107" y="244"/>
                    <a:pt x="105" y="242"/>
                    <a:pt x="103" y="243"/>
                  </a:cubicBezTo>
                  <a:cubicBezTo>
                    <a:pt x="91" y="254"/>
                    <a:pt x="79" y="265"/>
                    <a:pt x="65" y="275"/>
                  </a:cubicBezTo>
                  <a:cubicBezTo>
                    <a:pt x="65" y="267"/>
                    <a:pt x="65" y="260"/>
                    <a:pt x="65" y="253"/>
                  </a:cubicBezTo>
                  <a:cubicBezTo>
                    <a:pt x="65" y="250"/>
                    <a:pt x="65" y="246"/>
                    <a:pt x="65" y="243"/>
                  </a:cubicBezTo>
                  <a:cubicBezTo>
                    <a:pt x="78" y="238"/>
                    <a:pt x="91" y="229"/>
                    <a:pt x="100" y="219"/>
                  </a:cubicBezTo>
                  <a:cubicBezTo>
                    <a:pt x="101" y="218"/>
                    <a:pt x="100" y="215"/>
                    <a:pt x="98" y="216"/>
                  </a:cubicBezTo>
                  <a:cubicBezTo>
                    <a:pt x="86" y="224"/>
                    <a:pt x="77" y="233"/>
                    <a:pt x="64" y="239"/>
                  </a:cubicBezTo>
                  <a:cubicBezTo>
                    <a:pt x="64" y="235"/>
                    <a:pt x="64" y="230"/>
                    <a:pt x="64" y="226"/>
                  </a:cubicBezTo>
                  <a:cubicBezTo>
                    <a:pt x="76" y="219"/>
                    <a:pt x="87" y="212"/>
                    <a:pt x="98" y="203"/>
                  </a:cubicBezTo>
                  <a:cubicBezTo>
                    <a:pt x="100" y="202"/>
                    <a:pt x="97" y="199"/>
                    <a:pt x="95" y="200"/>
                  </a:cubicBezTo>
                  <a:cubicBezTo>
                    <a:pt x="84" y="205"/>
                    <a:pt x="74" y="212"/>
                    <a:pt x="64" y="219"/>
                  </a:cubicBezTo>
                  <a:cubicBezTo>
                    <a:pt x="64" y="159"/>
                    <a:pt x="67" y="99"/>
                    <a:pt x="61" y="40"/>
                  </a:cubicBezTo>
                  <a:cubicBezTo>
                    <a:pt x="76" y="44"/>
                    <a:pt x="96" y="40"/>
                    <a:pt x="110" y="39"/>
                  </a:cubicBezTo>
                  <a:cubicBezTo>
                    <a:pt x="138" y="38"/>
                    <a:pt x="166" y="35"/>
                    <a:pt x="194" y="31"/>
                  </a:cubicBezTo>
                  <a:cubicBezTo>
                    <a:pt x="223" y="28"/>
                    <a:pt x="251" y="24"/>
                    <a:pt x="280" y="21"/>
                  </a:cubicBezTo>
                  <a:cubicBezTo>
                    <a:pt x="305" y="18"/>
                    <a:pt x="333" y="21"/>
                    <a:pt x="357" y="15"/>
                  </a:cubicBezTo>
                  <a:cubicBezTo>
                    <a:pt x="358" y="45"/>
                    <a:pt x="364" y="74"/>
                    <a:pt x="368" y="104"/>
                  </a:cubicBezTo>
                  <a:cubicBezTo>
                    <a:pt x="374" y="142"/>
                    <a:pt x="380" y="181"/>
                    <a:pt x="386" y="219"/>
                  </a:cubicBezTo>
                  <a:cubicBezTo>
                    <a:pt x="391" y="256"/>
                    <a:pt x="396" y="293"/>
                    <a:pt x="399" y="331"/>
                  </a:cubicBezTo>
                  <a:cubicBezTo>
                    <a:pt x="402" y="361"/>
                    <a:pt x="399" y="394"/>
                    <a:pt x="403" y="424"/>
                  </a:cubicBezTo>
                  <a:cubicBezTo>
                    <a:pt x="344" y="433"/>
                    <a:pt x="284" y="438"/>
                    <a:pt x="226" y="4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9950397" y="1963437"/>
              <a:ext cx="1060347" cy="549887"/>
            </a:xfrm>
            <a:custGeom>
              <a:avLst/>
              <a:gdLst>
                <a:gd name="T0" fmla="*/ 214 w 216"/>
                <a:gd name="T1" fmla="*/ 86 h 112"/>
                <a:gd name="T2" fmla="*/ 204 w 216"/>
                <a:gd name="T3" fmla="*/ 39 h 112"/>
                <a:gd name="T4" fmla="*/ 194 w 216"/>
                <a:gd name="T5" fmla="*/ 7 h 112"/>
                <a:gd name="T6" fmla="*/ 190 w 216"/>
                <a:gd name="T7" fmla="*/ 1 h 112"/>
                <a:gd name="T8" fmla="*/ 14 w 216"/>
                <a:gd name="T9" fmla="*/ 28 h 112"/>
                <a:gd name="T10" fmla="*/ 9 w 216"/>
                <a:gd name="T11" fmla="*/ 30 h 112"/>
                <a:gd name="T12" fmla="*/ 9 w 216"/>
                <a:gd name="T13" fmla="*/ 30 h 112"/>
                <a:gd name="T14" fmla="*/ 8 w 216"/>
                <a:gd name="T15" fmla="*/ 33 h 112"/>
                <a:gd name="T16" fmla="*/ 18 w 216"/>
                <a:gd name="T17" fmla="*/ 108 h 112"/>
                <a:gd name="T18" fmla="*/ 27 w 216"/>
                <a:gd name="T19" fmla="*/ 108 h 112"/>
                <a:gd name="T20" fmla="*/ 28 w 216"/>
                <a:gd name="T21" fmla="*/ 108 h 112"/>
                <a:gd name="T22" fmla="*/ 64 w 216"/>
                <a:gd name="T23" fmla="*/ 108 h 112"/>
                <a:gd name="T24" fmla="*/ 113 w 216"/>
                <a:gd name="T25" fmla="*/ 103 h 112"/>
                <a:gd name="T26" fmla="*/ 205 w 216"/>
                <a:gd name="T27" fmla="*/ 90 h 112"/>
                <a:gd name="T28" fmla="*/ 214 w 216"/>
                <a:gd name="T29" fmla="*/ 86 h 112"/>
                <a:gd name="T30" fmla="*/ 112 w 216"/>
                <a:gd name="T31" fmla="*/ 95 h 112"/>
                <a:gd name="T32" fmla="*/ 64 w 216"/>
                <a:gd name="T33" fmla="*/ 100 h 112"/>
                <a:gd name="T34" fmla="*/ 28 w 216"/>
                <a:gd name="T35" fmla="*/ 105 h 112"/>
                <a:gd name="T36" fmla="*/ 27 w 216"/>
                <a:gd name="T37" fmla="*/ 105 h 112"/>
                <a:gd name="T38" fmla="*/ 16 w 216"/>
                <a:gd name="T39" fmla="*/ 34 h 112"/>
                <a:gd name="T40" fmla="*/ 189 w 216"/>
                <a:gd name="T41" fmla="*/ 9 h 112"/>
                <a:gd name="T42" fmla="*/ 195 w 216"/>
                <a:gd name="T43" fmla="*/ 42 h 112"/>
                <a:gd name="T44" fmla="*/ 203 w 216"/>
                <a:gd name="T45" fmla="*/ 80 h 112"/>
                <a:gd name="T46" fmla="*/ 112 w 216"/>
                <a:gd name="T47" fmla="*/ 9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12">
                  <a:moveTo>
                    <a:pt x="214" y="86"/>
                  </a:moveTo>
                  <a:cubicBezTo>
                    <a:pt x="211" y="70"/>
                    <a:pt x="208" y="55"/>
                    <a:pt x="204" y="39"/>
                  </a:cubicBezTo>
                  <a:cubicBezTo>
                    <a:pt x="202" y="29"/>
                    <a:pt x="200" y="16"/>
                    <a:pt x="194" y="7"/>
                  </a:cubicBezTo>
                  <a:cubicBezTo>
                    <a:pt x="196" y="5"/>
                    <a:pt x="194" y="0"/>
                    <a:pt x="190" y="1"/>
                  </a:cubicBezTo>
                  <a:cubicBezTo>
                    <a:pt x="132" y="18"/>
                    <a:pt x="72" y="16"/>
                    <a:pt x="14" y="28"/>
                  </a:cubicBezTo>
                  <a:cubicBezTo>
                    <a:pt x="12" y="28"/>
                    <a:pt x="10" y="28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7" y="32"/>
                    <a:pt x="8" y="33"/>
                  </a:cubicBezTo>
                  <a:cubicBezTo>
                    <a:pt x="0" y="58"/>
                    <a:pt x="10" y="84"/>
                    <a:pt x="18" y="108"/>
                  </a:cubicBezTo>
                  <a:cubicBezTo>
                    <a:pt x="20" y="112"/>
                    <a:pt x="26" y="112"/>
                    <a:pt x="27" y="10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8" y="112"/>
                    <a:pt x="53" y="109"/>
                    <a:pt x="64" y="108"/>
                  </a:cubicBezTo>
                  <a:cubicBezTo>
                    <a:pt x="81" y="107"/>
                    <a:pt x="97" y="105"/>
                    <a:pt x="113" y="103"/>
                  </a:cubicBezTo>
                  <a:cubicBezTo>
                    <a:pt x="144" y="99"/>
                    <a:pt x="174" y="94"/>
                    <a:pt x="205" y="90"/>
                  </a:cubicBezTo>
                  <a:cubicBezTo>
                    <a:pt x="206" y="95"/>
                    <a:pt x="216" y="93"/>
                    <a:pt x="214" y="86"/>
                  </a:cubicBezTo>
                  <a:close/>
                  <a:moveTo>
                    <a:pt x="112" y="95"/>
                  </a:moveTo>
                  <a:cubicBezTo>
                    <a:pt x="96" y="97"/>
                    <a:pt x="80" y="99"/>
                    <a:pt x="64" y="100"/>
                  </a:cubicBezTo>
                  <a:cubicBezTo>
                    <a:pt x="53" y="101"/>
                    <a:pt x="38" y="100"/>
                    <a:pt x="28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0" y="81"/>
                    <a:pt x="10" y="59"/>
                    <a:pt x="16" y="34"/>
                  </a:cubicBezTo>
                  <a:cubicBezTo>
                    <a:pt x="73" y="31"/>
                    <a:pt x="134" y="25"/>
                    <a:pt x="189" y="9"/>
                  </a:cubicBezTo>
                  <a:cubicBezTo>
                    <a:pt x="189" y="20"/>
                    <a:pt x="193" y="31"/>
                    <a:pt x="195" y="42"/>
                  </a:cubicBezTo>
                  <a:cubicBezTo>
                    <a:pt x="198" y="55"/>
                    <a:pt x="200" y="68"/>
                    <a:pt x="203" y="80"/>
                  </a:cubicBezTo>
                  <a:cubicBezTo>
                    <a:pt x="172" y="85"/>
                    <a:pt x="142" y="90"/>
                    <a:pt x="112" y="9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9612166" y="2052664"/>
              <a:ext cx="22826" cy="4150"/>
            </a:xfrm>
            <a:custGeom>
              <a:avLst/>
              <a:gdLst>
                <a:gd name="T0" fmla="*/ 0 w 5"/>
                <a:gd name="T1" fmla="*/ 0 h 1"/>
                <a:gd name="T2" fmla="*/ 5 w 5"/>
                <a:gd name="T3" fmla="*/ 0 h 1"/>
                <a:gd name="T4" fmla="*/ 0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9634991" y="2052664"/>
              <a:ext cx="6226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9601790" y="2052664"/>
              <a:ext cx="10376" cy="41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5" name="Freeform 98"/>
            <p:cNvSpPr/>
            <p:nvPr/>
          </p:nvSpPr>
          <p:spPr bwMode="auto">
            <a:xfrm>
              <a:off x="10832291" y="1428076"/>
              <a:ext cx="103752" cy="240705"/>
            </a:xfrm>
            <a:custGeom>
              <a:avLst/>
              <a:gdLst>
                <a:gd name="T0" fmla="*/ 18 w 21"/>
                <a:gd name="T1" fmla="*/ 20 h 49"/>
                <a:gd name="T2" fmla="*/ 16 w 21"/>
                <a:gd name="T3" fmla="*/ 17 h 49"/>
                <a:gd name="T4" fmla="*/ 16 w 21"/>
                <a:gd name="T5" fmla="*/ 14 h 49"/>
                <a:gd name="T6" fmla="*/ 16 w 21"/>
                <a:gd name="T7" fmla="*/ 14 h 49"/>
                <a:gd name="T8" fmla="*/ 13 w 21"/>
                <a:gd name="T9" fmla="*/ 10 h 49"/>
                <a:gd name="T10" fmla="*/ 13 w 21"/>
                <a:gd name="T11" fmla="*/ 6 h 49"/>
                <a:gd name="T12" fmla="*/ 5 w 21"/>
                <a:gd name="T13" fmla="*/ 3 h 49"/>
                <a:gd name="T14" fmla="*/ 1 w 21"/>
                <a:gd name="T15" fmla="*/ 5 h 49"/>
                <a:gd name="T16" fmla="*/ 4 w 21"/>
                <a:gd name="T17" fmla="*/ 17 h 49"/>
                <a:gd name="T18" fmla="*/ 7 w 21"/>
                <a:gd name="T19" fmla="*/ 42 h 49"/>
                <a:gd name="T20" fmla="*/ 17 w 21"/>
                <a:gd name="T21" fmla="*/ 43 h 49"/>
                <a:gd name="T22" fmla="*/ 18 w 21"/>
                <a:gd name="T23" fmla="*/ 2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49">
                  <a:moveTo>
                    <a:pt x="18" y="20"/>
                  </a:moveTo>
                  <a:cubicBezTo>
                    <a:pt x="17" y="19"/>
                    <a:pt x="17" y="18"/>
                    <a:pt x="16" y="17"/>
                  </a:cubicBezTo>
                  <a:cubicBezTo>
                    <a:pt x="16" y="16"/>
                    <a:pt x="16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2"/>
                    <a:pt x="15" y="11"/>
                    <a:pt x="13" y="10"/>
                  </a:cubicBezTo>
                  <a:cubicBezTo>
                    <a:pt x="13" y="9"/>
                    <a:pt x="13" y="7"/>
                    <a:pt x="13" y="6"/>
                  </a:cubicBezTo>
                  <a:cubicBezTo>
                    <a:pt x="13" y="1"/>
                    <a:pt x="7" y="0"/>
                    <a:pt x="5" y="3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10"/>
                    <a:pt x="2" y="13"/>
                    <a:pt x="4" y="17"/>
                  </a:cubicBezTo>
                  <a:cubicBezTo>
                    <a:pt x="5" y="25"/>
                    <a:pt x="7" y="34"/>
                    <a:pt x="7" y="42"/>
                  </a:cubicBezTo>
                  <a:cubicBezTo>
                    <a:pt x="7" y="48"/>
                    <a:pt x="15" y="49"/>
                    <a:pt x="17" y="43"/>
                  </a:cubicBezTo>
                  <a:cubicBezTo>
                    <a:pt x="20" y="36"/>
                    <a:pt x="21" y="28"/>
                    <a:pt x="18" y="2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6" name="Freeform 99"/>
            <p:cNvSpPr/>
            <p:nvPr/>
          </p:nvSpPr>
          <p:spPr bwMode="auto">
            <a:xfrm>
              <a:off x="11029419" y="1369975"/>
              <a:ext cx="122428" cy="313332"/>
            </a:xfrm>
            <a:custGeom>
              <a:avLst/>
              <a:gdLst>
                <a:gd name="T0" fmla="*/ 15 w 25"/>
                <a:gd name="T1" fmla="*/ 5 h 64"/>
                <a:gd name="T2" fmla="*/ 15 w 25"/>
                <a:gd name="T3" fmla="*/ 7 h 64"/>
                <a:gd name="T4" fmla="*/ 13 w 25"/>
                <a:gd name="T5" fmla="*/ 8 h 64"/>
                <a:gd name="T6" fmla="*/ 4 w 25"/>
                <a:gd name="T7" fmla="*/ 59 h 64"/>
                <a:gd name="T8" fmla="*/ 12 w 25"/>
                <a:gd name="T9" fmla="*/ 59 h 64"/>
                <a:gd name="T10" fmla="*/ 25 w 25"/>
                <a:gd name="T11" fmla="*/ 6 h 64"/>
                <a:gd name="T12" fmla="*/ 15 w 25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4">
                  <a:moveTo>
                    <a:pt x="15" y="5"/>
                  </a:moveTo>
                  <a:cubicBezTo>
                    <a:pt x="15" y="5"/>
                    <a:pt x="15" y="6"/>
                    <a:pt x="15" y="7"/>
                  </a:cubicBezTo>
                  <a:cubicBezTo>
                    <a:pt x="14" y="7"/>
                    <a:pt x="13" y="7"/>
                    <a:pt x="13" y="8"/>
                  </a:cubicBezTo>
                  <a:cubicBezTo>
                    <a:pt x="5" y="24"/>
                    <a:pt x="0" y="41"/>
                    <a:pt x="4" y="59"/>
                  </a:cubicBezTo>
                  <a:cubicBezTo>
                    <a:pt x="5" y="64"/>
                    <a:pt x="11" y="63"/>
                    <a:pt x="12" y="59"/>
                  </a:cubicBezTo>
                  <a:cubicBezTo>
                    <a:pt x="20" y="41"/>
                    <a:pt x="25" y="25"/>
                    <a:pt x="25" y="6"/>
                  </a:cubicBezTo>
                  <a:cubicBezTo>
                    <a:pt x="25" y="0"/>
                    <a:pt x="17" y="0"/>
                    <a:pt x="15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47" name="Freeform 100"/>
            <p:cNvSpPr/>
            <p:nvPr/>
          </p:nvSpPr>
          <p:spPr bwMode="auto">
            <a:xfrm>
              <a:off x="11274274" y="1438452"/>
              <a:ext cx="161853" cy="244855"/>
            </a:xfrm>
            <a:custGeom>
              <a:avLst/>
              <a:gdLst>
                <a:gd name="T0" fmla="*/ 22 w 33"/>
                <a:gd name="T1" fmla="*/ 4 h 50"/>
                <a:gd name="T2" fmla="*/ 17 w 33"/>
                <a:gd name="T3" fmla="*/ 12 h 50"/>
                <a:gd name="T4" fmla="*/ 6 w 33"/>
                <a:gd name="T5" fmla="*/ 22 h 50"/>
                <a:gd name="T6" fmla="*/ 2 w 33"/>
                <a:gd name="T7" fmla="*/ 45 h 50"/>
                <a:gd name="T8" fmla="*/ 10 w 33"/>
                <a:gd name="T9" fmla="*/ 46 h 50"/>
                <a:gd name="T10" fmla="*/ 30 w 33"/>
                <a:gd name="T11" fmla="*/ 11 h 50"/>
                <a:gd name="T12" fmla="*/ 22 w 33"/>
                <a:gd name="T13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0">
                  <a:moveTo>
                    <a:pt x="22" y="4"/>
                  </a:moveTo>
                  <a:cubicBezTo>
                    <a:pt x="20" y="7"/>
                    <a:pt x="18" y="9"/>
                    <a:pt x="17" y="12"/>
                  </a:cubicBezTo>
                  <a:cubicBezTo>
                    <a:pt x="13" y="15"/>
                    <a:pt x="9" y="18"/>
                    <a:pt x="6" y="22"/>
                  </a:cubicBezTo>
                  <a:cubicBezTo>
                    <a:pt x="0" y="29"/>
                    <a:pt x="0" y="37"/>
                    <a:pt x="2" y="45"/>
                  </a:cubicBezTo>
                  <a:cubicBezTo>
                    <a:pt x="2" y="50"/>
                    <a:pt x="8" y="49"/>
                    <a:pt x="10" y="46"/>
                  </a:cubicBezTo>
                  <a:cubicBezTo>
                    <a:pt x="18" y="35"/>
                    <a:pt x="24" y="23"/>
                    <a:pt x="30" y="11"/>
                  </a:cubicBezTo>
                  <a:cubicBezTo>
                    <a:pt x="33" y="6"/>
                    <a:pt x="27" y="0"/>
                    <a:pt x="22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043051" y="5732672"/>
            <a:ext cx="740789" cy="765691"/>
            <a:chOff x="6711257" y="5432908"/>
            <a:chExt cx="740789" cy="765691"/>
          </a:xfrm>
        </p:grpSpPr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6711257" y="5727564"/>
              <a:ext cx="427459" cy="471035"/>
            </a:xfrm>
            <a:custGeom>
              <a:avLst/>
              <a:gdLst>
                <a:gd name="T0" fmla="*/ 82 w 87"/>
                <a:gd name="T1" fmla="*/ 25 h 96"/>
                <a:gd name="T2" fmla="*/ 62 w 87"/>
                <a:gd name="T3" fmla="*/ 23 h 96"/>
                <a:gd name="T4" fmla="*/ 60 w 87"/>
                <a:gd name="T5" fmla="*/ 7 h 96"/>
                <a:gd name="T6" fmla="*/ 48 w 87"/>
                <a:gd name="T7" fmla="*/ 7 h 96"/>
                <a:gd name="T8" fmla="*/ 49 w 87"/>
                <a:gd name="T9" fmla="*/ 10 h 96"/>
                <a:gd name="T10" fmla="*/ 42 w 87"/>
                <a:gd name="T11" fmla="*/ 22 h 96"/>
                <a:gd name="T12" fmla="*/ 8 w 87"/>
                <a:gd name="T13" fmla="*/ 23 h 96"/>
                <a:gd name="T14" fmla="*/ 5 w 87"/>
                <a:gd name="T15" fmla="*/ 34 h 96"/>
                <a:gd name="T16" fmla="*/ 28 w 87"/>
                <a:gd name="T17" fmla="*/ 53 h 96"/>
                <a:gd name="T18" fmla="*/ 16 w 87"/>
                <a:gd name="T19" fmla="*/ 83 h 96"/>
                <a:gd name="T20" fmla="*/ 26 w 87"/>
                <a:gd name="T21" fmla="*/ 89 h 96"/>
                <a:gd name="T22" fmla="*/ 45 w 87"/>
                <a:gd name="T23" fmla="*/ 71 h 96"/>
                <a:gd name="T24" fmla="*/ 66 w 87"/>
                <a:gd name="T25" fmla="*/ 93 h 96"/>
                <a:gd name="T26" fmla="*/ 76 w 87"/>
                <a:gd name="T27" fmla="*/ 89 h 96"/>
                <a:gd name="T28" fmla="*/ 68 w 87"/>
                <a:gd name="T29" fmla="*/ 50 h 96"/>
                <a:gd name="T30" fmla="*/ 84 w 87"/>
                <a:gd name="T31" fmla="*/ 35 h 96"/>
                <a:gd name="T32" fmla="*/ 82 w 87"/>
                <a:gd name="T33" fmla="*/ 25 h 96"/>
                <a:gd name="T34" fmla="*/ 40 w 87"/>
                <a:gd name="T35" fmla="*/ 47 h 96"/>
                <a:gd name="T36" fmla="*/ 45 w 87"/>
                <a:gd name="T37" fmla="*/ 35 h 96"/>
                <a:gd name="T38" fmla="*/ 54 w 87"/>
                <a:gd name="T39" fmla="*/ 35 h 96"/>
                <a:gd name="T40" fmla="*/ 56 w 87"/>
                <a:gd name="T41" fmla="*/ 44 h 96"/>
                <a:gd name="T42" fmla="*/ 46 w 87"/>
                <a:gd name="T43" fmla="*/ 53 h 96"/>
                <a:gd name="T44" fmla="*/ 40 w 87"/>
                <a:gd name="T45" fmla="*/ 47 h 96"/>
                <a:gd name="T46" fmla="*/ 27 w 87"/>
                <a:gd name="T47" fmla="*/ 35 h 96"/>
                <a:gd name="T48" fmla="*/ 36 w 87"/>
                <a:gd name="T49" fmla="*/ 35 h 96"/>
                <a:gd name="T50" fmla="*/ 33 w 87"/>
                <a:gd name="T51" fmla="*/ 40 h 96"/>
                <a:gd name="T52" fmla="*/ 27 w 87"/>
                <a:gd name="T53" fmla="*/ 35 h 96"/>
                <a:gd name="T54" fmla="*/ 63 w 87"/>
                <a:gd name="T55" fmla="*/ 71 h 96"/>
                <a:gd name="T56" fmla="*/ 55 w 87"/>
                <a:gd name="T57" fmla="*/ 62 h 96"/>
                <a:gd name="T58" fmla="*/ 60 w 87"/>
                <a:gd name="T59" fmla="*/ 57 h 96"/>
                <a:gd name="T60" fmla="*/ 63 w 87"/>
                <a:gd name="T61" fmla="*/ 7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7" h="96">
                  <a:moveTo>
                    <a:pt x="82" y="25"/>
                  </a:moveTo>
                  <a:cubicBezTo>
                    <a:pt x="75" y="24"/>
                    <a:pt x="69" y="23"/>
                    <a:pt x="62" y="23"/>
                  </a:cubicBezTo>
                  <a:cubicBezTo>
                    <a:pt x="61" y="18"/>
                    <a:pt x="60" y="12"/>
                    <a:pt x="60" y="7"/>
                  </a:cubicBezTo>
                  <a:cubicBezTo>
                    <a:pt x="59" y="0"/>
                    <a:pt x="48" y="0"/>
                    <a:pt x="48" y="7"/>
                  </a:cubicBezTo>
                  <a:cubicBezTo>
                    <a:pt x="48" y="8"/>
                    <a:pt x="49" y="9"/>
                    <a:pt x="49" y="10"/>
                  </a:cubicBezTo>
                  <a:cubicBezTo>
                    <a:pt x="46" y="14"/>
                    <a:pt x="44" y="18"/>
                    <a:pt x="42" y="22"/>
                  </a:cubicBezTo>
                  <a:cubicBezTo>
                    <a:pt x="31" y="22"/>
                    <a:pt x="19" y="22"/>
                    <a:pt x="8" y="23"/>
                  </a:cubicBezTo>
                  <a:cubicBezTo>
                    <a:pt x="2" y="23"/>
                    <a:pt x="0" y="31"/>
                    <a:pt x="5" y="34"/>
                  </a:cubicBezTo>
                  <a:cubicBezTo>
                    <a:pt x="13" y="40"/>
                    <a:pt x="21" y="46"/>
                    <a:pt x="28" y="53"/>
                  </a:cubicBezTo>
                  <a:cubicBezTo>
                    <a:pt x="24" y="63"/>
                    <a:pt x="20" y="73"/>
                    <a:pt x="16" y="83"/>
                  </a:cubicBezTo>
                  <a:cubicBezTo>
                    <a:pt x="15" y="89"/>
                    <a:pt x="22" y="93"/>
                    <a:pt x="26" y="89"/>
                  </a:cubicBezTo>
                  <a:cubicBezTo>
                    <a:pt x="32" y="83"/>
                    <a:pt x="38" y="77"/>
                    <a:pt x="45" y="71"/>
                  </a:cubicBezTo>
                  <a:cubicBezTo>
                    <a:pt x="51" y="79"/>
                    <a:pt x="58" y="86"/>
                    <a:pt x="66" y="93"/>
                  </a:cubicBezTo>
                  <a:cubicBezTo>
                    <a:pt x="69" y="96"/>
                    <a:pt x="76" y="94"/>
                    <a:pt x="76" y="89"/>
                  </a:cubicBezTo>
                  <a:cubicBezTo>
                    <a:pt x="75" y="75"/>
                    <a:pt x="72" y="63"/>
                    <a:pt x="68" y="50"/>
                  </a:cubicBezTo>
                  <a:cubicBezTo>
                    <a:pt x="74" y="45"/>
                    <a:pt x="79" y="40"/>
                    <a:pt x="84" y="35"/>
                  </a:cubicBezTo>
                  <a:cubicBezTo>
                    <a:pt x="87" y="32"/>
                    <a:pt x="86" y="26"/>
                    <a:pt x="82" y="25"/>
                  </a:cubicBezTo>
                  <a:close/>
                  <a:moveTo>
                    <a:pt x="40" y="47"/>
                  </a:moveTo>
                  <a:cubicBezTo>
                    <a:pt x="42" y="43"/>
                    <a:pt x="43" y="39"/>
                    <a:pt x="45" y="35"/>
                  </a:cubicBezTo>
                  <a:cubicBezTo>
                    <a:pt x="48" y="35"/>
                    <a:pt x="51" y="35"/>
                    <a:pt x="54" y="35"/>
                  </a:cubicBezTo>
                  <a:cubicBezTo>
                    <a:pt x="55" y="38"/>
                    <a:pt x="56" y="41"/>
                    <a:pt x="56" y="44"/>
                  </a:cubicBezTo>
                  <a:cubicBezTo>
                    <a:pt x="53" y="47"/>
                    <a:pt x="50" y="50"/>
                    <a:pt x="46" y="53"/>
                  </a:cubicBezTo>
                  <a:cubicBezTo>
                    <a:pt x="44" y="51"/>
                    <a:pt x="42" y="49"/>
                    <a:pt x="40" y="47"/>
                  </a:cubicBezTo>
                  <a:close/>
                  <a:moveTo>
                    <a:pt x="27" y="35"/>
                  </a:moveTo>
                  <a:cubicBezTo>
                    <a:pt x="30" y="35"/>
                    <a:pt x="33" y="35"/>
                    <a:pt x="36" y="35"/>
                  </a:cubicBezTo>
                  <a:cubicBezTo>
                    <a:pt x="35" y="36"/>
                    <a:pt x="34" y="38"/>
                    <a:pt x="33" y="40"/>
                  </a:cubicBezTo>
                  <a:cubicBezTo>
                    <a:pt x="31" y="38"/>
                    <a:pt x="29" y="37"/>
                    <a:pt x="27" y="35"/>
                  </a:cubicBezTo>
                  <a:close/>
                  <a:moveTo>
                    <a:pt x="63" y="71"/>
                  </a:moveTo>
                  <a:cubicBezTo>
                    <a:pt x="60" y="68"/>
                    <a:pt x="57" y="65"/>
                    <a:pt x="55" y="62"/>
                  </a:cubicBezTo>
                  <a:cubicBezTo>
                    <a:pt x="56" y="60"/>
                    <a:pt x="58" y="59"/>
                    <a:pt x="60" y="57"/>
                  </a:cubicBezTo>
                  <a:cubicBezTo>
                    <a:pt x="61" y="62"/>
                    <a:pt x="62" y="67"/>
                    <a:pt x="63" y="7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0" name="Freeform 104"/>
            <p:cNvSpPr/>
            <p:nvPr/>
          </p:nvSpPr>
          <p:spPr bwMode="auto">
            <a:xfrm>
              <a:off x="7211341" y="5432908"/>
              <a:ext cx="240705" cy="244855"/>
            </a:xfrm>
            <a:custGeom>
              <a:avLst/>
              <a:gdLst>
                <a:gd name="T0" fmla="*/ 42 w 49"/>
                <a:gd name="T1" fmla="*/ 10 h 50"/>
                <a:gd name="T2" fmla="*/ 27 w 49"/>
                <a:gd name="T3" fmla="*/ 16 h 50"/>
                <a:gd name="T4" fmla="*/ 23 w 49"/>
                <a:gd name="T5" fmla="*/ 7 h 50"/>
                <a:gd name="T6" fmla="*/ 12 w 49"/>
                <a:gd name="T7" fmla="*/ 10 h 50"/>
                <a:gd name="T8" fmla="*/ 15 w 49"/>
                <a:gd name="T9" fmla="*/ 22 h 50"/>
                <a:gd name="T10" fmla="*/ 4 w 49"/>
                <a:gd name="T11" fmla="*/ 28 h 50"/>
                <a:gd name="T12" fmla="*/ 8 w 49"/>
                <a:gd name="T13" fmla="*/ 37 h 50"/>
                <a:gd name="T14" fmla="*/ 20 w 49"/>
                <a:gd name="T15" fmla="*/ 33 h 50"/>
                <a:gd name="T16" fmla="*/ 22 w 49"/>
                <a:gd name="T17" fmla="*/ 36 h 50"/>
                <a:gd name="T18" fmla="*/ 29 w 49"/>
                <a:gd name="T19" fmla="*/ 46 h 50"/>
                <a:gd name="T20" fmla="*/ 36 w 49"/>
                <a:gd name="T21" fmla="*/ 49 h 50"/>
                <a:gd name="T22" fmla="*/ 38 w 49"/>
                <a:gd name="T23" fmla="*/ 49 h 50"/>
                <a:gd name="T24" fmla="*/ 41 w 49"/>
                <a:gd name="T25" fmla="*/ 40 h 50"/>
                <a:gd name="T26" fmla="*/ 34 w 49"/>
                <a:gd name="T27" fmla="*/ 28 h 50"/>
                <a:gd name="T28" fmla="*/ 46 w 49"/>
                <a:gd name="T29" fmla="*/ 21 h 50"/>
                <a:gd name="T30" fmla="*/ 42 w 49"/>
                <a:gd name="T31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42" y="10"/>
                  </a:moveTo>
                  <a:cubicBezTo>
                    <a:pt x="36" y="11"/>
                    <a:pt x="32" y="13"/>
                    <a:pt x="27" y="16"/>
                  </a:cubicBezTo>
                  <a:cubicBezTo>
                    <a:pt x="25" y="13"/>
                    <a:pt x="24" y="10"/>
                    <a:pt x="23" y="7"/>
                  </a:cubicBezTo>
                  <a:cubicBezTo>
                    <a:pt x="20" y="0"/>
                    <a:pt x="11" y="3"/>
                    <a:pt x="12" y="10"/>
                  </a:cubicBezTo>
                  <a:cubicBezTo>
                    <a:pt x="13" y="14"/>
                    <a:pt x="14" y="18"/>
                    <a:pt x="15" y="22"/>
                  </a:cubicBezTo>
                  <a:cubicBezTo>
                    <a:pt x="12" y="24"/>
                    <a:pt x="8" y="26"/>
                    <a:pt x="4" y="28"/>
                  </a:cubicBezTo>
                  <a:cubicBezTo>
                    <a:pt x="0" y="31"/>
                    <a:pt x="3" y="39"/>
                    <a:pt x="8" y="37"/>
                  </a:cubicBezTo>
                  <a:cubicBezTo>
                    <a:pt x="12" y="36"/>
                    <a:pt x="16" y="34"/>
                    <a:pt x="20" y="33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4" y="40"/>
                    <a:pt x="26" y="44"/>
                    <a:pt x="29" y="46"/>
                  </a:cubicBezTo>
                  <a:cubicBezTo>
                    <a:pt x="31" y="48"/>
                    <a:pt x="34" y="49"/>
                    <a:pt x="36" y="49"/>
                  </a:cubicBezTo>
                  <a:cubicBezTo>
                    <a:pt x="31" y="50"/>
                    <a:pt x="36" y="49"/>
                    <a:pt x="38" y="49"/>
                  </a:cubicBezTo>
                  <a:cubicBezTo>
                    <a:pt x="42" y="48"/>
                    <a:pt x="43" y="43"/>
                    <a:pt x="41" y="40"/>
                  </a:cubicBezTo>
                  <a:cubicBezTo>
                    <a:pt x="40" y="35"/>
                    <a:pt x="36" y="31"/>
                    <a:pt x="34" y="28"/>
                  </a:cubicBezTo>
                  <a:cubicBezTo>
                    <a:pt x="38" y="26"/>
                    <a:pt x="43" y="24"/>
                    <a:pt x="46" y="21"/>
                  </a:cubicBezTo>
                  <a:cubicBezTo>
                    <a:pt x="49" y="17"/>
                    <a:pt x="47" y="10"/>
                    <a:pt x="42" y="1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24425" y="1263110"/>
            <a:ext cx="639278" cy="523571"/>
            <a:chOff x="2256140" y="1944762"/>
            <a:chExt cx="917169" cy="751165"/>
          </a:xfrm>
        </p:grpSpPr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2737550" y="1944762"/>
              <a:ext cx="435759" cy="388034"/>
            </a:xfrm>
            <a:custGeom>
              <a:avLst/>
              <a:gdLst>
                <a:gd name="T0" fmla="*/ 81 w 89"/>
                <a:gd name="T1" fmla="*/ 9 h 79"/>
                <a:gd name="T2" fmla="*/ 48 w 89"/>
                <a:gd name="T3" fmla="*/ 20 h 79"/>
                <a:gd name="T4" fmla="*/ 33 w 89"/>
                <a:gd name="T5" fmla="*/ 5 h 79"/>
                <a:gd name="T6" fmla="*/ 25 w 89"/>
                <a:gd name="T7" fmla="*/ 13 h 79"/>
                <a:gd name="T8" fmla="*/ 31 w 89"/>
                <a:gd name="T9" fmla="*/ 19 h 79"/>
                <a:gd name="T10" fmla="*/ 31 w 89"/>
                <a:gd name="T11" fmla="*/ 24 h 79"/>
                <a:gd name="T12" fmla="*/ 5 w 89"/>
                <a:gd name="T13" fmla="*/ 34 h 79"/>
                <a:gd name="T14" fmla="*/ 6 w 89"/>
                <a:gd name="T15" fmla="*/ 44 h 79"/>
                <a:gd name="T16" fmla="*/ 29 w 89"/>
                <a:gd name="T17" fmla="*/ 54 h 79"/>
                <a:gd name="T18" fmla="*/ 27 w 89"/>
                <a:gd name="T19" fmla="*/ 73 h 79"/>
                <a:gd name="T20" fmla="*/ 35 w 89"/>
                <a:gd name="T21" fmla="*/ 75 h 79"/>
                <a:gd name="T22" fmla="*/ 44 w 89"/>
                <a:gd name="T23" fmla="*/ 61 h 79"/>
                <a:gd name="T24" fmla="*/ 79 w 89"/>
                <a:gd name="T25" fmla="*/ 71 h 79"/>
                <a:gd name="T26" fmla="*/ 84 w 89"/>
                <a:gd name="T27" fmla="*/ 62 h 79"/>
                <a:gd name="T28" fmla="*/ 65 w 89"/>
                <a:gd name="T29" fmla="*/ 37 h 79"/>
                <a:gd name="T30" fmla="*/ 86 w 89"/>
                <a:gd name="T31" fmla="*/ 18 h 79"/>
                <a:gd name="T32" fmla="*/ 81 w 89"/>
                <a:gd name="T33" fmla="*/ 9 h 79"/>
                <a:gd name="T34" fmla="*/ 50 w 89"/>
                <a:gd name="T35" fmla="*/ 38 h 79"/>
                <a:gd name="T36" fmla="*/ 42 w 89"/>
                <a:gd name="T37" fmla="*/ 48 h 79"/>
                <a:gd name="T38" fmla="*/ 37 w 89"/>
                <a:gd name="T39" fmla="*/ 46 h 79"/>
                <a:gd name="T40" fmla="*/ 37 w 89"/>
                <a:gd name="T41" fmla="*/ 33 h 79"/>
                <a:gd name="T42" fmla="*/ 43 w 89"/>
                <a:gd name="T43" fmla="*/ 32 h 79"/>
                <a:gd name="T44" fmla="*/ 50 w 89"/>
                <a:gd name="T45" fmla="*/ 38 h 79"/>
                <a:gd name="T46" fmla="*/ 22 w 89"/>
                <a:gd name="T47" fmla="*/ 38 h 79"/>
                <a:gd name="T48" fmla="*/ 30 w 89"/>
                <a:gd name="T49" fmla="*/ 35 h 79"/>
                <a:gd name="T50" fmla="*/ 30 w 89"/>
                <a:gd name="T51" fmla="*/ 42 h 79"/>
                <a:gd name="T52" fmla="*/ 22 w 89"/>
                <a:gd name="T53" fmla="*/ 38 h 79"/>
                <a:gd name="T54" fmla="*/ 57 w 89"/>
                <a:gd name="T55" fmla="*/ 46 h 79"/>
                <a:gd name="T56" fmla="*/ 67 w 89"/>
                <a:gd name="T57" fmla="*/ 57 h 79"/>
                <a:gd name="T58" fmla="*/ 51 w 89"/>
                <a:gd name="T59" fmla="*/ 52 h 79"/>
                <a:gd name="T60" fmla="*/ 57 w 89"/>
                <a:gd name="T61" fmla="*/ 46 h 79"/>
                <a:gd name="T62" fmla="*/ 56 w 89"/>
                <a:gd name="T63" fmla="*/ 28 h 79"/>
                <a:gd name="T64" fmla="*/ 61 w 89"/>
                <a:gd name="T65" fmla="*/ 27 h 79"/>
                <a:gd name="T66" fmla="*/ 58 w 89"/>
                <a:gd name="T67" fmla="*/ 30 h 79"/>
                <a:gd name="T68" fmla="*/ 56 w 89"/>
                <a:gd name="T69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79">
                  <a:moveTo>
                    <a:pt x="81" y="9"/>
                  </a:moveTo>
                  <a:cubicBezTo>
                    <a:pt x="70" y="14"/>
                    <a:pt x="59" y="17"/>
                    <a:pt x="48" y="20"/>
                  </a:cubicBezTo>
                  <a:cubicBezTo>
                    <a:pt x="43" y="15"/>
                    <a:pt x="38" y="10"/>
                    <a:pt x="33" y="5"/>
                  </a:cubicBezTo>
                  <a:cubicBezTo>
                    <a:pt x="27" y="0"/>
                    <a:pt x="19" y="8"/>
                    <a:pt x="25" y="13"/>
                  </a:cubicBezTo>
                  <a:cubicBezTo>
                    <a:pt x="27" y="15"/>
                    <a:pt x="29" y="17"/>
                    <a:pt x="31" y="19"/>
                  </a:cubicBezTo>
                  <a:cubicBezTo>
                    <a:pt x="31" y="21"/>
                    <a:pt x="31" y="23"/>
                    <a:pt x="31" y="24"/>
                  </a:cubicBezTo>
                  <a:cubicBezTo>
                    <a:pt x="22" y="27"/>
                    <a:pt x="13" y="30"/>
                    <a:pt x="5" y="34"/>
                  </a:cubicBezTo>
                  <a:cubicBezTo>
                    <a:pt x="0" y="36"/>
                    <a:pt x="2" y="42"/>
                    <a:pt x="6" y="44"/>
                  </a:cubicBezTo>
                  <a:cubicBezTo>
                    <a:pt x="14" y="46"/>
                    <a:pt x="21" y="50"/>
                    <a:pt x="29" y="54"/>
                  </a:cubicBezTo>
                  <a:cubicBezTo>
                    <a:pt x="28" y="60"/>
                    <a:pt x="27" y="67"/>
                    <a:pt x="27" y="73"/>
                  </a:cubicBezTo>
                  <a:cubicBezTo>
                    <a:pt x="26" y="78"/>
                    <a:pt x="33" y="79"/>
                    <a:pt x="35" y="75"/>
                  </a:cubicBezTo>
                  <a:cubicBezTo>
                    <a:pt x="38" y="70"/>
                    <a:pt x="41" y="66"/>
                    <a:pt x="44" y="61"/>
                  </a:cubicBezTo>
                  <a:cubicBezTo>
                    <a:pt x="56" y="66"/>
                    <a:pt x="67" y="70"/>
                    <a:pt x="79" y="71"/>
                  </a:cubicBezTo>
                  <a:cubicBezTo>
                    <a:pt x="84" y="71"/>
                    <a:pt x="87" y="66"/>
                    <a:pt x="84" y="62"/>
                  </a:cubicBezTo>
                  <a:cubicBezTo>
                    <a:pt x="79" y="53"/>
                    <a:pt x="72" y="45"/>
                    <a:pt x="65" y="37"/>
                  </a:cubicBezTo>
                  <a:cubicBezTo>
                    <a:pt x="71" y="30"/>
                    <a:pt x="78" y="24"/>
                    <a:pt x="86" y="18"/>
                  </a:cubicBezTo>
                  <a:cubicBezTo>
                    <a:pt x="89" y="15"/>
                    <a:pt x="85" y="7"/>
                    <a:pt x="81" y="9"/>
                  </a:cubicBezTo>
                  <a:close/>
                  <a:moveTo>
                    <a:pt x="50" y="38"/>
                  </a:moveTo>
                  <a:cubicBezTo>
                    <a:pt x="47" y="42"/>
                    <a:pt x="45" y="45"/>
                    <a:pt x="42" y="48"/>
                  </a:cubicBezTo>
                  <a:cubicBezTo>
                    <a:pt x="40" y="47"/>
                    <a:pt x="39" y="47"/>
                    <a:pt x="37" y="46"/>
                  </a:cubicBezTo>
                  <a:cubicBezTo>
                    <a:pt x="38" y="42"/>
                    <a:pt x="38" y="37"/>
                    <a:pt x="37" y="33"/>
                  </a:cubicBezTo>
                  <a:cubicBezTo>
                    <a:pt x="39" y="33"/>
                    <a:pt x="41" y="32"/>
                    <a:pt x="43" y="32"/>
                  </a:cubicBezTo>
                  <a:cubicBezTo>
                    <a:pt x="45" y="34"/>
                    <a:pt x="48" y="36"/>
                    <a:pt x="50" y="38"/>
                  </a:cubicBezTo>
                  <a:close/>
                  <a:moveTo>
                    <a:pt x="22" y="38"/>
                  </a:moveTo>
                  <a:cubicBezTo>
                    <a:pt x="24" y="37"/>
                    <a:pt x="27" y="36"/>
                    <a:pt x="30" y="35"/>
                  </a:cubicBezTo>
                  <a:cubicBezTo>
                    <a:pt x="30" y="38"/>
                    <a:pt x="30" y="40"/>
                    <a:pt x="30" y="42"/>
                  </a:cubicBezTo>
                  <a:cubicBezTo>
                    <a:pt x="27" y="41"/>
                    <a:pt x="24" y="40"/>
                    <a:pt x="22" y="38"/>
                  </a:cubicBezTo>
                  <a:close/>
                  <a:moveTo>
                    <a:pt x="57" y="46"/>
                  </a:moveTo>
                  <a:cubicBezTo>
                    <a:pt x="60" y="49"/>
                    <a:pt x="63" y="53"/>
                    <a:pt x="67" y="57"/>
                  </a:cubicBezTo>
                  <a:cubicBezTo>
                    <a:pt x="61" y="56"/>
                    <a:pt x="56" y="54"/>
                    <a:pt x="51" y="52"/>
                  </a:cubicBezTo>
                  <a:cubicBezTo>
                    <a:pt x="53" y="50"/>
                    <a:pt x="55" y="48"/>
                    <a:pt x="57" y="46"/>
                  </a:cubicBezTo>
                  <a:close/>
                  <a:moveTo>
                    <a:pt x="56" y="28"/>
                  </a:moveTo>
                  <a:cubicBezTo>
                    <a:pt x="58" y="28"/>
                    <a:pt x="60" y="27"/>
                    <a:pt x="61" y="27"/>
                  </a:cubicBezTo>
                  <a:cubicBezTo>
                    <a:pt x="60" y="28"/>
                    <a:pt x="59" y="29"/>
                    <a:pt x="58" y="30"/>
                  </a:cubicBezTo>
                  <a:cubicBezTo>
                    <a:pt x="58" y="29"/>
                    <a:pt x="57" y="29"/>
                    <a:pt x="56" y="2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3" name="Freeform 113"/>
            <p:cNvSpPr/>
            <p:nvPr/>
          </p:nvSpPr>
          <p:spPr bwMode="auto">
            <a:xfrm>
              <a:off x="2256140" y="2430322"/>
              <a:ext cx="284281" cy="265605"/>
            </a:xfrm>
            <a:custGeom>
              <a:avLst/>
              <a:gdLst>
                <a:gd name="T0" fmla="*/ 46 w 58"/>
                <a:gd name="T1" fmla="*/ 12 h 54"/>
                <a:gd name="T2" fmla="*/ 36 w 58"/>
                <a:gd name="T3" fmla="*/ 18 h 54"/>
                <a:gd name="T4" fmla="*/ 34 w 58"/>
                <a:gd name="T5" fmla="*/ 9 h 54"/>
                <a:gd name="T6" fmla="*/ 22 w 58"/>
                <a:gd name="T7" fmla="*/ 9 h 54"/>
                <a:gd name="T8" fmla="*/ 24 w 58"/>
                <a:gd name="T9" fmla="*/ 25 h 54"/>
                <a:gd name="T10" fmla="*/ 3 w 58"/>
                <a:gd name="T11" fmla="*/ 36 h 54"/>
                <a:gd name="T12" fmla="*/ 5 w 58"/>
                <a:gd name="T13" fmla="*/ 41 h 54"/>
                <a:gd name="T14" fmla="*/ 28 w 58"/>
                <a:gd name="T15" fmla="*/ 35 h 54"/>
                <a:gd name="T16" fmla="*/ 37 w 58"/>
                <a:gd name="T17" fmla="*/ 48 h 54"/>
                <a:gd name="T18" fmla="*/ 48 w 58"/>
                <a:gd name="T19" fmla="*/ 37 h 54"/>
                <a:gd name="T20" fmla="*/ 41 w 58"/>
                <a:gd name="T21" fmla="*/ 29 h 54"/>
                <a:gd name="T22" fmla="*/ 53 w 58"/>
                <a:gd name="T23" fmla="*/ 21 h 54"/>
                <a:gd name="T24" fmla="*/ 46 w 58"/>
                <a:gd name="T25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4">
                  <a:moveTo>
                    <a:pt x="46" y="12"/>
                  </a:moveTo>
                  <a:cubicBezTo>
                    <a:pt x="43" y="14"/>
                    <a:pt x="40" y="16"/>
                    <a:pt x="36" y="18"/>
                  </a:cubicBezTo>
                  <a:cubicBezTo>
                    <a:pt x="35" y="15"/>
                    <a:pt x="35" y="12"/>
                    <a:pt x="34" y="9"/>
                  </a:cubicBezTo>
                  <a:cubicBezTo>
                    <a:pt x="33" y="1"/>
                    <a:pt x="22" y="0"/>
                    <a:pt x="22" y="9"/>
                  </a:cubicBezTo>
                  <a:cubicBezTo>
                    <a:pt x="22" y="14"/>
                    <a:pt x="22" y="19"/>
                    <a:pt x="24" y="25"/>
                  </a:cubicBezTo>
                  <a:cubicBezTo>
                    <a:pt x="17" y="28"/>
                    <a:pt x="10" y="32"/>
                    <a:pt x="3" y="36"/>
                  </a:cubicBezTo>
                  <a:cubicBezTo>
                    <a:pt x="0" y="37"/>
                    <a:pt x="2" y="41"/>
                    <a:pt x="5" y="41"/>
                  </a:cubicBezTo>
                  <a:cubicBezTo>
                    <a:pt x="12" y="39"/>
                    <a:pt x="20" y="37"/>
                    <a:pt x="28" y="35"/>
                  </a:cubicBezTo>
                  <a:cubicBezTo>
                    <a:pt x="31" y="40"/>
                    <a:pt x="34" y="44"/>
                    <a:pt x="37" y="48"/>
                  </a:cubicBezTo>
                  <a:cubicBezTo>
                    <a:pt x="44" y="54"/>
                    <a:pt x="55" y="44"/>
                    <a:pt x="48" y="37"/>
                  </a:cubicBezTo>
                  <a:cubicBezTo>
                    <a:pt x="45" y="35"/>
                    <a:pt x="43" y="32"/>
                    <a:pt x="41" y="29"/>
                  </a:cubicBezTo>
                  <a:cubicBezTo>
                    <a:pt x="46" y="27"/>
                    <a:pt x="50" y="24"/>
                    <a:pt x="53" y="21"/>
                  </a:cubicBezTo>
                  <a:cubicBezTo>
                    <a:pt x="58" y="16"/>
                    <a:pt x="52" y="8"/>
                    <a:pt x="46" y="1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503348" y="5843534"/>
            <a:ext cx="969125" cy="854320"/>
            <a:chOff x="7398095" y="4258434"/>
            <a:chExt cx="1944315" cy="1713986"/>
          </a:xfrm>
        </p:grpSpPr>
        <p:sp>
          <p:nvSpPr>
            <p:cNvPr id="55" name="Freeform 28"/>
            <p:cNvSpPr>
              <a:spLocks noEditPoints="1"/>
            </p:cNvSpPr>
            <p:nvPr/>
          </p:nvSpPr>
          <p:spPr bwMode="auto">
            <a:xfrm>
              <a:off x="7487323" y="4291634"/>
              <a:ext cx="1614383" cy="1554207"/>
            </a:xfrm>
            <a:custGeom>
              <a:avLst/>
              <a:gdLst>
                <a:gd name="T0" fmla="*/ 306 w 329"/>
                <a:gd name="T1" fmla="*/ 186 h 316"/>
                <a:gd name="T2" fmla="*/ 289 w 329"/>
                <a:gd name="T3" fmla="*/ 156 h 316"/>
                <a:gd name="T4" fmla="*/ 286 w 329"/>
                <a:gd name="T5" fmla="*/ 140 h 316"/>
                <a:gd name="T6" fmla="*/ 255 w 329"/>
                <a:gd name="T7" fmla="*/ 131 h 316"/>
                <a:gd name="T8" fmla="*/ 238 w 329"/>
                <a:gd name="T9" fmla="*/ 128 h 316"/>
                <a:gd name="T10" fmla="*/ 211 w 329"/>
                <a:gd name="T11" fmla="*/ 116 h 316"/>
                <a:gd name="T12" fmla="*/ 204 w 329"/>
                <a:gd name="T13" fmla="*/ 105 h 316"/>
                <a:gd name="T14" fmla="*/ 189 w 329"/>
                <a:gd name="T15" fmla="*/ 70 h 316"/>
                <a:gd name="T16" fmla="*/ 175 w 329"/>
                <a:gd name="T17" fmla="*/ 51 h 316"/>
                <a:gd name="T18" fmla="*/ 154 w 329"/>
                <a:gd name="T19" fmla="*/ 32 h 316"/>
                <a:gd name="T20" fmla="*/ 141 w 329"/>
                <a:gd name="T21" fmla="*/ 15 h 316"/>
                <a:gd name="T22" fmla="*/ 116 w 329"/>
                <a:gd name="T23" fmla="*/ 17 h 316"/>
                <a:gd name="T24" fmla="*/ 86 w 329"/>
                <a:gd name="T25" fmla="*/ 44 h 316"/>
                <a:gd name="T26" fmla="*/ 20 w 329"/>
                <a:gd name="T27" fmla="*/ 101 h 316"/>
                <a:gd name="T28" fmla="*/ 3 w 329"/>
                <a:gd name="T29" fmla="*/ 124 h 316"/>
                <a:gd name="T30" fmla="*/ 18 w 329"/>
                <a:gd name="T31" fmla="*/ 134 h 316"/>
                <a:gd name="T32" fmla="*/ 31 w 329"/>
                <a:gd name="T33" fmla="*/ 141 h 316"/>
                <a:gd name="T34" fmla="*/ 36 w 329"/>
                <a:gd name="T35" fmla="*/ 153 h 316"/>
                <a:gd name="T36" fmla="*/ 49 w 329"/>
                <a:gd name="T37" fmla="*/ 168 h 316"/>
                <a:gd name="T38" fmla="*/ 56 w 329"/>
                <a:gd name="T39" fmla="*/ 186 h 316"/>
                <a:gd name="T40" fmla="*/ 84 w 329"/>
                <a:gd name="T41" fmla="*/ 187 h 316"/>
                <a:gd name="T42" fmla="*/ 104 w 329"/>
                <a:gd name="T43" fmla="*/ 191 h 316"/>
                <a:gd name="T44" fmla="*/ 116 w 329"/>
                <a:gd name="T45" fmla="*/ 203 h 316"/>
                <a:gd name="T46" fmla="*/ 135 w 329"/>
                <a:gd name="T47" fmla="*/ 272 h 316"/>
                <a:gd name="T48" fmla="*/ 157 w 329"/>
                <a:gd name="T49" fmla="*/ 287 h 316"/>
                <a:gd name="T50" fmla="*/ 175 w 329"/>
                <a:gd name="T51" fmla="*/ 308 h 316"/>
                <a:gd name="T52" fmla="*/ 207 w 329"/>
                <a:gd name="T53" fmla="*/ 299 h 316"/>
                <a:gd name="T54" fmla="*/ 235 w 329"/>
                <a:gd name="T55" fmla="*/ 286 h 316"/>
                <a:gd name="T56" fmla="*/ 108 w 329"/>
                <a:gd name="T57" fmla="*/ 157 h 316"/>
                <a:gd name="T58" fmla="*/ 97 w 329"/>
                <a:gd name="T59" fmla="*/ 143 h 316"/>
                <a:gd name="T60" fmla="*/ 94 w 329"/>
                <a:gd name="T61" fmla="*/ 113 h 316"/>
                <a:gd name="T62" fmla="*/ 103 w 329"/>
                <a:gd name="T63" fmla="*/ 84 h 316"/>
                <a:gd name="T64" fmla="*/ 126 w 329"/>
                <a:gd name="T65" fmla="*/ 82 h 316"/>
                <a:gd name="T66" fmla="*/ 149 w 329"/>
                <a:gd name="T67" fmla="*/ 95 h 316"/>
                <a:gd name="T68" fmla="*/ 168 w 329"/>
                <a:gd name="T69" fmla="*/ 101 h 316"/>
                <a:gd name="T70" fmla="*/ 196 w 329"/>
                <a:gd name="T71" fmla="*/ 133 h 316"/>
                <a:gd name="T72" fmla="*/ 212 w 329"/>
                <a:gd name="T73" fmla="*/ 145 h 316"/>
                <a:gd name="T74" fmla="*/ 221 w 329"/>
                <a:gd name="T75" fmla="*/ 159 h 316"/>
                <a:gd name="T76" fmla="*/ 243 w 329"/>
                <a:gd name="T77" fmla="*/ 180 h 316"/>
                <a:gd name="T78" fmla="*/ 254 w 329"/>
                <a:gd name="T79" fmla="*/ 203 h 316"/>
                <a:gd name="T80" fmla="*/ 271 w 329"/>
                <a:gd name="T81" fmla="*/ 221 h 316"/>
                <a:gd name="T82" fmla="*/ 292 w 329"/>
                <a:gd name="T83" fmla="*/ 228 h 316"/>
                <a:gd name="T84" fmla="*/ 310 w 329"/>
                <a:gd name="T85" fmla="*/ 197 h 316"/>
                <a:gd name="T86" fmla="*/ 134 w 329"/>
                <a:gd name="T87" fmla="*/ 195 h 316"/>
                <a:gd name="T88" fmla="*/ 198 w 329"/>
                <a:gd name="T89" fmla="*/ 253 h 316"/>
                <a:gd name="T90" fmla="*/ 188 w 329"/>
                <a:gd name="T91" fmla="*/ 243 h 316"/>
                <a:gd name="T92" fmla="*/ 169 w 329"/>
                <a:gd name="T93" fmla="*/ 226 h 316"/>
                <a:gd name="T94" fmla="*/ 148 w 329"/>
                <a:gd name="T95" fmla="*/ 238 h 316"/>
                <a:gd name="T96" fmla="*/ 159 w 329"/>
                <a:gd name="T97" fmla="*/ 21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316">
                  <a:moveTo>
                    <a:pt x="310" y="197"/>
                  </a:moveTo>
                  <a:cubicBezTo>
                    <a:pt x="310" y="196"/>
                    <a:pt x="310" y="196"/>
                    <a:pt x="310" y="196"/>
                  </a:cubicBezTo>
                  <a:cubicBezTo>
                    <a:pt x="312" y="191"/>
                    <a:pt x="309" y="188"/>
                    <a:pt x="306" y="186"/>
                  </a:cubicBezTo>
                  <a:cubicBezTo>
                    <a:pt x="307" y="179"/>
                    <a:pt x="308" y="172"/>
                    <a:pt x="308" y="164"/>
                  </a:cubicBezTo>
                  <a:cubicBezTo>
                    <a:pt x="308" y="156"/>
                    <a:pt x="299" y="153"/>
                    <a:pt x="294" y="157"/>
                  </a:cubicBezTo>
                  <a:cubicBezTo>
                    <a:pt x="293" y="156"/>
                    <a:pt x="291" y="156"/>
                    <a:pt x="289" y="156"/>
                  </a:cubicBezTo>
                  <a:cubicBezTo>
                    <a:pt x="289" y="153"/>
                    <a:pt x="289" y="151"/>
                    <a:pt x="289" y="148"/>
                  </a:cubicBezTo>
                  <a:cubicBezTo>
                    <a:pt x="290" y="145"/>
                    <a:pt x="288" y="142"/>
                    <a:pt x="286" y="141"/>
                  </a:cubicBezTo>
                  <a:cubicBezTo>
                    <a:pt x="286" y="141"/>
                    <a:pt x="286" y="140"/>
                    <a:pt x="286" y="140"/>
                  </a:cubicBezTo>
                  <a:cubicBezTo>
                    <a:pt x="288" y="132"/>
                    <a:pt x="280" y="125"/>
                    <a:pt x="273" y="130"/>
                  </a:cubicBezTo>
                  <a:cubicBezTo>
                    <a:pt x="272" y="123"/>
                    <a:pt x="261" y="121"/>
                    <a:pt x="257" y="127"/>
                  </a:cubicBezTo>
                  <a:cubicBezTo>
                    <a:pt x="257" y="129"/>
                    <a:pt x="256" y="130"/>
                    <a:pt x="255" y="131"/>
                  </a:cubicBezTo>
                  <a:cubicBezTo>
                    <a:pt x="253" y="131"/>
                    <a:pt x="250" y="132"/>
                    <a:pt x="248" y="134"/>
                  </a:cubicBezTo>
                  <a:cubicBezTo>
                    <a:pt x="247" y="134"/>
                    <a:pt x="247" y="135"/>
                    <a:pt x="246" y="136"/>
                  </a:cubicBezTo>
                  <a:cubicBezTo>
                    <a:pt x="246" y="132"/>
                    <a:pt x="242" y="129"/>
                    <a:pt x="238" y="128"/>
                  </a:cubicBezTo>
                  <a:cubicBezTo>
                    <a:pt x="237" y="125"/>
                    <a:pt x="233" y="123"/>
                    <a:pt x="229" y="123"/>
                  </a:cubicBezTo>
                  <a:cubicBezTo>
                    <a:pt x="229" y="121"/>
                    <a:pt x="228" y="118"/>
                    <a:pt x="228" y="116"/>
                  </a:cubicBezTo>
                  <a:cubicBezTo>
                    <a:pt x="225" y="108"/>
                    <a:pt x="214" y="107"/>
                    <a:pt x="211" y="116"/>
                  </a:cubicBezTo>
                  <a:cubicBezTo>
                    <a:pt x="211" y="118"/>
                    <a:pt x="210" y="120"/>
                    <a:pt x="210" y="122"/>
                  </a:cubicBezTo>
                  <a:cubicBezTo>
                    <a:pt x="209" y="121"/>
                    <a:pt x="209" y="121"/>
                    <a:pt x="208" y="120"/>
                  </a:cubicBezTo>
                  <a:cubicBezTo>
                    <a:pt x="207" y="115"/>
                    <a:pt x="206" y="110"/>
                    <a:pt x="204" y="105"/>
                  </a:cubicBezTo>
                  <a:cubicBezTo>
                    <a:pt x="203" y="103"/>
                    <a:pt x="201" y="101"/>
                    <a:pt x="199" y="100"/>
                  </a:cubicBezTo>
                  <a:cubicBezTo>
                    <a:pt x="202" y="93"/>
                    <a:pt x="200" y="82"/>
                    <a:pt x="195" y="74"/>
                  </a:cubicBezTo>
                  <a:cubicBezTo>
                    <a:pt x="194" y="71"/>
                    <a:pt x="191" y="70"/>
                    <a:pt x="189" y="70"/>
                  </a:cubicBezTo>
                  <a:cubicBezTo>
                    <a:pt x="189" y="66"/>
                    <a:pt x="189" y="63"/>
                    <a:pt x="188" y="59"/>
                  </a:cubicBezTo>
                  <a:cubicBezTo>
                    <a:pt x="188" y="53"/>
                    <a:pt x="181" y="48"/>
                    <a:pt x="175" y="52"/>
                  </a:cubicBezTo>
                  <a:cubicBezTo>
                    <a:pt x="175" y="51"/>
                    <a:pt x="175" y="51"/>
                    <a:pt x="175" y="51"/>
                  </a:cubicBezTo>
                  <a:cubicBezTo>
                    <a:pt x="175" y="45"/>
                    <a:pt x="167" y="40"/>
                    <a:pt x="162" y="44"/>
                  </a:cubicBezTo>
                  <a:cubicBezTo>
                    <a:pt x="162" y="43"/>
                    <a:pt x="162" y="41"/>
                    <a:pt x="162" y="40"/>
                  </a:cubicBezTo>
                  <a:cubicBezTo>
                    <a:pt x="162" y="36"/>
                    <a:pt x="158" y="32"/>
                    <a:pt x="154" y="32"/>
                  </a:cubicBezTo>
                  <a:cubicBezTo>
                    <a:pt x="154" y="31"/>
                    <a:pt x="154" y="29"/>
                    <a:pt x="153" y="28"/>
                  </a:cubicBezTo>
                  <a:cubicBezTo>
                    <a:pt x="154" y="26"/>
                    <a:pt x="154" y="24"/>
                    <a:pt x="154" y="22"/>
                  </a:cubicBezTo>
                  <a:cubicBezTo>
                    <a:pt x="154" y="14"/>
                    <a:pt x="146" y="12"/>
                    <a:pt x="141" y="15"/>
                  </a:cubicBezTo>
                  <a:cubicBezTo>
                    <a:pt x="138" y="12"/>
                    <a:pt x="136" y="8"/>
                    <a:pt x="133" y="5"/>
                  </a:cubicBezTo>
                  <a:cubicBezTo>
                    <a:pt x="129" y="0"/>
                    <a:pt x="121" y="3"/>
                    <a:pt x="119" y="8"/>
                  </a:cubicBezTo>
                  <a:cubicBezTo>
                    <a:pt x="118" y="11"/>
                    <a:pt x="117" y="14"/>
                    <a:pt x="116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6" y="23"/>
                    <a:pt x="98" y="30"/>
                    <a:pt x="92" y="39"/>
                  </a:cubicBezTo>
                  <a:cubicBezTo>
                    <a:pt x="90" y="40"/>
                    <a:pt x="88" y="42"/>
                    <a:pt x="86" y="44"/>
                  </a:cubicBezTo>
                  <a:cubicBezTo>
                    <a:pt x="69" y="53"/>
                    <a:pt x="57" y="67"/>
                    <a:pt x="46" y="82"/>
                  </a:cubicBezTo>
                  <a:cubicBezTo>
                    <a:pt x="36" y="86"/>
                    <a:pt x="29" y="92"/>
                    <a:pt x="24" y="99"/>
                  </a:cubicBezTo>
                  <a:cubicBezTo>
                    <a:pt x="23" y="99"/>
                    <a:pt x="21" y="100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4" y="105"/>
                    <a:pt x="8" y="110"/>
                    <a:pt x="3" y="118"/>
                  </a:cubicBezTo>
                  <a:cubicBezTo>
                    <a:pt x="2" y="120"/>
                    <a:pt x="2" y="122"/>
                    <a:pt x="3" y="124"/>
                  </a:cubicBezTo>
                  <a:cubicBezTo>
                    <a:pt x="0" y="129"/>
                    <a:pt x="5" y="134"/>
                    <a:pt x="10" y="133"/>
                  </a:cubicBezTo>
                  <a:cubicBezTo>
                    <a:pt x="11" y="135"/>
                    <a:pt x="14" y="136"/>
                    <a:pt x="17" y="135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9" y="138"/>
                    <a:pt x="23" y="140"/>
                    <a:pt x="27" y="139"/>
                  </a:cubicBezTo>
                  <a:cubicBezTo>
                    <a:pt x="28" y="139"/>
                    <a:pt x="28" y="139"/>
                    <a:pt x="28" y="139"/>
                  </a:cubicBezTo>
                  <a:cubicBezTo>
                    <a:pt x="28" y="140"/>
                    <a:pt x="30" y="141"/>
                    <a:pt x="31" y="141"/>
                  </a:cubicBezTo>
                  <a:cubicBezTo>
                    <a:pt x="31" y="143"/>
                    <a:pt x="31" y="144"/>
                    <a:pt x="31" y="146"/>
                  </a:cubicBezTo>
                  <a:cubicBezTo>
                    <a:pt x="31" y="149"/>
                    <a:pt x="33" y="152"/>
                    <a:pt x="36" y="153"/>
                  </a:cubicBezTo>
                  <a:cubicBezTo>
                    <a:pt x="36" y="153"/>
                    <a:pt x="36" y="153"/>
                    <a:pt x="36" y="153"/>
                  </a:cubicBezTo>
                  <a:cubicBezTo>
                    <a:pt x="36" y="156"/>
                    <a:pt x="35" y="159"/>
                    <a:pt x="36" y="162"/>
                  </a:cubicBezTo>
                  <a:cubicBezTo>
                    <a:pt x="36" y="167"/>
                    <a:pt x="40" y="171"/>
                    <a:pt x="45" y="169"/>
                  </a:cubicBezTo>
                  <a:cubicBezTo>
                    <a:pt x="46" y="169"/>
                    <a:pt x="48" y="168"/>
                    <a:pt x="49" y="168"/>
                  </a:cubicBezTo>
                  <a:cubicBezTo>
                    <a:pt x="49" y="170"/>
                    <a:pt x="48" y="173"/>
                    <a:pt x="48" y="175"/>
                  </a:cubicBezTo>
                  <a:cubicBezTo>
                    <a:pt x="48" y="179"/>
                    <a:pt x="52" y="183"/>
                    <a:pt x="56" y="184"/>
                  </a:cubicBezTo>
                  <a:cubicBezTo>
                    <a:pt x="56" y="184"/>
                    <a:pt x="56" y="185"/>
                    <a:pt x="56" y="186"/>
                  </a:cubicBezTo>
                  <a:cubicBezTo>
                    <a:pt x="57" y="192"/>
                    <a:pt x="66" y="193"/>
                    <a:pt x="70" y="189"/>
                  </a:cubicBezTo>
                  <a:cubicBezTo>
                    <a:pt x="71" y="189"/>
                    <a:pt x="72" y="188"/>
                    <a:pt x="72" y="188"/>
                  </a:cubicBezTo>
                  <a:cubicBezTo>
                    <a:pt x="76" y="190"/>
                    <a:pt x="81" y="190"/>
                    <a:pt x="84" y="187"/>
                  </a:cubicBezTo>
                  <a:cubicBezTo>
                    <a:pt x="86" y="185"/>
                    <a:pt x="88" y="183"/>
                    <a:pt x="90" y="181"/>
                  </a:cubicBezTo>
                  <a:cubicBezTo>
                    <a:pt x="90" y="182"/>
                    <a:pt x="90" y="183"/>
                    <a:pt x="90" y="184"/>
                  </a:cubicBezTo>
                  <a:cubicBezTo>
                    <a:pt x="91" y="190"/>
                    <a:pt x="99" y="195"/>
                    <a:pt x="104" y="191"/>
                  </a:cubicBezTo>
                  <a:cubicBezTo>
                    <a:pt x="105" y="196"/>
                    <a:pt x="110" y="198"/>
                    <a:pt x="114" y="198"/>
                  </a:cubicBezTo>
                  <a:cubicBezTo>
                    <a:pt x="114" y="198"/>
                    <a:pt x="114" y="199"/>
                    <a:pt x="114" y="200"/>
                  </a:cubicBezTo>
                  <a:cubicBezTo>
                    <a:pt x="115" y="201"/>
                    <a:pt x="115" y="202"/>
                    <a:pt x="116" y="203"/>
                  </a:cubicBezTo>
                  <a:cubicBezTo>
                    <a:pt x="116" y="214"/>
                    <a:pt x="119" y="226"/>
                    <a:pt x="125" y="237"/>
                  </a:cubicBezTo>
                  <a:cubicBezTo>
                    <a:pt x="126" y="238"/>
                    <a:pt x="128" y="240"/>
                    <a:pt x="130" y="240"/>
                  </a:cubicBezTo>
                  <a:cubicBezTo>
                    <a:pt x="130" y="251"/>
                    <a:pt x="131" y="261"/>
                    <a:pt x="135" y="272"/>
                  </a:cubicBezTo>
                  <a:cubicBezTo>
                    <a:pt x="136" y="275"/>
                    <a:pt x="139" y="278"/>
                    <a:pt x="142" y="278"/>
                  </a:cubicBezTo>
                  <a:cubicBezTo>
                    <a:pt x="142" y="279"/>
                    <a:pt x="142" y="280"/>
                    <a:pt x="142" y="280"/>
                  </a:cubicBezTo>
                  <a:cubicBezTo>
                    <a:pt x="142" y="288"/>
                    <a:pt x="152" y="292"/>
                    <a:pt x="157" y="287"/>
                  </a:cubicBezTo>
                  <a:cubicBezTo>
                    <a:pt x="158" y="290"/>
                    <a:pt x="161" y="291"/>
                    <a:pt x="163" y="292"/>
                  </a:cubicBezTo>
                  <a:cubicBezTo>
                    <a:pt x="163" y="294"/>
                    <a:pt x="163" y="297"/>
                    <a:pt x="163" y="299"/>
                  </a:cubicBezTo>
                  <a:cubicBezTo>
                    <a:pt x="164" y="306"/>
                    <a:pt x="169" y="309"/>
                    <a:pt x="175" y="308"/>
                  </a:cubicBezTo>
                  <a:cubicBezTo>
                    <a:pt x="177" y="314"/>
                    <a:pt x="185" y="316"/>
                    <a:pt x="190" y="311"/>
                  </a:cubicBezTo>
                  <a:cubicBezTo>
                    <a:pt x="193" y="307"/>
                    <a:pt x="196" y="304"/>
                    <a:pt x="198" y="300"/>
                  </a:cubicBezTo>
                  <a:cubicBezTo>
                    <a:pt x="201" y="301"/>
                    <a:pt x="204" y="301"/>
                    <a:pt x="207" y="299"/>
                  </a:cubicBezTo>
                  <a:cubicBezTo>
                    <a:pt x="209" y="298"/>
                    <a:pt x="210" y="296"/>
                    <a:pt x="212" y="295"/>
                  </a:cubicBezTo>
                  <a:cubicBezTo>
                    <a:pt x="216" y="297"/>
                    <a:pt x="220" y="298"/>
                    <a:pt x="226" y="298"/>
                  </a:cubicBezTo>
                  <a:cubicBezTo>
                    <a:pt x="233" y="299"/>
                    <a:pt x="236" y="292"/>
                    <a:pt x="235" y="286"/>
                  </a:cubicBezTo>
                  <a:cubicBezTo>
                    <a:pt x="231" y="260"/>
                    <a:pt x="210" y="239"/>
                    <a:pt x="191" y="221"/>
                  </a:cubicBezTo>
                  <a:cubicBezTo>
                    <a:pt x="171" y="202"/>
                    <a:pt x="138" y="182"/>
                    <a:pt x="127" y="155"/>
                  </a:cubicBezTo>
                  <a:cubicBezTo>
                    <a:pt x="123" y="145"/>
                    <a:pt x="108" y="148"/>
                    <a:pt x="108" y="157"/>
                  </a:cubicBezTo>
                  <a:cubicBezTo>
                    <a:pt x="107" y="157"/>
                    <a:pt x="106" y="157"/>
                    <a:pt x="105" y="158"/>
                  </a:cubicBezTo>
                  <a:cubicBezTo>
                    <a:pt x="105" y="156"/>
                    <a:pt x="105" y="154"/>
                    <a:pt x="105" y="152"/>
                  </a:cubicBezTo>
                  <a:cubicBezTo>
                    <a:pt x="106" y="147"/>
                    <a:pt x="102" y="144"/>
                    <a:pt x="97" y="143"/>
                  </a:cubicBezTo>
                  <a:cubicBezTo>
                    <a:pt x="97" y="140"/>
                    <a:pt x="95" y="137"/>
                    <a:pt x="92" y="136"/>
                  </a:cubicBezTo>
                  <a:cubicBezTo>
                    <a:pt x="94" y="131"/>
                    <a:pt x="96" y="127"/>
                    <a:pt x="97" y="122"/>
                  </a:cubicBezTo>
                  <a:cubicBezTo>
                    <a:pt x="98" y="118"/>
                    <a:pt x="96" y="115"/>
                    <a:pt x="94" y="113"/>
                  </a:cubicBezTo>
                  <a:cubicBezTo>
                    <a:pt x="97" y="105"/>
                    <a:pt x="100" y="97"/>
                    <a:pt x="102" y="90"/>
                  </a:cubicBezTo>
                  <a:cubicBezTo>
                    <a:pt x="103" y="88"/>
                    <a:pt x="102" y="86"/>
                    <a:pt x="102" y="84"/>
                  </a:cubicBezTo>
                  <a:cubicBezTo>
                    <a:pt x="102" y="84"/>
                    <a:pt x="103" y="84"/>
                    <a:pt x="103" y="84"/>
                  </a:cubicBezTo>
                  <a:cubicBezTo>
                    <a:pt x="105" y="85"/>
                    <a:pt x="108" y="85"/>
                    <a:pt x="110" y="85"/>
                  </a:cubicBezTo>
                  <a:cubicBezTo>
                    <a:pt x="115" y="84"/>
                    <a:pt x="119" y="82"/>
                    <a:pt x="123" y="80"/>
                  </a:cubicBezTo>
                  <a:cubicBezTo>
                    <a:pt x="124" y="81"/>
                    <a:pt x="125" y="82"/>
                    <a:pt x="126" y="82"/>
                  </a:cubicBezTo>
                  <a:cubicBezTo>
                    <a:pt x="126" y="83"/>
                    <a:pt x="126" y="84"/>
                    <a:pt x="127" y="85"/>
                  </a:cubicBezTo>
                  <a:cubicBezTo>
                    <a:pt x="128" y="89"/>
                    <a:pt x="133" y="92"/>
                    <a:pt x="137" y="91"/>
                  </a:cubicBezTo>
                  <a:cubicBezTo>
                    <a:pt x="139" y="96"/>
                    <a:pt x="145" y="97"/>
                    <a:pt x="149" y="95"/>
                  </a:cubicBezTo>
                  <a:cubicBezTo>
                    <a:pt x="151" y="95"/>
                    <a:pt x="153" y="94"/>
                    <a:pt x="155" y="93"/>
                  </a:cubicBezTo>
                  <a:cubicBezTo>
                    <a:pt x="155" y="94"/>
                    <a:pt x="155" y="95"/>
                    <a:pt x="156" y="96"/>
                  </a:cubicBezTo>
                  <a:cubicBezTo>
                    <a:pt x="157" y="101"/>
                    <a:pt x="163" y="104"/>
                    <a:pt x="168" y="101"/>
                  </a:cubicBezTo>
                  <a:cubicBezTo>
                    <a:pt x="168" y="101"/>
                    <a:pt x="168" y="101"/>
                    <a:pt x="168" y="101"/>
                  </a:cubicBezTo>
                  <a:cubicBezTo>
                    <a:pt x="169" y="102"/>
                    <a:pt x="171" y="104"/>
                    <a:pt x="173" y="105"/>
                  </a:cubicBezTo>
                  <a:cubicBezTo>
                    <a:pt x="176" y="117"/>
                    <a:pt x="184" y="127"/>
                    <a:pt x="196" y="133"/>
                  </a:cubicBezTo>
                  <a:cubicBezTo>
                    <a:pt x="197" y="134"/>
                    <a:pt x="198" y="134"/>
                    <a:pt x="199" y="134"/>
                  </a:cubicBezTo>
                  <a:cubicBezTo>
                    <a:pt x="202" y="137"/>
                    <a:pt x="205" y="139"/>
                    <a:pt x="209" y="140"/>
                  </a:cubicBezTo>
                  <a:cubicBezTo>
                    <a:pt x="210" y="142"/>
                    <a:pt x="211" y="143"/>
                    <a:pt x="212" y="145"/>
                  </a:cubicBezTo>
                  <a:cubicBezTo>
                    <a:pt x="214" y="147"/>
                    <a:pt x="217" y="148"/>
                    <a:pt x="219" y="148"/>
                  </a:cubicBezTo>
                  <a:cubicBezTo>
                    <a:pt x="219" y="149"/>
                    <a:pt x="219" y="151"/>
                    <a:pt x="219" y="153"/>
                  </a:cubicBezTo>
                  <a:cubicBezTo>
                    <a:pt x="219" y="155"/>
                    <a:pt x="220" y="157"/>
                    <a:pt x="221" y="159"/>
                  </a:cubicBezTo>
                  <a:cubicBezTo>
                    <a:pt x="221" y="165"/>
                    <a:pt x="223" y="170"/>
                    <a:pt x="228" y="173"/>
                  </a:cubicBezTo>
                  <a:cubicBezTo>
                    <a:pt x="231" y="175"/>
                    <a:pt x="233" y="175"/>
                    <a:pt x="235" y="175"/>
                  </a:cubicBezTo>
                  <a:cubicBezTo>
                    <a:pt x="237" y="178"/>
                    <a:pt x="239" y="180"/>
                    <a:pt x="243" y="180"/>
                  </a:cubicBezTo>
                  <a:cubicBezTo>
                    <a:pt x="243" y="184"/>
                    <a:pt x="244" y="189"/>
                    <a:pt x="245" y="193"/>
                  </a:cubicBezTo>
                  <a:cubicBezTo>
                    <a:pt x="246" y="196"/>
                    <a:pt x="249" y="198"/>
                    <a:pt x="252" y="199"/>
                  </a:cubicBezTo>
                  <a:cubicBezTo>
                    <a:pt x="253" y="200"/>
                    <a:pt x="253" y="201"/>
                    <a:pt x="254" y="203"/>
                  </a:cubicBezTo>
                  <a:cubicBezTo>
                    <a:pt x="255" y="205"/>
                    <a:pt x="258" y="207"/>
                    <a:pt x="260" y="207"/>
                  </a:cubicBezTo>
                  <a:cubicBezTo>
                    <a:pt x="260" y="209"/>
                    <a:pt x="260" y="210"/>
                    <a:pt x="261" y="212"/>
                  </a:cubicBezTo>
                  <a:cubicBezTo>
                    <a:pt x="261" y="218"/>
                    <a:pt x="266" y="221"/>
                    <a:pt x="271" y="221"/>
                  </a:cubicBezTo>
                  <a:cubicBezTo>
                    <a:pt x="271" y="221"/>
                    <a:pt x="271" y="222"/>
                    <a:pt x="271" y="222"/>
                  </a:cubicBezTo>
                  <a:cubicBezTo>
                    <a:pt x="274" y="228"/>
                    <a:pt x="279" y="230"/>
                    <a:pt x="284" y="228"/>
                  </a:cubicBezTo>
                  <a:cubicBezTo>
                    <a:pt x="286" y="229"/>
                    <a:pt x="289" y="229"/>
                    <a:pt x="292" y="228"/>
                  </a:cubicBezTo>
                  <a:cubicBezTo>
                    <a:pt x="294" y="230"/>
                    <a:pt x="297" y="230"/>
                    <a:pt x="300" y="228"/>
                  </a:cubicBezTo>
                  <a:cubicBezTo>
                    <a:pt x="308" y="223"/>
                    <a:pt x="315" y="217"/>
                    <a:pt x="321" y="211"/>
                  </a:cubicBezTo>
                  <a:cubicBezTo>
                    <a:pt x="329" y="203"/>
                    <a:pt x="318" y="191"/>
                    <a:pt x="310" y="197"/>
                  </a:cubicBezTo>
                  <a:close/>
                  <a:moveTo>
                    <a:pt x="134" y="203"/>
                  </a:moveTo>
                  <a:cubicBezTo>
                    <a:pt x="134" y="200"/>
                    <a:pt x="134" y="198"/>
                    <a:pt x="134" y="195"/>
                  </a:cubicBezTo>
                  <a:cubicBezTo>
                    <a:pt x="134" y="195"/>
                    <a:pt x="134" y="195"/>
                    <a:pt x="134" y="195"/>
                  </a:cubicBezTo>
                  <a:cubicBezTo>
                    <a:pt x="136" y="196"/>
                    <a:pt x="137" y="198"/>
                    <a:pt x="139" y="199"/>
                  </a:cubicBezTo>
                  <a:cubicBezTo>
                    <a:pt x="137" y="200"/>
                    <a:pt x="135" y="201"/>
                    <a:pt x="134" y="203"/>
                  </a:cubicBezTo>
                  <a:close/>
                  <a:moveTo>
                    <a:pt x="198" y="253"/>
                  </a:moveTo>
                  <a:cubicBezTo>
                    <a:pt x="197" y="254"/>
                    <a:pt x="197" y="254"/>
                    <a:pt x="197" y="254"/>
                  </a:cubicBezTo>
                  <a:cubicBezTo>
                    <a:pt x="195" y="251"/>
                    <a:pt x="191" y="250"/>
                    <a:pt x="187" y="251"/>
                  </a:cubicBezTo>
                  <a:cubicBezTo>
                    <a:pt x="187" y="248"/>
                    <a:pt x="187" y="246"/>
                    <a:pt x="188" y="243"/>
                  </a:cubicBezTo>
                  <a:cubicBezTo>
                    <a:pt x="188" y="243"/>
                    <a:pt x="188" y="243"/>
                    <a:pt x="188" y="243"/>
                  </a:cubicBezTo>
                  <a:cubicBezTo>
                    <a:pt x="191" y="246"/>
                    <a:pt x="195" y="250"/>
                    <a:pt x="198" y="253"/>
                  </a:cubicBezTo>
                  <a:close/>
                  <a:moveTo>
                    <a:pt x="169" y="226"/>
                  </a:moveTo>
                  <a:cubicBezTo>
                    <a:pt x="166" y="225"/>
                    <a:pt x="162" y="226"/>
                    <a:pt x="160" y="229"/>
                  </a:cubicBezTo>
                  <a:cubicBezTo>
                    <a:pt x="156" y="228"/>
                    <a:pt x="150" y="229"/>
                    <a:pt x="148" y="235"/>
                  </a:cubicBezTo>
                  <a:cubicBezTo>
                    <a:pt x="148" y="236"/>
                    <a:pt x="148" y="237"/>
                    <a:pt x="148" y="238"/>
                  </a:cubicBezTo>
                  <a:cubicBezTo>
                    <a:pt x="148" y="229"/>
                    <a:pt x="149" y="220"/>
                    <a:pt x="150" y="211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3" y="212"/>
                    <a:pt x="156" y="215"/>
                    <a:pt x="159" y="217"/>
                  </a:cubicBezTo>
                  <a:cubicBezTo>
                    <a:pt x="162" y="220"/>
                    <a:pt x="166" y="223"/>
                    <a:pt x="169" y="226"/>
                  </a:cubicBezTo>
                  <a:close/>
                </a:path>
              </a:pathLst>
            </a:custGeom>
            <a:solidFill>
              <a:srgbClr val="ED43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6" name="Freeform 29"/>
            <p:cNvSpPr/>
            <p:nvPr/>
          </p:nvSpPr>
          <p:spPr bwMode="auto">
            <a:xfrm>
              <a:off x="7977033" y="4729469"/>
              <a:ext cx="877744" cy="894344"/>
            </a:xfrm>
            <a:custGeom>
              <a:avLst/>
              <a:gdLst>
                <a:gd name="T0" fmla="*/ 175 w 179"/>
                <a:gd name="T1" fmla="*/ 155 h 182"/>
                <a:gd name="T2" fmla="*/ 159 w 179"/>
                <a:gd name="T3" fmla="*/ 130 h 182"/>
                <a:gd name="T4" fmla="*/ 71 w 179"/>
                <a:gd name="T5" fmla="*/ 36 h 182"/>
                <a:gd name="T6" fmla="*/ 65 w 179"/>
                <a:gd name="T7" fmla="*/ 34 h 182"/>
                <a:gd name="T8" fmla="*/ 36 w 179"/>
                <a:gd name="T9" fmla="*/ 8 h 182"/>
                <a:gd name="T10" fmla="*/ 38 w 179"/>
                <a:gd name="T11" fmla="*/ 8 h 182"/>
                <a:gd name="T12" fmla="*/ 37 w 179"/>
                <a:gd name="T13" fmla="*/ 1 h 182"/>
                <a:gd name="T14" fmla="*/ 20 w 179"/>
                <a:gd name="T15" fmla="*/ 9 h 182"/>
                <a:gd name="T16" fmla="*/ 15 w 179"/>
                <a:gd name="T17" fmla="*/ 8 h 182"/>
                <a:gd name="T18" fmla="*/ 7 w 179"/>
                <a:gd name="T19" fmla="*/ 11 h 182"/>
                <a:gd name="T20" fmla="*/ 5 w 179"/>
                <a:gd name="T21" fmla="*/ 16 h 182"/>
                <a:gd name="T22" fmla="*/ 0 w 179"/>
                <a:gd name="T23" fmla="*/ 23 h 182"/>
                <a:gd name="T24" fmla="*/ 3 w 179"/>
                <a:gd name="T25" fmla="*/ 36 h 182"/>
                <a:gd name="T26" fmla="*/ 13 w 179"/>
                <a:gd name="T27" fmla="*/ 61 h 182"/>
                <a:gd name="T28" fmla="*/ 36 w 179"/>
                <a:gd name="T29" fmla="*/ 95 h 182"/>
                <a:gd name="T30" fmla="*/ 106 w 179"/>
                <a:gd name="T31" fmla="*/ 161 h 182"/>
                <a:gd name="T32" fmla="*/ 116 w 179"/>
                <a:gd name="T33" fmla="*/ 159 h 182"/>
                <a:gd name="T34" fmla="*/ 141 w 179"/>
                <a:gd name="T35" fmla="*/ 178 h 182"/>
                <a:gd name="T36" fmla="*/ 153 w 179"/>
                <a:gd name="T37" fmla="*/ 169 h 182"/>
                <a:gd name="T38" fmla="*/ 153 w 179"/>
                <a:gd name="T39" fmla="*/ 167 h 182"/>
                <a:gd name="T40" fmla="*/ 156 w 179"/>
                <a:gd name="T41" fmla="*/ 164 h 182"/>
                <a:gd name="T42" fmla="*/ 159 w 179"/>
                <a:gd name="T43" fmla="*/ 167 h 182"/>
                <a:gd name="T44" fmla="*/ 175 w 179"/>
                <a:gd name="T45" fmla="*/ 15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9" h="182">
                  <a:moveTo>
                    <a:pt x="175" y="155"/>
                  </a:moveTo>
                  <a:cubicBezTo>
                    <a:pt x="170" y="146"/>
                    <a:pt x="165" y="138"/>
                    <a:pt x="159" y="130"/>
                  </a:cubicBezTo>
                  <a:cubicBezTo>
                    <a:pt x="136" y="93"/>
                    <a:pt x="108" y="60"/>
                    <a:pt x="71" y="36"/>
                  </a:cubicBezTo>
                  <a:cubicBezTo>
                    <a:pt x="69" y="35"/>
                    <a:pt x="67" y="34"/>
                    <a:pt x="65" y="34"/>
                  </a:cubicBezTo>
                  <a:cubicBezTo>
                    <a:pt x="55" y="26"/>
                    <a:pt x="45" y="17"/>
                    <a:pt x="36" y="8"/>
                  </a:cubicBezTo>
                  <a:cubicBezTo>
                    <a:pt x="36" y="8"/>
                    <a:pt x="37" y="8"/>
                    <a:pt x="38" y="8"/>
                  </a:cubicBezTo>
                  <a:cubicBezTo>
                    <a:pt x="42" y="7"/>
                    <a:pt x="41" y="0"/>
                    <a:pt x="37" y="1"/>
                  </a:cubicBezTo>
                  <a:cubicBezTo>
                    <a:pt x="27" y="2"/>
                    <a:pt x="22" y="5"/>
                    <a:pt x="20" y="9"/>
                  </a:cubicBezTo>
                  <a:cubicBezTo>
                    <a:pt x="18" y="9"/>
                    <a:pt x="17" y="8"/>
                    <a:pt x="15" y="8"/>
                  </a:cubicBezTo>
                  <a:cubicBezTo>
                    <a:pt x="12" y="7"/>
                    <a:pt x="8" y="8"/>
                    <a:pt x="7" y="11"/>
                  </a:cubicBezTo>
                  <a:cubicBezTo>
                    <a:pt x="6" y="13"/>
                    <a:pt x="6" y="14"/>
                    <a:pt x="5" y="16"/>
                  </a:cubicBezTo>
                  <a:cubicBezTo>
                    <a:pt x="2" y="17"/>
                    <a:pt x="0" y="20"/>
                    <a:pt x="0" y="23"/>
                  </a:cubicBezTo>
                  <a:cubicBezTo>
                    <a:pt x="1" y="27"/>
                    <a:pt x="1" y="32"/>
                    <a:pt x="3" y="36"/>
                  </a:cubicBezTo>
                  <a:cubicBezTo>
                    <a:pt x="4" y="45"/>
                    <a:pt x="7" y="54"/>
                    <a:pt x="13" y="61"/>
                  </a:cubicBezTo>
                  <a:cubicBezTo>
                    <a:pt x="20" y="73"/>
                    <a:pt x="28" y="84"/>
                    <a:pt x="36" y="95"/>
                  </a:cubicBezTo>
                  <a:cubicBezTo>
                    <a:pt x="56" y="120"/>
                    <a:pt x="80" y="144"/>
                    <a:pt x="106" y="161"/>
                  </a:cubicBezTo>
                  <a:cubicBezTo>
                    <a:pt x="110" y="163"/>
                    <a:pt x="114" y="162"/>
                    <a:pt x="116" y="159"/>
                  </a:cubicBezTo>
                  <a:cubicBezTo>
                    <a:pt x="124" y="166"/>
                    <a:pt x="132" y="172"/>
                    <a:pt x="141" y="178"/>
                  </a:cubicBezTo>
                  <a:cubicBezTo>
                    <a:pt x="147" y="182"/>
                    <a:pt x="155" y="175"/>
                    <a:pt x="153" y="169"/>
                  </a:cubicBezTo>
                  <a:cubicBezTo>
                    <a:pt x="153" y="168"/>
                    <a:pt x="153" y="168"/>
                    <a:pt x="153" y="167"/>
                  </a:cubicBezTo>
                  <a:cubicBezTo>
                    <a:pt x="154" y="166"/>
                    <a:pt x="155" y="165"/>
                    <a:pt x="156" y="164"/>
                  </a:cubicBezTo>
                  <a:cubicBezTo>
                    <a:pt x="157" y="165"/>
                    <a:pt x="158" y="166"/>
                    <a:pt x="159" y="167"/>
                  </a:cubicBezTo>
                  <a:cubicBezTo>
                    <a:pt x="167" y="175"/>
                    <a:pt x="179" y="165"/>
                    <a:pt x="175" y="155"/>
                  </a:cubicBezTo>
                  <a:close/>
                </a:path>
              </a:pathLst>
            </a:custGeom>
            <a:solidFill>
              <a:srgbClr val="D7D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7" name="Freeform 96"/>
            <p:cNvSpPr>
              <a:spLocks noEditPoints="1"/>
            </p:cNvSpPr>
            <p:nvPr/>
          </p:nvSpPr>
          <p:spPr bwMode="auto">
            <a:xfrm>
              <a:off x="7398095" y="4258434"/>
              <a:ext cx="1732661" cy="1635133"/>
            </a:xfrm>
            <a:custGeom>
              <a:avLst/>
              <a:gdLst>
                <a:gd name="T0" fmla="*/ 288 w 353"/>
                <a:gd name="T1" fmla="*/ 122 h 333"/>
                <a:gd name="T2" fmla="*/ 279 w 353"/>
                <a:gd name="T3" fmla="*/ 124 h 333"/>
                <a:gd name="T4" fmla="*/ 211 w 353"/>
                <a:gd name="T5" fmla="*/ 63 h 333"/>
                <a:gd name="T6" fmla="*/ 148 w 353"/>
                <a:gd name="T7" fmla="*/ 3 h 333"/>
                <a:gd name="T8" fmla="*/ 141 w 353"/>
                <a:gd name="T9" fmla="*/ 7 h 333"/>
                <a:gd name="T10" fmla="*/ 106 w 353"/>
                <a:gd name="T11" fmla="*/ 40 h 333"/>
                <a:gd name="T12" fmla="*/ 6 w 353"/>
                <a:gd name="T13" fmla="*/ 130 h 333"/>
                <a:gd name="T14" fmla="*/ 2 w 353"/>
                <a:gd name="T15" fmla="*/ 134 h 333"/>
                <a:gd name="T16" fmla="*/ 73 w 353"/>
                <a:gd name="T17" fmla="*/ 208 h 333"/>
                <a:gd name="T18" fmla="*/ 137 w 353"/>
                <a:gd name="T19" fmla="*/ 231 h 333"/>
                <a:gd name="T20" fmla="*/ 148 w 353"/>
                <a:gd name="T21" fmla="*/ 283 h 333"/>
                <a:gd name="T22" fmla="*/ 195 w 353"/>
                <a:gd name="T23" fmla="*/ 331 h 333"/>
                <a:gd name="T24" fmla="*/ 202 w 353"/>
                <a:gd name="T25" fmla="*/ 331 h 333"/>
                <a:gd name="T26" fmla="*/ 351 w 353"/>
                <a:gd name="T27" fmla="*/ 198 h 333"/>
                <a:gd name="T28" fmla="*/ 262 w 353"/>
                <a:gd name="T29" fmla="*/ 284 h 333"/>
                <a:gd name="T30" fmla="*/ 138 w 353"/>
                <a:gd name="T31" fmla="*/ 162 h 333"/>
                <a:gd name="T32" fmla="*/ 298 w 353"/>
                <a:gd name="T33" fmla="*/ 247 h 333"/>
                <a:gd name="T34" fmla="*/ 262 w 353"/>
                <a:gd name="T35" fmla="*/ 284 h 333"/>
                <a:gd name="T36" fmla="*/ 331 w 353"/>
                <a:gd name="T37" fmla="*/ 204 h 333"/>
                <a:gd name="T38" fmla="*/ 325 w 353"/>
                <a:gd name="T39" fmla="*/ 213 h 333"/>
                <a:gd name="T40" fmla="*/ 307 w 353"/>
                <a:gd name="T41" fmla="*/ 243 h 333"/>
                <a:gd name="T42" fmla="*/ 115 w 353"/>
                <a:gd name="T43" fmla="*/ 101 h 333"/>
                <a:gd name="T44" fmla="*/ 258 w 353"/>
                <a:gd name="T45" fmla="*/ 286 h 333"/>
                <a:gd name="T46" fmla="*/ 202 w 353"/>
                <a:gd name="T47" fmla="*/ 322 h 333"/>
                <a:gd name="T48" fmla="*/ 190 w 353"/>
                <a:gd name="T49" fmla="*/ 308 h 333"/>
                <a:gd name="T50" fmla="*/ 195 w 353"/>
                <a:gd name="T51" fmla="*/ 298 h 333"/>
                <a:gd name="T52" fmla="*/ 182 w 353"/>
                <a:gd name="T53" fmla="*/ 305 h 333"/>
                <a:gd name="T54" fmla="*/ 189 w 353"/>
                <a:gd name="T55" fmla="*/ 288 h 333"/>
                <a:gd name="T56" fmla="*/ 172 w 353"/>
                <a:gd name="T57" fmla="*/ 296 h 333"/>
                <a:gd name="T58" fmla="*/ 172 w 353"/>
                <a:gd name="T59" fmla="*/ 281 h 333"/>
                <a:gd name="T60" fmla="*/ 162 w 353"/>
                <a:gd name="T61" fmla="*/ 287 h 333"/>
                <a:gd name="T62" fmla="*/ 158 w 353"/>
                <a:gd name="T63" fmla="*/ 282 h 333"/>
                <a:gd name="T64" fmla="*/ 94 w 353"/>
                <a:gd name="T65" fmla="*/ 193 h 333"/>
                <a:gd name="T66" fmla="*/ 80 w 353"/>
                <a:gd name="T67" fmla="*/ 184 h 333"/>
                <a:gd name="T68" fmla="*/ 67 w 353"/>
                <a:gd name="T69" fmla="*/ 188 h 333"/>
                <a:gd name="T70" fmla="*/ 58 w 353"/>
                <a:gd name="T71" fmla="*/ 179 h 333"/>
                <a:gd name="T72" fmla="*/ 70 w 353"/>
                <a:gd name="T73" fmla="*/ 166 h 333"/>
                <a:gd name="T74" fmla="*/ 55 w 353"/>
                <a:gd name="T75" fmla="*/ 176 h 333"/>
                <a:gd name="T76" fmla="*/ 48 w 353"/>
                <a:gd name="T77" fmla="*/ 168 h 333"/>
                <a:gd name="T78" fmla="*/ 57 w 353"/>
                <a:gd name="T79" fmla="*/ 155 h 333"/>
                <a:gd name="T80" fmla="*/ 39 w 353"/>
                <a:gd name="T81" fmla="*/ 158 h 333"/>
                <a:gd name="T82" fmla="*/ 47 w 353"/>
                <a:gd name="T83" fmla="*/ 147 h 333"/>
                <a:gd name="T84" fmla="*/ 37 w 353"/>
                <a:gd name="T85" fmla="*/ 156 h 333"/>
                <a:gd name="T86" fmla="*/ 36 w 353"/>
                <a:gd name="T87" fmla="*/ 135 h 333"/>
                <a:gd name="T88" fmla="*/ 24 w 353"/>
                <a:gd name="T89" fmla="*/ 143 h 333"/>
                <a:gd name="T90" fmla="*/ 11 w 353"/>
                <a:gd name="T91" fmla="*/ 132 h 333"/>
                <a:gd name="T92" fmla="*/ 149 w 353"/>
                <a:gd name="T93" fmla="*/ 15 h 333"/>
                <a:gd name="T94" fmla="*/ 203 w 353"/>
                <a:gd name="T95" fmla="*/ 70 h 333"/>
                <a:gd name="T96" fmla="*/ 285 w 353"/>
                <a:gd name="T97" fmla="*/ 135 h 333"/>
                <a:gd name="T98" fmla="*/ 338 w 353"/>
                <a:gd name="T99" fmla="*/ 195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3" h="333">
                  <a:moveTo>
                    <a:pt x="350" y="191"/>
                  </a:moveTo>
                  <a:cubicBezTo>
                    <a:pt x="331" y="167"/>
                    <a:pt x="308" y="145"/>
                    <a:pt x="288" y="122"/>
                  </a:cubicBezTo>
                  <a:cubicBezTo>
                    <a:pt x="286" y="119"/>
                    <a:pt x="283" y="121"/>
                    <a:pt x="282" y="123"/>
                  </a:cubicBezTo>
                  <a:cubicBezTo>
                    <a:pt x="281" y="123"/>
                    <a:pt x="280" y="123"/>
                    <a:pt x="279" y="124"/>
                  </a:cubicBezTo>
                  <a:cubicBezTo>
                    <a:pt x="236" y="142"/>
                    <a:pt x="222" y="100"/>
                    <a:pt x="215" y="66"/>
                  </a:cubicBezTo>
                  <a:cubicBezTo>
                    <a:pt x="214" y="64"/>
                    <a:pt x="213" y="63"/>
                    <a:pt x="211" y="63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190" y="42"/>
                    <a:pt x="169" y="22"/>
                    <a:pt x="148" y="3"/>
                  </a:cubicBezTo>
                  <a:cubicBezTo>
                    <a:pt x="144" y="0"/>
                    <a:pt x="140" y="3"/>
                    <a:pt x="142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5" y="13"/>
                    <a:pt x="130" y="19"/>
                    <a:pt x="123" y="25"/>
                  </a:cubicBezTo>
                  <a:cubicBezTo>
                    <a:pt x="118" y="30"/>
                    <a:pt x="111" y="35"/>
                    <a:pt x="106" y="40"/>
                  </a:cubicBezTo>
                  <a:cubicBezTo>
                    <a:pt x="71" y="68"/>
                    <a:pt x="39" y="98"/>
                    <a:pt x="6" y="128"/>
                  </a:cubicBezTo>
                  <a:cubicBezTo>
                    <a:pt x="5" y="129"/>
                    <a:pt x="5" y="130"/>
                    <a:pt x="6" y="130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2" y="129"/>
                    <a:pt x="0" y="133"/>
                    <a:pt x="2" y="134"/>
                  </a:cubicBezTo>
                  <a:cubicBezTo>
                    <a:pt x="22" y="148"/>
                    <a:pt x="35" y="168"/>
                    <a:pt x="50" y="186"/>
                  </a:cubicBezTo>
                  <a:cubicBezTo>
                    <a:pt x="57" y="194"/>
                    <a:pt x="65" y="201"/>
                    <a:pt x="73" y="208"/>
                  </a:cubicBezTo>
                  <a:cubicBezTo>
                    <a:pt x="77" y="211"/>
                    <a:pt x="87" y="206"/>
                    <a:pt x="91" y="205"/>
                  </a:cubicBezTo>
                  <a:cubicBezTo>
                    <a:pt x="111" y="202"/>
                    <a:pt x="127" y="216"/>
                    <a:pt x="137" y="231"/>
                  </a:cubicBezTo>
                  <a:cubicBezTo>
                    <a:pt x="146" y="248"/>
                    <a:pt x="145" y="264"/>
                    <a:pt x="147" y="281"/>
                  </a:cubicBezTo>
                  <a:cubicBezTo>
                    <a:pt x="147" y="282"/>
                    <a:pt x="148" y="283"/>
                    <a:pt x="148" y="283"/>
                  </a:cubicBezTo>
                  <a:cubicBezTo>
                    <a:pt x="148" y="284"/>
                    <a:pt x="148" y="286"/>
                    <a:pt x="149" y="286"/>
                  </a:cubicBezTo>
                  <a:cubicBezTo>
                    <a:pt x="164" y="301"/>
                    <a:pt x="178" y="318"/>
                    <a:pt x="195" y="331"/>
                  </a:cubicBezTo>
                  <a:cubicBezTo>
                    <a:pt x="197" y="333"/>
                    <a:pt x="199" y="332"/>
                    <a:pt x="201" y="331"/>
                  </a:cubicBezTo>
                  <a:cubicBezTo>
                    <a:pt x="201" y="331"/>
                    <a:pt x="201" y="331"/>
                    <a:pt x="202" y="331"/>
                  </a:cubicBezTo>
                  <a:cubicBezTo>
                    <a:pt x="255" y="313"/>
                    <a:pt x="314" y="268"/>
                    <a:pt x="339" y="216"/>
                  </a:cubicBezTo>
                  <a:cubicBezTo>
                    <a:pt x="343" y="211"/>
                    <a:pt x="346" y="205"/>
                    <a:pt x="351" y="198"/>
                  </a:cubicBezTo>
                  <a:cubicBezTo>
                    <a:pt x="353" y="196"/>
                    <a:pt x="352" y="193"/>
                    <a:pt x="350" y="191"/>
                  </a:cubicBezTo>
                  <a:close/>
                  <a:moveTo>
                    <a:pt x="262" y="284"/>
                  </a:moveTo>
                  <a:cubicBezTo>
                    <a:pt x="239" y="258"/>
                    <a:pt x="209" y="237"/>
                    <a:pt x="184" y="213"/>
                  </a:cubicBezTo>
                  <a:cubicBezTo>
                    <a:pt x="167" y="197"/>
                    <a:pt x="151" y="180"/>
                    <a:pt x="138" y="162"/>
                  </a:cubicBezTo>
                  <a:cubicBezTo>
                    <a:pt x="128" y="149"/>
                    <a:pt x="112" y="127"/>
                    <a:pt x="120" y="110"/>
                  </a:cubicBezTo>
                  <a:cubicBezTo>
                    <a:pt x="144" y="60"/>
                    <a:pt x="278" y="229"/>
                    <a:pt x="298" y="247"/>
                  </a:cubicBezTo>
                  <a:cubicBezTo>
                    <a:pt x="300" y="248"/>
                    <a:pt x="301" y="248"/>
                    <a:pt x="303" y="248"/>
                  </a:cubicBezTo>
                  <a:cubicBezTo>
                    <a:pt x="290" y="261"/>
                    <a:pt x="277" y="273"/>
                    <a:pt x="262" y="284"/>
                  </a:cubicBezTo>
                  <a:close/>
                  <a:moveTo>
                    <a:pt x="333" y="202"/>
                  </a:moveTo>
                  <a:cubicBezTo>
                    <a:pt x="332" y="202"/>
                    <a:pt x="331" y="203"/>
                    <a:pt x="331" y="204"/>
                  </a:cubicBezTo>
                  <a:cubicBezTo>
                    <a:pt x="331" y="205"/>
                    <a:pt x="330" y="206"/>
                    <a:pt x="330" y="206"/>
                  </a:cubicBezTo>
                  <a:cubicBezTo>
                    <a:pt x="328" y="209"/>
                    <a:pt x="327" y="211"/>
                    <a:pt x="325" y="213"/>
                  </a:cubicBezTo>
                  <a:cubicBezTo>
                    <a:pt x="325" y="214"/>
                    <a:pt x="325" y="215"/>
                    <a:pt x="325" y="216"/>
                  </a:cubicBezTo>
                  <a:cubicBezTo>
                    <a:pt x="320" y="226"/>
                    <a:pt x="313" y="235"/>
                    <a:pt x="307" y="243"/>
                  </a:cubicBezTo>
                  <a:cubicBezTo>
                    <a:pt x="306" y="242"/>
                    <a:pt x="306" y="241"/>
                    <a:pt x="305" y="240"/>
                  </a:cubicBezTo>
                  <a:cubicBezTo>
                    <a:pt x="279" y="217"/>
                    <a:pt x="156" y="45"/>
                    <a:pt x="115" y="101"/>
                  </a:cubicBezTo>
                  <a:cubicBezTo>
                    <a:pt x="91" y="133"/>
                    <a:pt x="140" y="181"/>
                    <a:pt x="160" y="201"/>
                  </a:cubicBezTo>
                  <a:cubicBezTo>
                    <a:pt x="189" y="232"/>
                    <a:pt x="223" y="262"/>
                    <a:pt x="258" y="286"/>
                  </a:cubicBezTo>
                  <a:cubicBezTo>
                    <a:pt x="240" y="299"/>
                    <a:pt x="221" y="311"/>
                    <a:pt x="202" y="323"/>
                  </a:cubicBezTo>
                  <a:cubicBezTo>
                    <a:pt x="202" y="322"/>
                    <a:pt x="202" y="322"/>
                    <a:pt x="202" y="322"/>
                  </a:cubicBezTo>
                  <a:cubicBezTo>
                    <a:pt x="197" y="318"/>
                    <a:pt x="192" y="313"/>
                    <a:pt x="187" y="309"/>
                  </a:cubicBezTo>
                  <a:cubicBezTo>
                    <a:pt x="188" y="309"/>
                    <a:pt x="189" y="309"/>
                    <a:pt x="190" y="308"/>
                  </a:cubicBezTo>
                  <a:cubicBezTo>
                    <a:pt x="193" y="306"/>
                    <a:pt x="197" y="302"/>
                    <a:pt x="197" y="299"/>
                  </a:cubicBezTo>
                  <a:cubicBezTo>
                    <a:pt x="197" y="298"/>
                    <a:pt x="196" y="297"/>
                    <a:pt x="195" y="298"/>
                  </a:cubicBezTo>
                  <a:cubicBezTo>
                    <a:pt x="192" y="299"/>
                    <a:pt x="192" y="301"/>
                    <a:pt x="190" y="303"/>
                  </a:cubicBezTo>
                  <a:cubicBezTo>
                    <a:pt x="188" y="306"/>
                    <a:pt x="185" y="306"/>
                    <a:pt x="182" y="305"/>
                  </a:cubicBezTo>
                  <a:cubicBezTo>
                    <a:pt x="180" y="303"/>
                    <a:pt x="177" y="301"/>
                    <a:pt x="175" y="299"/>
                  </a:cubicBezTo>
                  <a:cubicBezTo>
                    <a:pt x="181" y="297"/>
                    <a:pt x="187" y="293"/>
                    <a:pt x="189" y="288"/>
                  </a:cubicBezTo>
                  <a:cubicBezTo>
                    <a:pt x="189" y="287"/>
                    <a:pt x="188" y="285"/>
                    <a:pt x="186" y="286"/>
                  </a:cubicBezTo>
                  <a:cubicBezTo>
                    <a:pt x="181" y="289"/>
                    <a:pt x="179" y="295"/>
                    <a:pt x="172" y="296"/>
                  </a:cubicBezTo>
                  <a:cubicBezTo>
                    <a:pt x="169" y="293"/>
                    <a:pt x="166" y="291"/>
                    <a:pt x="163" y="288"/>
                  </a:cubicBezTo>
                  <a:cubicBezTo>
                    <a:pt x="166" y="285"/>
                    <a:pt x="169" y="283"/>
                    <a:pt x="172" y="281"/>
                  </a:cubicBezTo>
                  <a:cubicBezTo>
                    <a:pt x="174" y="280"/>
                    <a:pt x="173" y="278"/>
                    <a:pt x="171" y="278"/>
                  </a:cubicBezTo>
                  <a:cubicBezTo>
                    <a:pt x="167" y="280"/>
                    <a:pt x="164" y="283"/>
                    <a:pt x="162" y="287"/>
                  </a:cubicBezTo>
                  <a:cubicBezTo>
                    <a:pt x="160" y="286"/>
                    <a:pt x="159" y="285"/>
                    <a:pt x="157" y="284"/>
                  </a:cubicBezTo>
                  <a:cubicBezTo>
                    <a:pt x="157" y="283"/>
                    <a:pt x="158" y="283"/>
                    <a:pt x="158" y="282"/>
                  </a:cubicBezTo>
                  <a:cubicBezTo>
                    <a:pt x="167" y="253"/>
                    <a:pt x="146" y="210"/>
                    <a:pt x="119" y="198"/>
                  </a:cubicBezTo>
                  <a:cubicBezTo>
                    <a:pt x="111" y="194"/>
                    <a:pt x="103" y="192"/>
                    <a:pt x="94" y="193"/>
                  </a:cubicBezTo>
                  <a:cubicBezTo>
                    <a:pt x="82" y="193"/>
                    <a:pt x="80" y="197"/>
                    <a:pt x="71" y="191"/>
                  </a:cubicBezTo>
                  <a:cubicBezTo>
                    <a:pt x="75" y="190"/>
                    <a:pt x="78" y="188"/>
                    <a:pt x="80" y="184"/>
                  </a:cubicBezTo>
                  <a:cubicBezTo>
                    <a:pt x="81" y="183"/>
                    <a:pt x="80" y="181"/>
                    <a:pt x="78" y="182"/>
                  </a:cubicBezTo>
                  <a:cubicBezTo>
                    <a:pt x="75" y="184"/>
                    <a:pt x="71" y="187"/>
                    <a:pt x="67" y="188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4" y="185"/>
                    <a:pt x="61" y="182"/>
                    <a:pt x="58" y="179"/>
                  </a:cubicBezTo>
                  <a:cubicBezTo>
                    <a:pt x="63" y="177"/>
                    <a:pt x="70" y="173"/>
                    <a:pt x="72" y="168"/>
                  </a:cubicBezTo>
                  <a:cubicBezTo>
                    <a:pt x="73" y="167"/>
                    <a:pt x="71" y="165"/>
                    <a:pt x="70" y="166"/>
                  </a:cubicBezTo>
                  <a:cubicBezTo>
                    <a:pt x="68" y="167"/>
                    <a:pt x="66" y="169"/>
                    <a:pt x="65" y="171"/>
                  </a:cubicBezTo>
                  <a:cubicBezTo>
                    <a:pt x="62" y="173"/>
                    <a:pt x="59" y="175"/>
                    <a:pt x="55" y="176"/>
                  </a:cubicBezTo>
                  <a:cubicBezTo>
                    <a:pt x="55" y="176"/>
                    <a:pt x="55" y="176"/>
                    <a:pt x="55" y="176"/>
                  </a:cubicBezTo>
                  <a:cubicBezTo>
                    <a:pt x="52" y="173"/>
                    <a:pt x="50" y="171"/>
                    <a:pt x="48" y="168"/>
                  </a:cubicBezTo>
                  <a:cubicBezTo>
                    <a:pt x="53" y="167"/>
                    <a:pt x="58" y="162"/>
                    <a:pt x="59" y="156"/>
                  </a:cubicBezTo>
                  <a:cubicBezTo>
                    <a:pt x="60" y="155"/>
                    <a:pt x="58" y="154"/>
                    <a:pt x="57" y="155"/>
                  </a:cubicBezTo>
                  <a:cubicBezTo>
                    <a:pt x="54" y="159"/>
                    <a:pt x="51" y="165"/>
                    <a:pt x="46" y="166"/>
                  </a:cubicBezTo>
                  <a:cubicBezTo>
                    <a:pt x="43" y="163"/>
                    <a:pt x="41" y="160"/>
                    <a:pt x="39" y="158"/>
                  </a:cubicBezTo>
                  <a:cubicBezTo>
                    <a:pt x="43" y="156"/>
                    <a:pt x="47" y="153"/>
                    <a:pt x="48" y="148"/>
                  </a:cubicBezTo>
                  <a:cubicBezTo>
                    <a:pt x="48" y="147"/>
                    <a:pt x="47" y="147"/>
                    <a:pt x="47" y="147"/>
                  </a:cubicBezTo>
                  <a:cubicBezTo>
                    <a:pt x="44" y="150"/>
                    <a:pt x="42" y="152"/>
                    <a:pt x="40" y="154"/>
                  </a:cubicBezTo>
                  <a:cubicBezTo>
                    <a:pt x="39" y="155"/>
                    <a:pt x="38" y="155"/>
                    <a:pt x="37" y="156"/>
                  </a:cubicBezTo>
                  <a:cubicBezTo>
                    <a:pt x="34" y="153"/>
                    <a:pt x="31" y="150"/>
                    <a:pt x="28" y="147"/>
                  </a:cubicBezTo>
                  <a:cubicBezTo>
                    <a:pt x="32" y="144"/>
                    <a:pt x="36" y="140"/>
                    <a:pt x="36" y="135"/>
                  </a:cubicBezTo>
                  <a:cubicBezTo>
                    <a:pt x="36" y="133"/>
                    <a:pt x="33" y="132"/>
                    <a:pt x="32" y="134"/>
                  </a:cubicBezTo>
                  <a:cubicBezTo>
                    <a:pt x="29" y="137"/>
                    <a:pt x="27" y="140"/>
                    <a:pt x="24" y="143"/>
                  </a:cubicBezTo>
                  <a:cubicBezTo>
                    <a:pt x="19" y="139"/>
                    <a:pt x="15" y="136"/>
                    <a:pt x="10" y="133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46" y="104"/>
                    <a:pt x="78" y="72"/>
                    <a:pt x="114" y="44"/>
                  </a:cubicBezTo>
                  <a:cubicBezTo>
                    <a:pt x="127" y="38"/>
                    <a:pt x="140" y="26"/>
                    <a:pt x="149" y="15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66" y="34"/>
                    <a:pt x="185" y="51"/>
                    <a:pt x="203" y="70"/>
                  </a:cubicBezTo>
                  <a:cubicBezTo>
                    <a:pt x="204" y="71"/>
                    <a:pt x="205" y="71"/>
                    <a:pt x="206" y="71"/>
                  </a:cubicBezTo>
                  <a:cubicBezTo>
                    <a:pt x="209" y="113"/>
                    <a:pt x="238" y="160"/>
                    <a:pt x="285" y="135"/>
                  </a:cubicBezTo>
                  <a:cubicBezTo>
                    <a:pt x="285" y="134"/>
                    <a:pt x="286" y="134"/>
                    <a:pt x="287" y="133"/>
                  </a:cubicBezTo>
                  <a:cubicBezTo>
                    <a:pt x="303" y="154"/>
                    <a:pt x="322" y="174"/>
                    <a:pt x="338" y="195"/>
                  </a:cubicBezTo>
                  <a:cubicBezTo>
                    <a:pt x="336" y="197"/>
                    <a:pt x="335" y="199"/>
                    <a:pt x="333" y="20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8329790" y="5038650"/>
              <a:ext cx="182604" cy="197130"/>
            </a:xfrm>
            <a:custGeom>
              <a:avLst/>
              <a:gdLst>
                <a:gd name="T0" fmla="*/ 29 w 37"/>
                <a:gd name="T1" fmla="*/ 8 h 40"/>
                <a:gd name="T2" fmla="*/ 0 w 37"/>
                <a:gd name="T3" fmla="*/ 14 h 40"/>
                <a:gd name="T4" fmla="*/ 5 w 37"/>
                <a:gd name="T5" fmla="*/ 18 h 40"/>
                <a:gd name="T6" fmla="*/ 6 w 37"/>
                <a:gd name="T7" fmla="*/ 17 h 40"/>
                <a:gd name="T8" fmla="*/ 9 w 37"/>
                <a:gd name="T9" fmla="*/ 27 h 40"/>
                <a:gd name="T10" fmla="*/ 30 w 37"/>
                <a:gd name="T11" fmla="*/ 35 h 40"/>
                <a:gd name="T12" fmla="*/ 36 w 37"/>
                <a:gd name="T13" fmla="*/ 23 h 40"/>
                <a:gd name="T14" fmla="*/ 29 w 37"/>
                <a:gd name="T15" fmla="*/ 8 h 40"/>
                <a:gd name="T16" fmla="*/ 30 w 37"/>
                <a:gd name="T17" fmla="*/ 21 h 40"/>
                <a:gd name="T18" fmla="*/ 26 w 37"/>
                <a:gd name="T19" fmla="*/ 30 h 40"/>
                <a:gd name="T20" fmla="*/ 14 w 37"/>
                <a:gd name="T21" fmla="*/ 23 h 40"/>
                <a:gd name="T22" fmla="*/ 12 w 37"/>
                <a:gd name="T23" fmla="*/ 12 h 40"/>
                <a:gd name="T24" fmla="*/ 14 w 37"/>
                <a:gd name="T25" fmla="*/ 12 h 40"/>
                <a:gd name="T26" fmla="*/ 24 w 37"/>
                <a:gd name="T27" fmla="*/ 13 h 40"/>
                <a:gd name="T28" fmla="*/ 30 w 37"/>
                <a:gd name="T29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40">
                  <a:moveTo>
                    <a:pt x="29" y="8"/>
                  </a:moveTo>
                  <a:cubicBezTo>
                    <a:pt x="21" y="1"/>
                    <a:pt x="2" y="0"/>
                    <a:pt x="0" y="14"/>
                  </a:cubicBezTo>
                  <a:cubicBezTo>
                    <a:pt x="0" y="17"/>
                    <a:pt x="3" y="19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20"/>
                    <a:pt x="7" y="24"/>
                    <a:pt x="9" y="27"/>
                  </a:cubicBezTo>
                  <a:cubicBezTo>
                    <a:pt x="13" y="33"/>
                    <a:pt x="23" y="40"/>
                    <a:pt x="30" y="35"/>
                  </a:cubicBezTo>
                  <a:cubicBezTo>
                    <a:pt x="34" y="33"/>
                    <a:pt x="36" y="28"/>
                    <a:pt x="36" y="23"/>
                  </a:cubicBezTo>
                  <a:cubicBezTo>
                    <a:pt x="37" y="17"/>
                    <a:pt x="34" y="12"/>
                    <a:pt x="29" y="8"/>
                  </a:cubicBezTo>
                  <a:close/>
                  <a:moveTo>
                    <a:pt x="30" y="21"/>
                  </a:moveTo>
                  <a:cubicBezTo>
                    <a:pt x="30" y="24"/>
                    <a:pt x="29" y="29"/>
                    <a:pt x="26" y="30"/>
                  </a:cubicBezTo>
                  <a:cubicBezTo>
                    <a:pt x="22" y="32"/>
                    <a:pt x="16" y="27"/>
                    <a:pt x="14" y="23"/>
                  </a:cubicBezTo>
                  <a:cubicBezTo>
                    <a:pt x="12" y="20"/>
                    <a:pt x="11" y="16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7" y="11"/>
                    <a:pt x="21" y="11"/>
                    <a:pt x="24" y="13"/>
                  </a:cubicBezTo>
                  <a:cubicBezTo>
                    <a:pt x="27" y="15"/>
                    <a:pt x="29" y="18"/>
                    <a:pt x="30" y="21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59" name="Freeform 114"/>
            <p:cNvSpPr/>
            <p:nvPr/>
          </p:nvSpPr>
          <p:spPr bwMode="auto">
            <a:xfrm>
              <a:off x="8821574" y="5713039"/>
              <a:ext cx="161853" cy="259381"/>
            </a:xfrm>
            <a:custGeom>
              <a:avLst/>
              <a:gdLst>
                <a:gd name="T0" fmla="*/ 24 w 33"/>
                <a:gd name="T1" fmla="*/ 25 h 53"/>
                <a:gd name="T2" fmla="*/ 16 w 33"/>
                <a:gd name="T3" fmla="*/ 8 h 53"/>
                <a:gd name="T4" fmla="*/ 4 w 33"/>
                <a:gd name="T5" fmla="*/ 14 h 53"/>
                <a:gd name="T6" fmla="*/ 5 w 33"/>
                <a:gd name="T7" fmla="*/ 17 h 53"/>
                <a:gd name="T8" fmla="*/ 7 w 33"/>
                <a:gd name="T9" fmla="*/ 24 h 53"/>
                <a:gd name="T10" fmla="*/ 7 w 33"/>
                <a:gd name="T11" fmla="*/ 24 h 53"/>
                <a:gd name="T12" fmla="*/ 7 w 33"/>
                <a:gd name="T13" fmla="*/ 25 h 53"/>
                <a:gd name="T14" fmla="*/ 12 w 33"/>
                <a:gd name="T15" fmla="*/ 32 h 53"/>
                <a:gd name="T16" fmla="*/ 16 w 33"/>
                <a:gd name="T17" fmla="*/ 42 h 53"/>
                <a:gd name="T18" fmla="*/ 19 w 33"/>
                <a:gd name="T19" fmla="*/ 44 h 53"/>
                <a:gd name="T20" fmla="*/ 20 w 33"/>
                <a:gd name="T21" fmla="*/ 47 h 53"/>
                <a:gd name="T22" fmla="*/ 33 w 33"/>
                <a:gd name="T23" fmla="*/ 43 h 53"/>
                <a:gd name="T24" fmla="*/ 24 w 33"/>
                <a:gd name="T25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53">
                  <a:moveTo>
                    <a:pt x="24" y="25"/>
                  </a:moveTo>
                  <a:cubicBezTo>
                    <a:pt x="22" y="19"/>
                    <a:pt x="19" y="14"/>
                    <a:pt x="16" y="8"/>
                  </a:cubicBezTo>
                  <a:cubicBezTo>
                    <a:pt x="12" y="0"/>
                    <a:pt x="0" y="7"/>
                    <a:pt x="4" y="14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9"/>
                    <a:pt x="4" y="22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5"/>
                  </a:cubicBezTo>
                  <a:cubicBezTo>
                    <a:pt x="8" y="27"/>
                    <a:pt x="10" y="30"/>
                    <a:pt x="12" y="32"/>
                  </a:cubicBezTo>
                  <a:cubicBezTo>
                    <a:pt x="13" y="35"/>
                    <a:pt x="15" y="39"/>
                    <a:pt x="16" y="42"/>
                  </a:cubicBezTo>
                  <a:cubicBezTo>
                    <a:pt x="17" y="43"/>
                    <a:pt x="18" y="44"/>
                    <a:pt x="19" y="44"/>
                  </a:cubicBezTo>
                  <a:cubicBezTo>
                    <a:pt x="19" y="45"/>
                    <a:pt x="19" y="46"/>
                    <a:pt x="20" y="47"/>
                  </a:cubicBezTo>
                  <a:cubicBezTo>
                    <a:pt x="23" y="53"/>
                    <a:pt x="33" y="50"/>
                    <a:pt x="33" y="43"/>
                  </a:cubicBezTo>
                  <a:cubicBezTo>
                    <a:pt x="32" y="35"/>
                    <a:pt x="29" y="30"/>
                    <a:pt x="24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0" name="Freeform 115"/>
            <p:cNvSpPr/>
            <p:nvPr/>
          </p:nvSpPr>
          <p:spPr bwMode="auto">
            <a:xfrm>
              <a:off x="8958527" y="5584386"/>
              <a:ext cx="251081" cy="251081"/>
            </a:xfrm>
            <a:custGeom>
              <a:avLst/>
              <a:gdLst>
                <a:gd name="T0" fmla="*/ 48 w 51"/>
                <a:gd name="T1" fmla="*/ 40 h 51"/>
                <a:gd name="T2" fmla="*/ 34 w 51"/>
                <a:gd name="T3" fmla="*/ 23 h 51"/>
                <a:gd name="T4" fmla="*/ 13 w 51"/>
                <a:gd name="T5" fmla="*/ 4 h 51"/>
                <a:gd name="T6" fmla="*/ 6 w 51"/>
                <a:gd name="T7" fmla="*/ 14 h 51"/>
                <a:gd name="T8" fmla="*/ 12 w 51"/>
                <a:gd name="T9" fmla="*/ 20 h 51"/>
                <a:gd name="T10" fmla="*/ 11 w 51"/>
                <a:gd name="T11" fmla="*/ 27 h 51"/>
                <a:gd name="T12" fmla="*/ 22 w 51"/>
                <a:gd name="T13" fmla="*/ 35 h 51"/>
                <a:gd name="T14" fmla="*/ 34 w 51"/>
                <a:gd name="T15" fmla="*/ 45 h 51"/>
                <a:gd name="T16" fmla="*/ 37 w 51"/>
                <a:gd name="T17" fmla="*/ 47 h 51"/>
                <a:gd name="T18" fmla="*/ 48 w 51"/>
                <a:gd name="T19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1">
                  <a:moveTo>
                    <a:pt x="48" y="40"/>
                  </a:moveTo>
                  <a:cubicBezTo>
                    <a:pt x="46" y="33"/>
                    <a:pt x="41" y="26"/>
                    <a:pt x="34" y="23"/>
                  </a:cubicBezTo>
                  <a:cubicBezTo>
                    <a:pt x="28" y="16"/>
                    <a:pt x="22" y="9"/>
                    <a:pt x="13" y="4"/>
                  </a:cubicBezTo>
                  <a:cubicBezTo>
                    <a:pt x="7" y="0"/>
                    <a:pt x="0" y="9"/>
                    <a:pt x="6" y="14"/>
                  </a:cubicBezTo>
                  <a:cubicBezTo>
                    <a:pt x="8" y="16"/>
                    <a:pt x="10" y="18"/>
                    <a:pt x="12" y="20"/>
                  </a:cubicBezTo>
                  <a:cubicBezTo>
                    <a:pt x="9" y="21"/>
                    <a:pt x="9" y="25"/>
                    <a:pt x="11" y="27"/>
                  </a:cubicBezTo>
                  <a:cubicBezTo>
                    <a:pt x="13" y="30"/>
                    <a:pt x="19" y="32"/>
                    <a:pt x="22" y="35"/>
                  </a:cubicBezTo>
                  <a:cubicBezTo>
                    <a:pt x="26" y="38"/>
                    <a:pt x="30" y="41"/>
                    <a:pt x="34" y="45"/>
                  </a:cubicBezTo>
                  <a:cubicBezTo>
                    <a:pt x="35" y="46"/>
                    <a:pt x="36" y="46"/>
                    <a:pt x="37" y="47"/>
                  </a:cubicBezTo>
                  <a:cubicBezTo>
                    <a:pt x="42" y="51"/>
                    <a:pt x="51" y="46"/>
                    <a:pt x="48" y="4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1" name="Freeform 116"/>
            <p:cNvSpPr/>
            <p:nvPr/>
          </p:nvSpPr>
          <p:spPr bwMode="auto">
            <a:xfrm>
              <a:off x="9076805" y="5451584"/>
              <a:ext cx="265605" cy="157703"/>
            </a:xfrm>
            <a:custGeom>
              <a:avLst/>
              <a:gdLst>
                <a:gd name="T0" fmla="*/ 50 w 54"/>
                <a:gd name="T1" fmla="*/ 19 h 32"/>
                <a:gd name="T2" fmla="*/ 12 w 54"/>
                <a:gd name="T3" fmla="*/ 2 h 32"/>
                <a:gd name="T4" fmla="*/ 4 w 54"/>
                <a:gd name="T5" fmla="*/ 9 h 32"/>
                <a:gd name="T6" fmla="*/ 4 w 54"/>
                <a:gd name="T7" fmla="*/ 17 h 32"/>
                <a:gd name="T8" fmla="*/ 46 w 54"/>
                <a:gd name="T9" fmla="*/ 31 h 32"/>
                <a:gd name="T10" fmla="*/ 50 w 54"/>
                <a:gd name="T11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2">
                  <a:moveTo>
                    <a:pt x="50" y="19"/>
                  </a:moveTo>
                  <a:cubicBezTo>
                    <a:pt x="38" y="12"/>
                    <a:pt x="25" y="6"/>
                    <a:pt x="12" y="2"/>
                  </a:cubicBezTo>
                  <a:cubicBezTo>
                    <a:pt x="7" y="0"/>
                    <a:pt x="4" y="4"/>
                    <a:pt x="4" y="9"/>
                  </a:cubicBezTo>
                  <a:cubicBezTo>
                    <a:pt x="1" y="10"/>
                    <a:pt x="0" y="14"/>
                    <a:pt x="4" y="17"/>
                  </a:cubicBezTo>
                  <a:cubicBezTo>
                    <a:pt x="18" y="25"/>
                    <a:pt x="30" y="30"/>
                    <a:pt x="46" y="31"/>
                  </a:cubicBezTo>
                  <a:cubicBezTo>
                    <a:pt x="53" y="32"/>
                    <a:pt x="54" y="23"/>
                    <a:pt x="50" y="1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62" name="Freeform 117"/>
          <p:cNvSpPr>
            <a:spLocks noEditPoints="1"/>
          </p:cNvSpPr>
          <p:nvPr/>
        </p:nvSpPr>
        <p:spPr bwMode="auto">
          <a:xfrm>
            <a:off x="11323365" y="4743297"/>
            <a:ext cx="510460" cy="578937"/>
          </a:xfrm>
          <a:custGeom>
            <a:avLst/>
            <a:gdLst>
              <a:gd name="T0" fmla="*/ 96 w 104"/>
              <a:gd name="T1" fmla="*/ 22 h 118"/>
              <a:gd name="T2" fmla="*/ 63 w 104"/>
              <a:gd name="T3" fmla="*/ 26 h 118"/>
              <a:gd name="T4" fmla="*/ 63 w 104"/>
              <a:gd name="T5" fmla="*/ 25 h 118"/>
              <a:gd name="T6" fmla="*/ 31 w 104"/>
              <a:gd name="T7" fmla="*/ 4 h 118"/>
              <a:gd name="T8" fmla="*/ 29 w 104"/>
              <a:gd name="T9" fmla="*/ 13 h 118"/>
              <a:gd name="T10" fmla="*/ 40 w 104"/>
              <a:gd name="T11" fmla="*/ 21 h 118"/>
              <a:gd name="T12" fmla="*/ 35 w 104"/>
              <a:gd name="T13" fmla="*/ 25 h 118"/>
              <a:gd name="T14" fmla="*/ 35 w 104"/>
              <a:gd name="T15" fmla="*/ 33 h 118"/>
              <a:gd name="T16" fmla="*/ 5 w 104"/>
              <a:gd name="T17" fmla="*/ 47 h 118"/>
              <a:gd name="T18" fmla="*/ 5 w 104"/>
              <a:gd name="T19" fmla="*/ 59 h 118"/>
              <a:gd name="T20" fmla="*/ 35 w 104"/>
              <a:gd name="T21" fmla="*/ 73 h 118"/>
              <a:gd name="T22" fmla="*/ 38 w 104"/>
              <a:gd name="T23" fmla="*/ 109 h 118"/>
              <a:gd name="T24" fmla="*/ 50 w 104"/>
              <a:gd name="T25" fmla="*/ 111 h 118"/>
              <a:gd name="T26" fmla="*/ 63 w 104"/>
              <a:gd name="T27" fmla="*/ 85 h 118"/>
              <a:gd name="T28" fmla="*/ 85 w 104"/>
              <a:gd name="T29" fmla="*/ 95 h 118"/>
              <a:gd name="T30" fmla="*/ 95 w 104"/>
              <a:gd name="T31" fmla="*/ 87 h 118"/>
              <a:gd name="T32" fmla="*/ 82 w 104"/>
              <a:gd name="T33" fmla="*/ 57 h 118"/>
              <a:gd name="T34" fmla="*/ 101 w 104"/>
              <a:gd name="T35" fmla="*/ 34 h 118"/>
              <a:gd name="T36" fmla="*/ 96 w 104"/>
              <a:gd name="T37" fmla="*/ 22 h 118"/>
              <a:gd name="T38" fmla="*/ 45 w 104"/>
              <a:gd name="T39" fmla="*/ 25 h 118"/>
              <a:gd name="T40" fmla="*/ 49 w 104"/>
              <a:gd name="T41" fmla="*/ 29 h 118"/>
              <a:gd name="T42" fmla="*/ 45 w 104"/>
              <a:gd name="T43" fmla="*/ 30 h 118"/>
              <a:gd name="T44" fmla="*/ 45 w 104"/>
              <a:gd name="T45" fmla="*/ 25 h 118"/>
              <a:gd name="T46" fmla="*/ 58 w 104"/>
              <a:gd name="T47" fmla="*/ 41 h 118"/>
              <a:gd name="T48" fmla="*/ 67 w 104"/>
              <a:gd name="T49" fmla="*/ 55 h 118"/>
              <a:gd name="T50" fmla="*/ 58 w 104"/>
              <a:gd name="T51" fmla="*/ 68 h 118"/>
              <a:gd name="T52" fmla="*/ 46 w 104"/>
              <a:gd name="T53" fmla="*/ 63 h 118"/>
              <a:gd name="T54" fmla="*/ 46 w 104"/>
              <a:gd name="T55" fmla="*/ 44 h 118"/>
              <a:gd name="T56" fmla="*/ 58 w 104"/>
              <a:gd name="T57" fmla="*/ 41 h 118"/>
              <a:gd name="T58" fmla="*/ 24 w 104"/>
              <a:gd name="T59" fmla="*/ 53 h 118"/>
              <a:gd name="T60" fmla="*/ 35 w 104"/>
              <a:gd name="T61" fmla="*/ 48 h 118"/>
              <a:gd name="T62" fmla="*/ 34 w 104"/>
              <a:gd name="T63" fmla="*/ 57 h 118"/>
              <a:gd name="T64" fmla="*/ 24 w 104"/>
              <a:gd name="T65" fmla="*/ 53 h 118"/>
              <a:gd name="T66" fmla="*/ 48 w 104"/>
              <a:gd name="T67" fmla="*/ 85 h 118"/>
              <a:gd name="T68" fmla="*/ 47 w 104"/>
              <a:gd name="T69" fmla="*/ 78 h 118"/>
              <a:gd name="T70" fmla="*/ 51 w 104"/>
              <a:gd name="T71" fmla="*/ 80 h 118"/>
              <a:gd name="T72" fmla="*/ 48 w 104"/>
              <a:gd name="T73" fmla="*/ 85 h 118"/>
              <a:gd name="T74" fmla="*/ 77 w 104"/>
              <a:gd name="T75" fmla="*/ 77 h 118"/>
              <a:gd name="T76" fmla="*/ 70 w 104"/>
              <a:gd name="T77" fmla="*/ 74 h 118"/>
              <a:gd name="T78" fmla="*/ 74 w 104"/>
              <a:gd name="T79" fmla="*/ 69 h 118"/>
              <a:gd name="T80" fmla="*/ 77 w 104"/>
              <a:gd name="T81" fmla="*/ 77 h 118"/>
              <a:gd name="T82" fmla="*/ 72 w 104"/>
              <a:gd name="T83" fmla="*/ 38 h 118"/>
              <a:gd name="T84" fmla="*/ 81 w 104"/>
              <a:gd name="T85" fmla="*/ 37 h 118"/>
              <a:gd name="T86" fmla="*/ 75 w 104"/>
              <a:gd name="T87" fmla="*/ 44 h 118"/>
              <a:gd name="T88" fmla="*/ 72 w 104"/>
              <a:gd name="T89" fmla="*/ 3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" h="118">
                <a:moveTo>
                  <a:pt x="96" y="22"/>
                </a:moveTo>
                <a:cubicBezTo>
                  <a:pt x="85" y="22"/>
                  <a:pt x="74" y="24"/>
                  <a:pt x="63" y="26"/>
                </a:cubicBezTo>
                <a:cubicBezTo>
                  <a:pt x="63" y="25"/>
                  <a:pt x="63" y="25"/>
                  <a:pt x="63" y="25"/>
                </a:cubicBezTo>
                <a:cubicBezTo>
                  <a:pt x="56" y="16"/>
                  <a:pt x="44" y="0"/>
                  <a:pt x="31" y="4"/>
                </a:cubicBezTo>
                <a:cubicBezTo>
                  <a:pt x="26" y="5"/>
                  <a:pt x="26" y="11"/>
                  <a:pt x="29" y="13"/>
                </a:cubicBezTo>
                <a:cubicBezTo>
                  <a:pt x="33" y="15"/>
                  <a:pt x="36" y="18"/>
                  <a:pt x="40" y="21"/>
                </a:cubicBezTo>
                <a:cubicBezTo>
                  <a:pt x="38" y="21"/>
                  <a:pt x="36" y="22"/>
                  <a:pt x="35" y="25"/>
                </a:cubicBezTo>
                <a:cubicBezTo>
                  <a:pt x="35" y="28"/>
                  <a:pt x="35" y="31"/>
                  <a:pt x="35" y="33"/>
                </a:cubicBezTo>
                <a:cubicBezTo>
                  <a:pt x="25" y="37"/>
                  <a:pt x="14" y="42"/>
                  <a:pt x="5" y="47"/>
                </a:cubicBezTo>
                <a:cubicBezTo>
                  <a:pt x="0" y="49"/>
                  <a:pt x="0" y="57"/>
                  <a:pt x="5" y="59"/>
                </a:cubicBezTo>
                <a:cubicBezTo>
                  <a:pt x="15" y="63"/>
                  <a:pt x="25" y="68"/>
                  <a:pt x="35" y="73"/>
                </a:cubicBezTo>
                <a:cubicBezTo>
                  <a:pt x="35" y="85"/>
                  <a:pt x="36" y="97"/>
                  <a:pt x="38" y="109"/>
                </a:cubicBezTo>
                <a:cubicBezTo>
                  <a:pt x="38" y="116"/>
                  <a:pt x="47" y="118"/>
                  <a:pt x="50" y="111"/>
                </a:cubicBezTo>
                <a:cubicBezTo>
                  <a:pt x="54" y="102"/>
                  <a:pt x="58" y="93"/>
                  <a:pt x="63" y="85"/>
                </a:cubicBezTo>
                <a:cubicBezTo>
                  <a:pt x="70" y="89"/>
                  <a:pt x="77" y="92"/>
                  <a:pt x="85" y="95"/>
                </a:cubicBezTo>
                <a:cubicBezTo>
                  <a:pt x="90" y="97"/>
                  <a:pt x="96" y="94"/>
                  <a:pt x="95" y="87"/>
                </a:cubicBezTo>
                <a:cubicBezTo>
                  <a:pt x="92" y="77"/>
                  <a:pt x="87" y="66"/>
                  <a:pt x="82" y="57"/>
                </a:cubicBezTo>
                <a:cubicBezTo>
                  <a:pt x="88" y="49"/>
                  <a:pt x="95" y="41"/>
                  <a:pt x="101" y="34"/>
                </a:cubicBezTo>
                <a:cubicBezTo>
                  <a:pt x="104" y="29"/>
                  <a:pt x="102" y="22"/>
                  <a:pt x="96" y="22"/>
                </a:cubicBezTo>
                <a:close/>
                <a:moveTo>
                  <a:pt x="45" y="25"/>
                </a:moveTo>
                <a:cubicBezTo>
                  <a:pt x="46" y="26"/>
                  <a:pt x="47" y="28"/>
                  <a:pt x="49" y="29"/>
                </a:cubicBezTo>
                <a:cubicBezTo>
                  <a:pt x="47" y="29"/>
                  <a:pt x="46" y="30"/>
                  <a:pt x="45" y="30"/>
                </a:cubicBezTo>
                <a:cubicBezTo>
                  <a:pt x="45" y="29"/>
                  <a:pt x="45" y="27"/>
                  <a:pt x="45" y="25"/>
                </a:cubicBezTo>
                <a:close/>
                <a:moveTo>
                  <a:pt x="58" y="41"/>
                </a:moveTo>
                <a:cubicBezTo>
                  <a:pt x="61" y="45"/>
                  <a:pt x="64" y="50"/>
                  <a:pt x="67" y="55"/>
                </a:cubicBezTo>
                <a:cubicBezTo>
                  <a:pt x="64" y="59"/>
                  <a:pt x="61" y="64"/>
                  <a:pt x="58" y="68"/>
                </a:cubicBezTo>
                <a:cubicBezTo>
                  <a:pt x="54" y="66"/>
                  <a:pt x="50" y="64"/>
                  <a:pt x="46" y="63"/>
                </a:cubicBezTo>
                <a:cubicBezTo>
                  <a:pt x="46" y="57"/>
                  <a:pt x="46" y="50"/>
                  <a:pt x="46" y="44"/>
                </a:cubicBezTo>
                <a:cubicBezTo>
                  <a:pt x="50" y="43"/>
                  <a:pt x="54" y="42"/>
                  <a:pt x="58" y="41"/>
                </a:cubicBezTo>
                <a:close/>
                <a:moveTo>
                  <a:pt x="24" y="53"/>
                </a:moveTo>
                <a:cubicBezTo>
                  <a:pt x="28" y="51"/>
                  <a:pt x="31" y="50"/>
                  <a:pt x="35" y="48"/>
                </a:cubicBezTo>
                <a:cubicBezTo>
                  <a:pt x="34" y="51"/>
                  <a:pt x="34" y="54"/>
                  <a:pt x="34" y="57"/>
                </a:cubicBezTo>
                <a:cubicBezTo>
                  <a:pt x="31" y="56"/>
                  <a:pt x="28" y="54"/>
                  <a:pt x="24" y="53"/>
                </a:cubicBezTo>
                <a:close/>
                <a:moveTo>
                  <a:pt x="48" y="85"/>
                </a:moveTo>
                <a:cubicBezTo>
                  <a:pt x="48" y="83"/>
                  <a:pt x="47" y="81"/>
                  <a:pt x="47" y="78"/>
                </a:cubicBezTo>
                <a:cubicBezTo>
                  <a:pt x="49" y="79"/>
                  <a:pt x="50" y="79"/>
                  <a:pt x="51" y="80"/>
                </a:cubicBezTo>
                <a:cubicBezTo>
                  <a:pt x="50" y="82"/>
                  <a:pt x="49" y="84"/>
                  <a:pt x="48" y="85"/>
                </a:cubicBezTo>
                <a:close/>
                <a:moveTo>
                  <a:pt x="77" y="77"/>
                </a:moveTo>
                <a:cubicBezTo>
                  <a:pt x="75" y="76"/>
                  <a:pt x="73" y="75"/>
                  <a:pt x="70" y="74"/>
                </a:cubicBezTo>
                <a:cubicBezTo>
                  <a:pt x="71" y="72"/>
                  <a:pt x="73" y="70"/>
                  <a:pt x="74" y="69"/>
                </a:cubicBezTo>
                <a:cubicBezTo>
                  <a:pt x="75" y="71"/>
                  <a:pt x="76" y="74"/>
                  <a:pt x="77" y="77"/>
                </a:cubicBezTo>
                <a:close/>
                <a:moveTo>
                  <a:pt x="72" y="38"/>
                </a:moveTo>
                <a:cubicBezTo>
                  <a:pt x="75" y="38"/>
                  <a:pt x="78" y="37"/>
                  <a:pt x="81" y="37"/>
                </a:cubicBezTo>
                <a:cubicBezTo>
                  <a:pt x="79" y="39"/>
                  <a:pt x="77" y="41"/>
                  <a:pt x="75" y="44"/>
                </a:cubicBezTo>
                <a:cubicBezTo>
                  <a:pt x="74" y="42"/>
                  <a:pt x="73" y="40"/>
                  <a:pt x="72" y="38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0728824" y="5576297"/>
            <a:ext cx="1059102" cy="1022996"/>
            <a:chOff x="10101876" y="4297860"/>
            <a:chExt cx="1826037" cy="1763786"/>
          </a:xfrm>
        </p:grpSpPr>
        <p:sp>
          <p:nvSpPr>
            <p:cNvPr id="64" name="Freeform 26"/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6" name="Freeform 118"/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7" name="Freeform 119"/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8" name="Freeform 120"/>
            <p:cNvSpPr/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69" name="Freeform 121"/>
            <p:cNvSpPr/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0" name="Freeform 122"/>
          <p:cNvSpPr/>
          <p:nvPr/>
        </p:nvSpPr>
        <p:spPr bwMode="auto">
          <a:xfrm>
            <a:off x="1402839" y="3247451"/>
            <a:ext cx="284281" cy="315406"/>
          </a:xfrm>
          <a:custGeom>
            <a:avLst/>
            <a:gdLst>
              <a:gd name="T0" fmla="*/ 40 w 58"/>
              <a:gd name="T1" fmla="*/ 16 h 64"/>
              <a:gd name="T2" fmla="*/ 35 w 58"/>
              <a:gd name="T3" fmla="*/ 19 h 64"/>
              <a:gd name="T4" fmla="*/ 31 w 58"/>
              <a:gd name="T5" fmla="*/ 6 h 64"/>
              <a:gd name="T6" fmla="*/ 20 w 58"/>
              <a:gd name="T7" fmla="*/ 7 h 64"/>
              <a:gd name="T8" fmla="*/ 21 w 58"/>
              <a:gd name="T9" fmla="*/ 22 h 64"/>
              <a:gd name="T10" fmla="*/ 7 w 58"/>
              <a:gd name="T11" fmla="*/ 23 h 64"/>
              <a:gd name="T12" fmla="*/ 5 w 58"/>
              <a:gd name="T13" fmla="*/ 34 h 64"/>
              <a:gd name="T14" fmla="*/ 22 w 58"/>
              <a:gd name="T15" fmla="*/ 37 h 64"/>
              <a:gd name="T16" fmla="*/ 23 w 58"/>
              <a:gd name="T17" fmla="*/ 54 h 64"/>
              <a:gd name="T18" fmla="*/ 39 w 58"/>
              <a:gd name="T19" fmla="*/ 54 h 64"/>
              <a:gd name="T20" fmla="*/ 37 w 58"/>
              <a:gd name="T21" fmla="*/ 34 h 64"/>
              <a:gd name="T22" fmla="*/ 48 w 58"/>
              <a:gd name="T23" fmla="*/ 30 h 64"/>
              <a:gd name="T24" fmla="*/ 40 w 58"/>
              <a:gd name="T25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8" h="64">
                <a:moveTo>
                  <a:pt x="40" y="16"/>
                </a:moveTo>
                <a:cubicBezTo>
                  <a:pt x="38" y="17"/>
                  <a:pt x="37" y="18"/>
                  <a:pt x="35" y="19"/>
                </a:cubicBezTo>
                <a:cubicBezTo>
                  <a:pt x="34" y="14"/>
                  <a:pt x="33" y="10"/>
                  <a:pt x="31" y="6"/>
                </a:cubicBezTo>
                <a:cubicBezTo>
                  <a:pt x="29" y="0"/>
                  <a:pt x="20" y="1"/>
                  <a:pt x="20" y="7"/>
                </a:cubicBezTo>
                <a:cubicBezTo>
                  <a:pt x="20" y="12"/>
                  <a:pt x="21" y="17"/>
                  <a:pt x="21" y="22"/>
                </a:cubicBezTo>
                <a:cubicBezTo>
                  <a:pt x="16" y="23"/>
                  <a:pt x="12" y="23"/>
                  <a:pt x="7" y="23"/>
                </a:cubicBezTo>
                <a:cubicBezTo>
                  <a:pt x="0" y="23"/>
                  <a:pt x="0" y="32"/>
                  <a:pt x="5" y="34"/>
                </a:cubicBezTo>
                <a:cubicBezTo>
                  <a:pt x="11" y="36"/>
                  <a:pt x="17" y="37"/>
                  <a:pt x="22" y="37"/>
                </a:cubicBezTo>
                <a:cubicBezTo>
                  <a:pt x="22" y="42"/>
                  <a:pt x="23" y="48"/>
                  <a:pt x="23" y="54"/>
                </a:cubicBezTo>
                <a:cubicBezTo>
                  <a:pt x="23" y="64"/>
                  <a:pt x="39" y="64"/>
                  <a:pt x="39" y="54"/>
                </a:cubicBezTo>
                <a:cubicBezTo>
                  <a:pt x="39" y="47"/>
                  <a:pt x="38" y="41"/>
                  <a:pt x="37" y="34"/>
                </a:cubicBezTo>
                <a:cubicBezTo>
                  <a:pt x="41" y="33"/>
                  <a:pt x="45" y="32"/>
                  <a:pt x="48" y="30"/>
                </a:cubicBezTo>
                <a:cubicBezTo>
                  <a:pt x="58" y="26"/>
                  <a:pt x="50" y="12"/>
                  <a:pt x="40" y="16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71" name="Freeform 123"/>
          <p:cNvSpPr>
            <a:spLocks noEditPoints="1"/>
          </p:cNvSpPr>
          <p:nvPr/>
        </p:nvSpPr>
        <p:spPr bwMode="auto">
          <a:xfrm>
            <a:off x="11305187" y="289158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10819868" y="225151"/>
            <a:ext cx="993065" cy="793603"/>
            <a:chOff x="5671660" y="450732"/>
            <a:chExt cx="1456681" cy="1164099"/>
          </a:xfrm>
        </p:grpSpPr>
        <p:sp>
          <p:nvSpPr>
            <p:cNvPr id="73" name="Freeform 124"/>
            <p:cNvSpPr/>
            <p:nvPr/>
          </p:nvSpPr>
          <p:spPr bwMode="auto">
            <a:xfrm>
              <a:off x="5984992" y="685211"/>
              <a:ext cx="863218" cy="753241"/>
            </a:xfrm>
            <a:custGeom>
              <a:avLst/>
              <a:gdLst>
                <a:gd name="T0" fmla="*/ 130 w 176"/>
                <a:gd name="T1" fmla="*/ 115 h 153"/>
                <a:gd name="T2" fmla="*/ 152 w 176"/>
                <a:gd name="T3" fmla="*/ 18 h 153"/>
                <a:gd name="T4" fmla="*/ 142 w 176"/>
                <a:gd name="T5" fmla="*/ 7 h 153"/>
                <a:gd name="T6" fmla="*/ 129 w 176"/>
                <a:gd name="T7" fmla="*/ 5 h 153"/>
                <a:gd name="T8" fmla="*/ 116 w 176"/>
                <a:gd name="T9" fmla="*/ 4 h 153"/>
                <a:gd name="T10" fmla="*/ 82 w 176"/>
                <a:gd name="T11" fmla="*/ 70 h 153"/>
                <a:gd name="T12" fmla="*/ 75 w 176"/>
                <a:gd name="T13" fmla="*/ 68 h 153"/>
                <a:gd name="T14" fmla="*/ 70 w 176"/>
                <a:gd name="T15" fmla="*/ 70 h 153"/>
                <a:gd name="T16" fmla="*/ 71 w 176"/>
                <a:gd name="T17" fmla="*/ 66 h 153"/>
                <a:gd name="T18" fmla="*/ 62 w 176"/>
                <a:gd name="T19" fmla="*/ 57 h 153"/>
                <a:gd name="T20" fmla="*/ 54 w 176"/>
                <a:gd name="T21" fmla="*/ 60 h 153"/>
                <a:gd name="T22" fmla="*/ 54 w 176"/>
                <a:gd name="T23" fmla="*/ 60 h 153"/>
                <a:gd name="T24" fmla="*/ 42 w 176"/>
                <a:gd name="T25" fmla="*/ 65 h 153"/>
                <a:gd name="T26" fmla="*/ 46 w 176"/>
                <a:gd name="T27" fmla="*/ 55 h 153"/>
                <a:gd name="T28" fmla="*/ 36 w 176"/>
                <a:gd name="T29" fmla="*/ 48 h 153"/>
                <a:gd name="T30" fmla="*/ 31 w 176"/>
                <a:gd name="T31" fmla="*/ 51 h 153"/>
                <a:gd name="T32" fmla="*/ 26 w 176"/>
                <a:gd name="T33" fmla="*/ 51 h 153"/>
                <a:gd name="T34" fmla="*/ 2 w 176"/>
                <a:gd name="T35" fmla="*/ 77 h 153"/>
                <a:gd name="T36" fmla="*/ 8 w 176"/>
                <a:gd name="T37" fmla="*/ 87 h 153"/>
                <a:gd name="T38" fmla="*/ 12 w 176"/>
                <a:gd name="T39" fmla="*/ 87 h 153"/>
                <a:gd name="T40" fmla="*/ 15 w 176"/>
                <a:gd name="T41" fmla="*/ 94 h 153"/>
                <a:gd name="T42" fmla="*/ 14 w 176"/>
                <a:gd name="T43" fmla="*/ 98 h 153"/>
                <a:gd name="T44" fmla="*/ 22 w 176"/>
                <a:gd name="T45" fmla="*/ 102 h 153"/>
                <a:gd name="T46" fmla="*/ 22 w 176"/>
                <a:gd name="T47" fmla="*/ 102 h 153"/>
                <a:gd name="T48" fmla="*/ 27 w 176"/>
                <a:gd name="T49" fmla="*/ 106 h 153"/>
                <a:gd name="T50" fmla="*/ 36 w 176"/>
                <a:gd name="T51" fmla="*/ 106 h 153"/>
                <a:gd name="T52" fmla="*/ 46 w 176"/>
                <a:gd name="T53" fmla="*/ 127 h 153"/>
                <a:gd name="T54" fmla="*/ 51 w 176"/>
                <a:gd name="T55" fmla="*/ 129 h 153"/>
                <a:gd name="T56" fmla="*/ 64 w 176"/>
                <a:gd name="T57" fmla="*/ 139 h 153"/>
                <a:gd name="T58" fmla="*/ 68 w 176"/>
                <a:gd name="T59" fmla="*/ 140 h 153"/>
                <a:gd name="T60" fmla="*/ 89 w 176"/>
                <a:gd name="T61" fmla="*/ 152 h 153"/>
                <a:gd name="T62" fmla="*/ 113 w 176"/>
                <a:gd name="T63" fmla="*/ 137 h 153"/>
                <a:gd name="T64" fmla="*/ 118 w 176"/>
                <a:gd name="T65" fmla="*/ 134 h 153"/>
                <a:gd name="T66" fmla="*/ 122 w 176"/>
                <a:gd name="T67" fmla="*/ 126 h 153"/>
                <a:gd name="T68" fmla="*/ 127 w 176"/>
                <a:gd name="T69" fmla="*/ 120 h 153"/>
                <a:gd name="T70" fmla="*/ 129 w 176"/>
                <a:gd name="T71" fmla="*/ 116 h 153"/>
                <a:gd name="T72" fmla="*/ 130 w 176"/>
                <a:gd name="T73" fmla="*/ 1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6" h="153">
                  <a:moveTo>
                    <a:pt x="130" y="115"/>
                  </a:moveTo>
                  <a:cubicBezTo>
                    <a:pt x="149" y="97"/>
                    <a:pt x="176" y="39"/>
                    <a:pt x="152" y="18"/>
                  </a:cubicBezTo>
                  <a:cubicBezTo>
                    <a:pt x="150" y="13"/>
                    <a:pt x="147" y="9"/>
                    <a:pt x="142" y="7"/>
                  </a:cubicBezTo>
                  <a:cubicBezTo>
                    <a:pt x="138" y="5"/>
                    <a:pt x="133" y="4"/>
                    <a:pt x="129" y="5"/>
                  </a:cubicBezTo>
                  <a:cubicBezTo>
                    <a:pt x="126" y="1"/>
                    <a:pt x="120" y="0"/>
                    <a:pt x="116" y="4"/>
                  </a:cubicBezTo>
                  <a:cubicBezTo>
                    <a:pt x="97" y="21"/>
                    <a:pt x="87" y="46"/>
                    <a:pt x="82" y="70"/>
                  </a:cubicBezTo>
                  <a:cubicBezTo>
                    <a:pt x="80" y="68"/>
                    <a:pt x="78" y="67"/>
                    <a:pt x="75" y="68"/>
                  </a:cubicBezTo>
                  <a:cubicBezTo>
                    <a:pt x="73" y="68"/>
                    <a:pt x="72" y="69"/>
                    <a:pt x="70" y="70"/>
                  </a:cubicBezTo>
                  <a:cubicBezTo>
                    <a:pt x="70" y="69"/>
                    <a:pt x="70" y="67"/>
                    <a:pt x="71" y="66"/>
                  </a:cubicBezTo>
                  <a:cubicBezTo>
                    <a:pt x="72" y="61"/>
                    <a:pt x="67" y="56"/>
                    <a:pt x="62" y="57"/>
                  </a:cubicBezTo>
                  <a:cubicBezTo>
                    <a:pt x="59" y="58"/>
                    <a:pt x="57" y="59"/>
                    <a:pt x="54" y="60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49" y="61"/>
                    <a:pt x="46" y="63"/>
                    <a:pt x="42" y="65"/>
                  </a:cubicBezTo>
                  <a:cubicBezTo>
                    <a:pt x="44" y="62"/>
                    <a:pt x="45" y="59"/>
                    <a:pt x="46" y="55"/>
                  </a:cubicBezTo>
                  <a:cubicBezTo>
                    <a:pt x="48" y="50"/>
                    <a:pt x="41" y="45"/>
                    <a:pt x="36" y="48"/>
                  </a:cubicBezTo>
                  <a:cubicBezTo>
                    <a:pt x="35" y="49"/>
                    <a:pt x="33" y="50"/>
                    <a:pt x="31" y="51"/>
                  </a:cubicBezTo>
                  <a:cubicBezTo>
                    <a:pt x="30" y="50"/>
                    <a:pt x="27" y="50"/>
                    <a:pt x="26" y="51"/>
                  </a:cubicBezTo>
                  <a:cubicBezTo>
                    <a:pt x="13" y="57"/>
                    <a:pt x="8" y="65"/>
                    <a:pt x="2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9" y="87"/>
                    <a:pt x="10" y="87"/>
                    <a:pt x="12" y="87"/>
                  </a:cubicBezTo>
                  <a:cubicBezTo>
                    <a:pt x="13" y="89"/>
                    <a:pt x="14" y="92"/>
                    <a:pt x="15" y="94"/>
                  </a:cubicBezTo>
                  <a:cubicBezTo>
                    <a:pt x="15" y="95"/>
                    <a:pt x="14" y="96"/>
                    <a:pt x="14" y="98"/>
                  </a:cubicBezTo>
                  <a:cubicBezTo>
                    <a:pt x="12" y="102"/>
                    <a:pt x="18" y="106"/>
                    <a:pt x="22" y="102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3" y="104"/>
                    <a:pt x="25" y="106"/>
                    <a:pt x="27" y="106"/>
                  </a:cubicBezTo>
                  <a:cubicBezTo>
                    <a:pt x="30" y="106"/>
                    <a:pt x="33" y="107"/>
                    <a:pt x="36" y="106"/>
                  </a:cubicBezTo>
                  <a:cubicBezTo>
                    <a:pt x="35" y="114"/>
                    <a:pt x="38" y="121"/>
                    <a:pt x="46" y="127"/>
                  </a:cubicBezTo>
                  <a:cubicBezTo>
                    <a:pt x="48" y="128"/>
                    <a:pt x="49" y="129"/>
                    <a:pt x="51" y="129"/>
                  </a:cubicBezTo>
                  <a:cubicBezTo>
                    <a:pt x="53" y="134"/>
                    <a:pt x="58" y="138"/>
                    <a:pt x="64" y="139"/>
                  </a:cubicBezTo>
                  <a:cubicBezTo>
                    <a:pt x="66" y="140"/>
                    <a:pt x="67" y="140"/>
                    <a:pt x="68" y="140"/>
                  </a:cubicBezTo>
                  <a:cubicBezTo>
                    <a:pt x="72" y="146"/>
                    <a:pt x="78" y="151"/>
                    <a:pt x="89" y="152"/>
                  </a:cubicBezTo>
                  <a:cubicBezTo>
                    <a:pt x="100" y="153"/>
                    <a:pt x="107" y="146"/>
                    <a:pt x="113" y="137"/>
                  </a:cubicBezTo>
                  <a:cubicBezTo>
                    <a:pt x="115" y="136"/>
                    <a:pt x="117" y="135"/>
                    <a:pt x="118" y="134"/>
                  </a:cubicBezTo>
                  <a:cubicBezTo>
                    <a:pt x="119" y="131"/>
                    <a:pt x="121" y="129"/>
                    <a:pt x="122" y="126"/>
                  </a:cubicBezTo>
                  <a:cubicBezTo>
                    <a:pt x="125" y="125"/>
                    <a:pt x="126" y="122"/>
                    <a:pt x="127" y="120"/>
                  </a:cubicBezTo>
                  <a:cubicBezTo>
                    <a:pt x="127" y="118"/>
                    <a:pt x="128" y="117"/>
                    <a:pt x="129" y="116"/>
                  </a:cubicBezTo>
                  <a:lnTo>
                    <a:pt x="130" y="115"/>
                  </a:ln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4" name="Freeform 125"/>
            <p:cNvSpPr>
              <a:spLocks noEditPoints="1"/>
            </p:cNvSpPr>
            <p:nvPr/>
          </p:nvSpPr>
          <p:spPr bwMode="auto">
            <a:xfrm>
              <a:off x="5671660" y="450732"/>
              <a:ext cx="1344627" cy="1164099"/>
            </a:xfrm>
            <a:custGeom>
              <a:avLst/>
              <a:gdLst>
                <a:gd name="T0" fmla="*/ 260 w 274"/>
                <a:gd name="T1" fmla="*/ 30 h 237"/>
                <a:gd name="T2" fmla="*/ 232 w 274"/>
                <a:gd name="T3" fmla="*/ 46 h 237"/>
                <a:gd name="T4" fmla="*/ 145 w 274"/>
                <a:gd name="T5" fmla="*/ 102 h 237"/>
                <a:gd name="T6" fmla="*/ 53 w 274"/>
                <a:gd name="T7" fmla="*/ 126 h 237"/>
                <a:gd name="T8" fmla="*/ 67 w 274"/>
                <a:gd name="T9" fmla="*/ 161 h 237"/>
                <a:gd name="T10" fmla="*/ 52 w 274"/>
                <a:gd name="T11" fmla="*/ 170 h 237"/>
                <a:gd name="T12" fmla="*/ 26 w 274"/>
                <a:gd name="T13" fmla="*/ 148 h 237"/>
                <a:gd name="T14" fmla="*/ 21 w 274"/>
                <a:gd name="T15" fmla="*/ 157 h 237"/>
                <a:gd name="T16" fmla="*/ 41 w 274"/>
                <a:gd name="T17" fmla="*/ 176 h 237"/>
                <a:gd name="T18" fmla="*/ 33 w 274"/>
                <a:gd name="T19" fmla="*/ 182 h 237"/>
                <a:gd name="T20" fmla="*/ 7 w 274"/>
                <a:gd name="T21" fmla="*/ 158 h 237"/>
                <a:gd name="T22" fmla="*/ 2 w 274"/>
                <a:gd name="T23" fmla="*/ 162 h 237"/>
                <a:gd name="T24" fmla="*/ 23 w 274"/>
                <a:gd name="T25" fmla="*/ 189 h 237"/>
                <a:gd name="T26" fmla="*/ 16 w 274"/>
                <a:gd name="T27" fmla="*/ 224 h 237"/>
                <a:gd name="T28" fmla="*/ 25 w 274"/>
                <a:gd name="T29" fmla="*/ 231 h 237"/>
                <a:gd name="T30" fmla="*/ 38 w 274"/>
                <a:gd name="T31" fmla="*/ 193 h 237"/>
                <a:gd name="T32" fmla="*/ 46 w 274"/>
                <a:gd name="T33" fmla="*/ 189 h 237"/>
                <a:gd name="T34" fmla="*/ 48 w 274"/>
                <a:gd name="T35" fmla="*/ 210 h 237"/>
                <a:gd name="T36" fmla="*/ 57 w 274"/>
                <a:gd name="T37" fmla="*/ 211 h 237"/>
                <a:gd name="T38" fmla="*/ 59 w 274"/>
                <a:gd name="T39" fmla="*/ 182 h 237"/>
                <a:gd name="T40" fmla="*/ 78 w 274"/>
                <a:gd name="T41" fmla="*/ 171 h 237"/>
                <a:gd name="T42" fmla="*/ 103 w 274"/>
                <a:gd name="T43" fmla="*/ 189 h 237"/>
                <a:gd name="T44" fmla="*/ 182 w 274"/>
                <a:gd name="T45" fmla="*/ 204 h 237"/>
                <a:gd name="T46" fmla="*/ 228 w 274"/>
                <a:gd name="T47" fmla="*/ 134 h 237"/>
                <a:gd name="T48" fmla="*/ 237 w 274"/>
                <a:gd name="T49" fmla="*/ 58 h 237"/>
                <a:gd name="T50" fmla="*/ 267 w 274"/>
                <a:gd name="T51" fmla="*/ 41 h 237"/>
                <a:gd name="T52" fmla="*/ 260 w 274"/>
                <a:gd name="T53" fmla="*/ 30 h 237"/>
                <a:gd name="T54" fmla="*/ 213 w 274"/>
                <a:gd name="T55" fmla="*/ 130 h 237"/>
                <a:gd name="T56" fmla="*/ 181 w 274"/>
                <a:gd name="T57" fmla="*/ 185 h 237"/>
                <a:gd name="T58" fmla="*/ 130 w 274"/>
                <a:gd name="T59" fmla="*/ 184 h 237"/>
                <a:gd name="T60" fmla="*/ 93 w 274"/>
                <a:gd name="T61" fmla="*/ 163 h 237"/>
                <a:gd name="T62" fmla="*/ 105 w 274"/>
                <a:gd name="T63" fmla="*/ 156 h 237"/>
                <a:gd name="T64" fmla="*/ 97 w 274"/>
                <a:gd name="T65" fmla="*/ 143 h 237"/>
                <a:gd name="T66" fmla="*/ 82 w 274"/>
                <a:gd name="T67" fmla="*/ 152 h 237"/>
                <a:gd name="T68" fmla="*/ 75 w 274"/>
                <a:gd name="T69" fmla="*/ 143 h 237"/>
                <a:gd name="T70" fmla="*/ 96 w 274"/>
                <a:gd name="T71" fmla="*/ 97 h 237"/>
                <a:gd name="T72" fmla="*/ 148 w 274"/>
                <a:gd name="T73" fmla="*/ 125 h 237"/>
                <a:gd name="T74" fmla="*/ 156 w 274"/>
                <a:gd name="T75" fmla="*/ 122 h 237"/>
                <a:gd name="T76" fmla="*/ 155 w 274"/>
                <a:gd name="T77" fmla="*/ 119 h 237"/>
                <a:gd name="T78" fmla="*/ 157 w 274"/>
                <a:gd name="T79" fmla="*/ 115 h 237"/>
                <a:gd name="T80" fmla="*/ 182 w 274"/>
                <a:gd name="T81" fmla="*/ 59 h 237"/>
                <a:gd name="T82" fmla="*/ 219 w 274"/>
                <a:gd name="T83" fmla="*/ 55 h 237"/>
                <a:gd name="T84" fmla="*/ 206 w 274"/>
                <a:gd name="T85" fmla="*/ 64 h 237"/>
                <a:gd name="T86" fmla="*/ 209 w 274"/>
                <a:gd name="T87" fmla="*/ 71 h 237"/>
                <a:gd name="T88" fmla="*/ 224 w 274"/>
                <a:gd name="T89" fmla="*/ 65 h 237"/>
                <a:gd name="T90" fmla="*/ 225 w 274"/>
                <a:gd name="T91" fmla="*/ 72 h 237"/>
                <a:gd name="T92" fmla="*/ 213 w 274"/>
                <a:gd name="T93" fmla="*/ 13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4" h="237">
                  <a:moveTo>
                    <a:pt x="260" y="30"/>
                  </a:moveTo>
                  <a:cubicBezTo>
                    <a:pt x="250" y="34"/>
                    <a:pt x="241" y="40"/>
                    <a:pt x="232" y="46"/>
                  </a:cubicBezTo>
                  <a:cubicBezTo>
                    <a:pt x="204" y="0"/>
                    <a:pt x="148" y="59"/>
                    <a:pt x="145" y="102"/>
                  </a:cubicBezTo>
                  <a:cubicBezTo>
                    <a:pt x="117" y="72"/>
                    <a:pt x="54" y="74"/>
                    <a:pt x="53" y="126"/>
                  </a:cubicBezTo>
                  <a:cubicBezTo>
                    <a:pt x="53" y="139"/>
                    <a:pt x="59" y="151"/>
                    <a:pt x="67" y="161"/>
                  </a:cubicBezTo>
                  <a:cubicBezTo>
                    <a:pt x="62" y="164"/>
                    <a:pt x="57" y="167"/>
                    <a:pt x="52" y="170"/>
                  </a:cubicBezTo>
                  <a:cubicBezTo>
                    <a:pt x="44" y="161"/>
                    <a:pt x="35" y="153"/>
                    <a:pt x="26" y="148"/>
                  </a:cubicBezTo>
                  <a:cubicBezTo>
                    <a:pt x="20" y="145"/>
                    <a:pt x="16" y="153"/>
                    <a:pt x="21" y="157"/>
                  </a:cubicBezTo>
                  <a:cubicBezTo>
                    <a:pt x="29" y="162"/>
                    <a:pt x="36" y="169"/>
                    <a:pt x="41" y="176"/>
                  </a:cubicBezTo>
                  <a:cubicBezTo>
                    <a:pt x="39" y="178"/>
                    <a:pt x="36" y="180"/>
                    <a:pt x="33" y="182"/>
                  </a:cubicBezTo>
                  <a:cubicBezTo>
                    <a:pt x="27" y="172"/>
                    <a:pt x="16" y="164"/>
                    <a:pt x="7" y="158"/>
                  </a:cubicBezTo>
                  <a:cubicBezTo>
                    <a:pt x="4" y="156"/>
                    <a:pt x="0" y="159"/>
                    <a:pt x="2" y="162"/>
                  </a:cubicBezTo>
                  <a:cubicBezTo>
                    <a:pt x="8" y="172"/>
                    <a:pt x="17" y="180"/>
                    <a:pt x="23" y="189"/>
                  </a:cubicBezTo>
                  <a:cubicBezTo>
                    <a:pt x="31" y="202"/>
                    <a:pt x="20" y="213"/>
                    <a:pt x="16" y="224"/>
                  </a:cubicBezTo>
                  <a:cubicBezTo>
                    <a:pt x="13" y="230"/>
                    <a:pt x="20" y="237"/>
                    <a:pt x="25" y="231"/>
                  </a:cubicBezTo>
                  <a:cubicBezTo>
                    <a:pt x="35" y="221"/>
                    <a:pt x="41" y="207"/>
                    <a:pt x="38" y="193"/>
                  </a:cubicBezTo>
                  <a:cubicBezTo>
                    <a:pt x="41" y="192"/>
                    <a:pt x="44" y="190"/>
                    <a:pt x="46" y="189"/>
                  </a:cubicBezTo>
                  <a:cubicBezTo>
                    <a:pt x="47" y="196"/>
                    <a:pt x="47" y="203"/>
                    <a:pt x="48" y="210"/>
                  </a:cubicBezTo>
                  <a:cubicBezTo>
                    <a:pt x="50" y="214"/>
                    <a:pt x="55" y="214"/>
                    <a:pt x="57" y="211"/>
                  </a:cubicBezTo>
                  <a:cubicBezTo>
                    <a:pt x="63" y="201"/>
                    <a:pt x="63" y="191"/>
                    <a:pt x="59" y="182"/>
                  </a:cubicBezTo>
                  <a:cubicBezTo>
                    <a:pt x="65" y="179"/>
                    <a:pt x="72" y="175"/>
                    <a:pt x="78" y="171"/>
                  </a:cubicBezTo>
                  <a:cubicBezTo>
                    <a:pt x="86" y="178"/>
                    <a:pt x="95" y="184"/>
                    <a:pt x="103" y="189"/>
                  </a:cubicBezTo>
                  <a:cubicBezTo>
                    <a:pt x="124" y="201"/>
                    <a:pt x="158" y="217"/>
                    <a:pt x="182" y="204"/>
                  </a:cubicBezTo>
                  <a:cubicBezTo>
                    <a:pt x="206" y="191"/>
                    <a:pt x="219" y="158"/>
                    <a:pt x="228" y="134"/>
                  </a:cubicBezTo>
                  <a:cubicBezTo>
                    <a:pt x="237" y="110"/>
                    <a:pt x="246" y="83"/>
                    <a:pt x="237" y="58"/>
                  </a:cubicBezTo>
                  <a:cubicBezTo>
                    <a:pt x="247" y="52"/>
                    <a:pt x="256" y="45"/>
                    <a:pt x="267" y="41"/>
                  </a:cubicBezTo>
                  <a:cubicBezTo>
                    <a:pt x="274" y="37"/>
                    <a:pt x="268" y="26"/>
                    <a:pt x="260" y="30"/>
                  </a:cubicBezTo>
                  <a:close/>
                  <a:moveTo>
                    <a:pt x="213" y="130"/>
                  </a:moveTo>
                  <a:cubicBezTo>
                    <a:pt x="205" y="150"/>
                    <a:pt x="195" y="170"/>
                    <a:pt x="181" y="185"/>
                  </a:cubicBezTo>
                  <a:cubicBezTo>
                    <a:pt x="167" y="198"/>
                    <a:pt x="145" y="190"/>
                    <a:pt x="130" y="184"/>
                  </a:cubicBezTo>
                  <a:cubicBezTo>
                    <a:pt x="117" y="179"/>
                    <a:pt x="104" y="172"/>
                    <a:pt x="93" y="163"/>
                  </a:cubicBezTo>
                  <a:cubicBezTo>
                    <a:pt x="97" y="160"/>
                    <a:pt x="101" y="158"/>
                    <a:pt x="105" y="156"/>
                  </a:cubicBezTo>
                  <a:cubicBezTo>
                    <a:pt x="113" y="151"/>
                    <a:pt x="105" y="139"/>
                    <a:pt x="97" y="143"/>
                  </a:cubicBezTo>
                  <a:cubicBezTo>
                    <a:pt x="92" y="146"/>
                    <a:pt x="87" y="149"/>
                    <a:pt x="82" y="152"/>
                  </a:cubicBezTo>
                  <a:cubicBezTo>
                    <a:pt x="79" y="149"/>
                    <a:pt x="77" y="146"/>
                    <a:pt x="75" y="143"/>
                  </a:cubicBezTo>
                  <a:cubicBezTo>
                    <a:pt x="61" y="124"/>
                    <a:pt x="74" y="100"/>
                    <a:pt x="96" y="97"/>
                  </a:cubicBezTo>
                  <a:cubicBezTo>
                    <a:pt x="117" y="94"/>
                    <a:pt x="138" y="106"/>
                    <a:pt x="148" y="125"/>
                  </a:cubicBezTo>
                  <a:cubicBezTo>
                    <a:pt x="150" y="130"/>
                    <a:pt x="157" y="127"/>
                    <a:pt x="156" y="122"/>
                  </a:cubicBezTo>
                  <a:cubicBezTo>
                    <a:pt x="156" y="121"/>
                    <a:pt x="155" y="120"/>
                    <a:pt x="155" y="119"/>
                  </a:cubicBezTo>
                  <a:cubicBezTo>
                    <a:pt x="156" y="118"/>
                    <a:pt x="157" y="117"/>
                    <a:pt x="157" y="115"/>
                  </a:cubicBezTo>
                  <a:cubicBezTo>
                    <a:pt x="160" y="94"/>
                    <a:pt x="168" y="74"/>
                    <a:pt x="182" y="59"/>
                  </a:cubicBezTo>
                  <a:cubicBezTo>
                    <a:pt x="194" y="45"/>
                    <a:pt x="210" y="44"/>
                    <a:pt x="219" y="55"/>
                  </a:cubicBezTo>
                  <a:cubicBezTo>
                    <a:pt x="214" y="58"/>
                    <a:pt x="210" y="61"/>
                    <a:pt x="206" y="64"/>
                  </a:cubicBezTo>
                  <a:cubicBezTo>
                    <a:pt x="202" y="66"/>
                    <a:pt x="204" y="72"/>
                    <a:pt x="209" y="71"/>
                  </a:cubicBezTo>
                  <a:cubicBezTo>
                    <a:pt x="214" y="69"/>
                    <a:pt x="219" y="67"/>
                    <a:pt x="224" y="65"/>
                  </a:cubicBezTo>
                  <a:cubicBezTo>
                    <a:pt x="224" y="67"/>
                    <a:pt x="225" y="70"/>
                    <a:pt x="225" y="72"/>
                  </a:cubicBezTo>
                  <a:cubicBezTo>
                    <a:pt x="228" y="91"/>
                    <a:pt x="219" y="113"/>
                    <a:pt x="213" y="13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sp>
          <p:nvSpPr>
            <p:cNvPr id="75" name="Freeform 126"/>
            <p:cNvSpPr/>
            <p:nvPr/>
          </p:nvSpPr>
          <p:spPr bwMode="auto">
            <a:xfrm>
              <a:off x="6785958" y="454882"/>
              <a:ext cx="342383" cy="300882"/>
            </a:xfrm>
            <a:custGeom>
              <a:avLst/>
              <a:gdLst>
                <a:gd name="T0" fmla="*/ 54 w 70"/>
                <a:gd name="T1" fmla="*/ 9 h 61"/>
                <a:gd name="T2" fmla="*/ 7 w 70"/>
                <a:gd name="T3" fmla="*/ 2 h 61"/>
                <a:gd name="T4" fmla="*/ 6 w 70"/>
                <a:gd name="T5" fmla="*/ 13 h 61"/>
                <a:gd name="T6" fmla="*/ 43 w 70"/>
                <a:gd name="T7" fmla="*/ 21 h 61"/>
                <a:gd name="T8" fmla="*/ 52 w 70"/>
                <a:gd name="T9" fmla="*/ 54 h 61"/>
                <a:gd name="T10" fmla="*/ 63 w 70"/>
                <a:gd name="T11" fmla="*/ 56 h 61"/>
                <a:gd name="T12" fmla="*/ 54 w 70"/>
                <a:gd name="T13" fmla="*/ 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61">
                  <a:moveTo>
                    <a:pt x="54" y="9"/>
                  </a:moveTo>
                  <a:cubicBezTo>
                    <a:pt x="43" y="0"/>
                    <a:pt x="21" y="3"/>
                    <a:pt x="7" y="2"/>
                  </a:cubicBezTo>
                  <a:cubicBezTo>
                    <a:pt x="0" y="1"/>
                    <a:pt x="0" y="11"/>
                    <a:pt x="6" y="13"/>
                  </a:cubicBezTo>
                  <a:cubicBezTo>
                    <a:pt x="18" y="17"/>
                    <a:pt x="30" y="17"/>
                    <a:pt x="43" y="21"/>
                  </a:cubicBezTo>
                  <a:cubicBezTo>
                    <a:pt x="54" y="24"/>
                    <a:pt x="49" y="46"/>
                    <a:pt x="52" y="54"/>
                  </a:cubicBezTo>
                  <a:cubicBezTo>
                    <a:pt x="54" y="59"/>
                    <a:pt x="61" y="61"/>
                    <a:pt x="63" y="56"/>
                  </a:cubicBezTo>
                  <a:cubicBezTo>
                    <a:pt x="70" y="42"/>
                    <a:pt x="67" y="18"/>
                    <a:pt x="54" y="9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</p:grpSp>
      <p:sp>
        <p:nvSpPr>
          <p:cNvPr id="76" name="Freeform 123"/>
          <p:cNvSpPr>
            <a:spLocks noEditPoints="1"/>
          </p:cNvSpPr>
          <p:nvPr/>
        </p:nvSpPr>
        <p:spPr bwMode="auto">
          <a:xfrm flipH="1">
            <a:off x="744597" y="205441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9E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59号-创粗黑" panose="00000500000000000000" pitchFamily="2" charset="-122"/>
              <a:ea typeface="字魂59号-创粗黑" panose="00000500000000000000" pitchFamily="2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370146" y="139218"/>
            <a:ext cx="4556933" cy="907919"/>
            <a:chOff x="3312996" y="215475"/>
            <a:chExt cx="4556933" cy="907919"/>
          </a:xfrm>
        </p:grpSpPr>
        <p:grpSp>
          <p:nvGrpSpPr>
            <p:cNvPr id="78" name="组合 77"/>
            <p:cNvGrpSpPr/>
            <p:nvPr/>
          </p:nvGrpSpPr>
          <p:grpSpPr>
            <a:xfrm rot="406819" flipH="1">
              <a:off x="3312996" y="215475"/>
              <a:ext cx="1030666" cy="703956"/>
              <a:chOff x="9015984" y="2528554"/>
              <a:chExt cx="2157344" cy="1473489"/>
            </a:xfrm>
          </p:grpSpPr>
          <p:sp>
            <p:nvSpPr>
              <p:cNvPr id="90" name="Freeform 166"/>
              <p:cNvSpPr/>
              <p:nvPr/>
            </p:nvSpPr>
            <p:spPr bwMode="auto">
              <a:xfrm>
                <a:off x="10132784" y="3116474"/>
                <a:ext cx="831450" cy="526422"/>
              </a:xfrm>
              <a:custGeom>
                <a:avLst/>
                <a:gdLst>
                  <a:gd name="T0" fmla="*/ 10 w 143"/>
                  <a:gd name="T1" fmla="*/ 90 h 90"/>
                  <a:gd name="T2" fmla="*/ 10 w 143"/>
                  <a:gd name="T3" fmla="*/ 90 h 90"/>
                  <a:gd name="T4" fmla="*/ 143 w 143"/>
                  <a:gd name="T5" fmla="*/ 18 h 90"/>
                  <a:gd name="T6" fmla="*/ 130 w 143"/>
                  <a:gd name="T7" fmla="*/ 0 h 90"/>
                  <a:gd name="T8" fmla="*/ 0 w 143"/>
                  <a:gd name="T9" fmla="*/ 77 h 90"/>
                  <a:gd name="T10" fmla="*/ 10 w 143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90">
                    <a:moveTo>
                      <a:pt x="10" y="90"/>
                    </a:moveTo>
                    <a:cubicBezTo>
                      <a:pt x="10" y="90"/>
                      <a:pt x="10" y="90"/>
                      <a:pt x="10" y="90"/>
                    </a:cubicBezTo>
                    <a:cubicBezTo>
                      <a:pt x="52" y="61"/>
                      <a:pt x="98" y="41"/>
                      <a:pt x="143" y="18"/>
                    </a:cubicBezTo>
                    <a:cubicBezTo>
                      <a:pt x="138" y="12"/>
                      <a:pt x="134" y="7"/>
                      <a:pt x="130" y="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4" y="79"/>
                      <a:pt x="8" y="83"/>
                      <a:pt x="10" y="9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1" name="Freeform 167"/>
              <p:cNvSpPr/>
              <p:nvPr/>
            </p:nvSpPr>
            <p:spPr bwMode="auto">
              <a:xfrm>
                <a:off x="9933530" y="2779466"/>
                <a:ext cx="954446" cy="787173"/>
              </a:xfrm>
              <a:custGeom>
                <a:avLst/>
                <a:gdLst>
                  <a:gd name="T0" fmla="*/ 164 w 164"/>
                  <a:gd name="T1" fmla="*/ 58 h 135"/>
                  <a:gd name="T2" fmla="*/ 140 w 164"/>
                  <a:gd name="T3" fmla="*/ 0 h 135"/>
                  <a:gd name="T4" fmla="*/ 9 w 164"/>
                  <a:gd name="T5" fmla="*/ 77 h 135"/>
                  <a:gd name="T6" fmla="*/ 5 w 164"/>
                  <a:gd name="T7" fmla="*/ 120 h 135"/>
                  <a:gd name="T8" fmla="*/ 34 w 164"/>
                  <a:gd name="T9" fmla="*/ 135 h 135"/>
                  <a:gd name="T10" fmla="*/ 164 w 164"/>
                  <a:gd name="T11" fmla="*/ 5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135">
                    <a:moveTo>
                      <a:pt x="164" y="58"/>
                    </a:moveTo>
                    <a:cubicBezTo>
                      <a:pt x="154" y="40"/>
                      <a:pt x="146" y="20"/>
                      <a:pt x="140" y="0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13" y="92"/>
                      <a:pt x="0" y="109"/>
                      <a:pt x="5" y="120"/>
                    </a:cubicBezTo>
                    <a:cubicBezTo>
                      <a:pt x="10" y="129"/>
                      <a:pt x="24" y="128"/>
                      <a:pt x="34" y="135"/>
                    </a:cubicBezTo>
                    <a:cubicBezTo>
                      <a:pt x="164" y="58"/>
                      <a:pt x="164" y="58"/>
                      <a:pt x="164" y="58"/>
                    </a:cubicBezTo>
                  </a:path>
                </a:pathLst>
              </a:custGeom>
              <a:solidFill>
                <a:srgbClr val="ECC6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2" name="Freeform 168"/>
              <p:cNvSpPr/>
              <p:nvPr/>
            </p:nvSpPr>
            <p:spPr bwMode="auto">
              <a:xfrm>
                <a:off x="9618662" y="2570374"/>
                <a:ext cx="1129101" cy="656798"/>
              </a:xfrm>
              <a:custGeom>
                <a:avLst/>
                <a:gdLst>
                  <a:gd name="T0" fmla="*/ 185 w 194"/>
                  <a:gd name="T1" fmla="*/ 0 h 113"/>
                  <a:gd name="T2" fmla="*/ 0 w 194"/>
                  <a:gd name="T3" fmla="*/ 110 h 113"/>
                  <a:gd name="T4" fmla="*/ 59 w 194"/>
                  <a:gd name="T5" fmla="*/ 105 h 113"/>
                  <a:gd name="T6" fmla="*/ 63 w 194"/>
                  <a:gd name="T7" fmla="*/ 113 h 113"/>
                  <a:gd name="T8" fmla="*/ 194 w 194"/>
                  <a:gd name="T9" fmla="*/ 36 h 113"/>
                  <a:gd name="T10" fmla="*/ 185 w 194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4" h="113">
                    <a:moveTo>
                      <a:pt x="185" y="0"/>
                    </a:moveTo>
                    <a:cubicBezTo>
                      <a:pt x="0" y="110"/>
                      <a:pt x="0" y="110"/>
                      <a:pt x="0" y="110"/>
                    </a:cubicBezTo>
                    <a:cubicBezTo>
                      <a:pt x="4" y="108"/>
                      <a:pt x="47" y="90"/>
                      <a:pt x="59" y="105"/>
                    </a:cubicBezTo>
                    <a:cubicBezTo>
                      <a:pt x="61" y="108"/>
                      <a:pt x="63" y="110"/>
                      <a:pt x="63" y="113"/>
                    </a:cubicBezTo>
                    <a:cubicBezTo>
                      <a:pt x="194" y="36"/>
                      <a:pt x="194" y="36"/>
                      <a:pt x="194" y="36"/>
                    </a:cubicBezTo>
                    <a:cubicBezTo>
                      <a:pt x="191" y="24"/>
                      <a:pt x="188" y="12"/>
                      <a:pt x="185" y="0"/>
                    </a:cubicBezTo>
                  </a:path>
                </a:pathLst>
              </a:custGeom>
              <a:solidFill>
                <a:srgbClr val="F8E5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3" name="Freeform 169"/>
              <p:cNvSpPr/>
              <p:nvPr/>
            </p:nvSpPr>
            <p:spPr bwMode="auto">
              <a:xfrm>
                <a:off x="9200477" y="3094334"/>
                <a:ext cx="996266" cy="797012"/>
              </a:xfrm>
              <a:custGeom>
                <a:avLst/>
                <a:gdLst>
                  <a:gd name="T0" fmla="*/ 170 w 171"/>
                  <a:gd name="T1" fmla="*/ 94 h 137"/>
                  <a:gd name="T2" fmla="*/ 159 w 171"/>
                  <a:gd name="T3" fmla="*/ 102 h 137"/>
                  <a:gd name="T4" fmla="*/ 170 w 171"/>
                  <a:gd name="T5" fmla="*/ 94 h 137"/>
                  <a:gd name="T6" fmla="*/ 170 w 171"/>
                  <a:gd name="T7" fmla="*/ 94 h 137"/>
                  <a:gd name="T8" fmla="*/ 160 w 171"/>
                  <a:gd name="T9" fmla="*/ 81 h 137"/>
                  <a:gd name="T10" fmla="*/ 131 w 171"/>
                  <a:gd name="T11" fmla="*/ 66 h 137"/>
                  <a:gd name="T12" fmla="*/ 135 w 171"/>
                  <a:gd name="T13" fmla="*/ 23 h 137"/>
                  <a:gd name="T14" fmla="*/ 131 w 171"/>
                  <a:gd name="T15" fmla="*/ 15 h 137"/>
                  <a:gd name="T16" fmla="*/ 72 w 171"/>
                  <a:gd name="T17" fmla="*/ 20 h 137"/>
                  <a:gd name="T18" fmla="*/ 72 w 171"/>
                  <a:gd name="T19" fmla="*/ 20 h 137"/>
                  <a:gd name="T20" fmla="*/ 0 w 171"/>
                  <a:gd name="T21" fmla="*/ 114 h 137"/>
                  <a:gd name="T22" fmla="*/ 17 w 171"/>
                  <a:gd name="T23" fmla="*/ 137 h 137"/>
                  <a:gd name="T24" fmla="*/ 171 w 171"/>
                  <a:gd name="T25" fmla="*/ 97 h 137"/>
                  <a:gd name="T26" fmla="*/ 170 w 171"/>
                  <a:gd name="T2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137">
                    <a:moveTo>
                      <a:pt x="170" y="94"/>
                    </a:moveTo>
                    <a:cubicBezTo>
                      <a:pt x="166" y="97"/>
                      <a:pt x="163" y="99"/>
                      <a:pt x="159" y="102"/>
                    </a:cubicBezTo>
                    <a:cubicBezTo>
                      <a:pt x="163" y="99"/>
                      <a:pt x="166" y="97"/>
                      <a:pt x="170" y="94"/>
                    </a:cubicBezTo>
                    <a:cubicBezTo>
                      <a:pt x="170" y="94"/>
                      <a:pt x="170" y="94"/>
                      <a:pt x="170" y="94"/>
                    </a:cubicBezTo>
                    <a:cubicBezTo>
                      <a:pt x="168" y="87"/>
                      <a:pt x="164" y="83"/>
                      <a:pt x="160" y="81"/>
                    </a:cubicBezTo>
                    <a:cubicBezTo>
                      <a:pt x="150" y="74"/>
                      <a:pt x="136" y="75"/>
                      <a:pt x="131" y="66"/>
                    </a:cubicBezTo>
                    <a:cubicBezTo>
                      <a:pt x="126" y="55"/>
                      <a:pt x="139" y="38"/>
                      <a:pt x="135" y="23"/>
                    </a:cubicBezTo>
                    <a:cubicBezTo>
                      <a:pt x="135" y="20"/>
                      <a:pt x="133" y="18"/>
                      <a:pt x="131" y="15"/>
                    </a:cubicBezTo>
                    <a:cubicBezTo>
                      <a:pt x="119" y="0"/>
                      <a:pt x="76" y="18"/>
                      <a:pt x="72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12" y="121"/>
                      <a:pt x="17" y="137"/>
                    </a:cubicBezTo>
                    <a:cubicBezTo>
                      <a:pt x="69" y="125"/>
                      <a:pt x="126" y="124"/>
                      <a:pt x="171" y="97"/>
                    </a:cubicBezTo>
                    <a:cubicBezTo>
                      <a:pt x="171" y="96"/>
                      <a:pt x="171" y="95"/>
                      <a:pt x="170" y="94"/>
                    </a:cubicBezTo>
                  </a:path>
                </a:pathLst>
              </a:custGeom>
              <a:solidFill>
                <a:srgbClr val="EACE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4" name="Freeform 170"/>
              <p:cNvSpPr/>
              <p:nvPr/>
            </p:nvSpPr>
            <p:spPr bwMode="auto">
              <a:xfrm>
                <a:off x="9033203" y="3758510"/>
                <a:ext cx="265671" cy="221392"/>
              </a:xfrm>
              <a:custGeom>
                <a:avLst/>
                <a:gdLst>
                  <a:gd name="T0" fmla="*/ 29 w 46"/>
                  <a:gd name="T1" fmla="*/ 0 h 38"/>
                  <a:gd name="T2" fmla="*/ 0 w 46"/>
                  <a:gd name="T3" fmla="*/ 38 h 38"/>
                  <a:gd name="T4" fmla="*/ 46 w 46"/>
                  <a:gd name="T5" fmla="*/ 23 h 38"/>
                  <a:gd name="T6" fmla="*/ 29 w 46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15" y="31"/>
                      <a:pt x="30" y="27"/>
                      <a:pt x="46" y="23"/>
                    </a:cubicBezTo>
                    <a:cubicBezTo>
                      <a:pt x="41" y="7"/>
                      <a:pt x="29" y="0"/>
                      <a:pt x="29" y="0"/>
                    </a:cubicBezTo>
                  </a:path>
                </a:pathLst>
              </a:custGeom>
              <a:solidFill>
                <a:srgbClr val="1F1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5" name="Freeform 175"/>
              <p:cNvSpPr/>
              <p:nvPr/>
            </p:nvSpPr>
            <p:spPr bwMode="auto">
              <a:xfrm>
                <a:off x="9945831" y="3030377"/>
                <a:ext cx="1227497" cy="890489"/>
              </a:xfrm>
              <a:custGeom>
                <a:avLst/>
                <a:gdLst>
                  <a:gd name="T0" fmla="*/ 189 w 211"/>
                  <a:gd name="T1" fmla="*/ 0 h 153"/>
                  <a:gd name="T2" fmla="*/ 189 w 211"/>
                  <a:gd name="T3" fmla="*/ 0 h 153"/>
                  <a:gd name="T4" fmla="*/ 162 w 211"/>
                  <a:gd name="T5" fmla="*/ 15 h 153"/>
                  <a:gd name="T6" fmla="*/ 175 w 211"/>
                  <a:gd name="T7" fmla="*/ 33 h 153"/>
                  <a:gd name="T8" fmla="*/ 175 w 211"/>
                  <a:gd name="T9" fmla="*/ 33 h 153"/>
                  <a:gd name="T10" fmla="*/ 175 w 211"/>
                  <a:gd name="T11" fmla="*/ 33 h 153"/>
                  <a:gd name="T12" fmla="*/ 42 w 211"/>
                  <a:gd name="T13" fmla="*/ 105 h 153"/>
                  <a:gd name="T14" fmla="*/ 43 w 211"/>
                  <a:gd name="T15" fmla="*/ 108 h 153"/>
                  <a:gd name="T16" fmla="*/ 0 w 211"/>
                  <a:gd name="T17" fmla="*/ 153 h 153"/>
                  <a:gd name="T18" fmla="*/ 185 w 211"/>
                  <a:gd name="T19" fmla="*/ 45 h 153"/>
                  <a:gd name="T20" fmla="*/ 211 w 211"/>
                  <a:gd name="T21" fmla="*/ 30 h 153"/>
                  <a:gd name="T22" fmla="*/ 211 w 211"/>
                  <a:gd name="T23" fmla="*/ 30 h 153"/>
                  <a:gd name="T24" fmla="*/ 211 w 211"/>
                  <a:gd name="T25" fmla="*/ 29 h 153"/>
                  <a:gd name="T26" fmla="*/ 190 w 211"/>
                  <a:gd name="T27" fmla="*/ 0 h 153"/>
                  <a:gd name="T28" fmla="*/ 189 w 211"/>
                  <a:gd name="T29" fmla="*/ 0 h 153"/>
                  <a:gd name="T30" fmla="*/ 189 w 21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53">
                    <a:moveTo>
                      <a:pt x="189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66" y="22"/>
                      <a:pt x="170" y="27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75" y="33"/>
                      <a:pt x="175" y="33"/>
                      <a:pt x="175" y="33"/>
                    </a:cubicBezTo>
                    <a:cubicBezTo>
                      <a:pt x="130" y="56"/>
                      <a:pt x="84" y="76"/>
                      <a:pt x="42" y="105"/>
                    </a:cubicBezTo>
                    <a:cubicBezTo>
                      <a:pt x="43" y="106"/>
                      <a:pt x="43" y="107"/>
                      <a:pt x="43" y="108"/>
                    </a:cubicBezTo>
                    <a:cubicBezTo>
                      <a:pt x="43" y="125"/>
                      <a:pt x="6" y="149"/>
                      <a:pt x="0" y="153"/>
                    </a:cubicBezTo>
                    <a:cubicBezTo>
                      <a:pt x="185" y="45"/>
                      <a:pt x="185" y="45"/>
                      <a:pt x="185" y="4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1" y="29"/>
                      <a:pt x="211" y="29"/>
                      <a:pt x="211" y="29"/>
                    </a:cubicBezTo>
                    <a:cubicBezTo>
                      <a:pt x="204" y="20"/>
                      <a:pt x="196" y="10"/>
                      <a:pt x="190" y="0"/>
                    </a:cubicBezTo>
                    <a:cubicBezTo>
                      <a:pt x="189" y="0"/>
                      <a:pt x="189" y="0"/>
                      <a:pt x="189" y="0"/>
                    </a:cubicBezTo>
                    <a:cubicBezTo>
                      <a:pt x="189" y="0"/>
                      <a:pt x="189" y="0"/>
                      <a:pt x="189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6" name="Freeform 176"/>
              <p:cNvSpPr/>
              <p:nvPr/>
            </p:nvSpPr>
            <p:spPr bwMode="auto">
              <a:xfrm>
                <a:off x="10747762" y="2720427"/>
                <a:ext cx="297650" cy="396047"/>
              </a:xfrm>
              <a:custGeom>
                <a:avLst/>
                <a:gdLst>
                  <a:gd name="T0" fmla="*/ 18 w 51"/>
                  <a:gd name="T1" fmla="*/ 0 h 68"/>
                  <a:gd name="T2" fmla="*/ 18 w 51"/>
                  <a:gd name="T3" fmla="*/ 0 h 68"/>
                  <a:gd name="T4" fmla="*/ 0 w 51"/>
                  <a:gd name="T5" fmla="*/ 10 h 68"/>
                  <a:gd name="T6" fmla="*/ 0 w 51"/>
                  <a:gd name="T7" fmla="*/ 10 h 68"/>
                  <a:gd name="T8" fmla="*/ 24 w 51"/>
                  <a:gd name="T9" fmla="*/ 68 h 68"/>
                  <a:gd name="T10" fmla="*/ 24 w 51"/>
                  <a:gd name="T11" fmla="*/ 68 h 68"/>
                  <a:gd name="T12" fmla="*/ 51 w 51"/>
                  <a:gd name="T13" fmla="*/ 53 h 68"/>
                  <a:gd name="T14" fmla="*/ 18 w 51"/>
                  <a:gd name="T1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68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6" y="30"/>
                      <a:pt x="14" y="50"/>
                      <a:pt x="24" y="68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38" y="35"/>
                      <a:pt x="27" y="17"/>
                      <a:pt x="18" y="0"/>
                    </a:cubicBezTo>
                  </a:path>
                </a:pathLst>
              </a:custGeom>
              <a:solidFill>
                <a:srgbClr val="DCB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7" name="Freeform 177"/>
              <p:cNvSpPr/>
              <p:nvPr/>
            </p:nvSpPr>
            <p:spPr bwMode="auto">
              <a:xfrm>
                <a:off x="10696104" y="2528554"/>
                <a:ext cx="157435" cy="250912"/>
              </a:xfrm>
              <a:custGeom>
                <a:avLst/>
                <a:gdLst>
                  <a:gd name="T0" fmla="*/ 11 w 27"/>
                  <a:gd name="T1" fmla="*/ 0 h 43"/>
                  <a:gd name="T2" fmla="*/ 11 w 27"/>
                  <a:gd name="T3" fmla="*/ 0 h 43"/>
                  <a:gd name="T4" fmla="*/ 0 w 27"/>
                  <a:gd name="T5" fmla="*/ 7 h 43"/>
                  <a:gd name="T6" fmla="*/ 9 w 27"/>
                  <a:gd name="T7" fmla="*/ 43 h 43"/>
                  <a:gd name="T8" fmla="*/ 27 w 27"/>
                  <a:gd name="T9" fmla="*/ 33 h 43"/>
                  <a:gd name="T10" fmla="*/ 11 w 27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3">
                    <a:moveTo>
                      <a:pt x="1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9"/>
                      <a:pt x="6" y="31"/>
                      <a:pt x="9" y="4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1" y="22"/>
                      <a:pt x="15" y="11"/>
                      <a:pt x="11" y="0"/>
                    </a:cubicBezTo>
                  </a:path>
                </a:pathLst>
              </a:custGeom>
              <a:solidFill>
                <a:srgbClr val="E7D0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8" name="Freeform 178"/>
              <p:cNvSpPr/>
              <p:nvPr/>
            </p:nvSpPr>
            <p:spPr bwMode="auto">
              <a:xfrm>
                <a:off x="9298873" y="3642896"/>
                <a:ext cx="897869" cy="337009"/>
              </a:xfrm>
              <a:custGeom>
                <a:avLst/>
                <a:gdLst>
                  <a:gd name="T0" fmla="*/ 153 w 154"/>
                  <a:gd name="T1" fmla="*/ 0 h 58"/>
                  <a:gd name="T2" fmla="*/ 153 w 154"/>
                  <a:gd name="T3" fmla="*/ 0 h 58"/>
                  <a:gd name="T4" fmla="*/ 154 w 154"/>
                  <a:gd name="T5" fmla="*/ 3 h 58"/>
                  <a:gd name="T6" fmla="*/ 154 w 154"/>
                  <a:gd name="T7" fmla="*/ 3 h 58"/>
                  <a:gd name="T8" fmla="*/ 154 w 154"/>
                  <a:gd name="T9" fmla="*/ 3 h 58"/>
                  <a:gd name="T10" fmla="*/ 0 w 154"/>
                  <a:gd name="T11" fmla="*/ 43 h 58"/>
                  <a:gd name="T12" fmla="*/ 3 w 154"/>
                  <a:gd name="T13" fmla="*/ 58 h 58"/>
                  <a:gd name="T14" fmla="*/ 3 w 154"/>
                  <a:gd name="T15" fmla="*/ 58 h 58"/>
                  <a:gd name="T16" fmla="*/ 110 w 154"/>
                  <a:gd name="T17" fmla="*/ 49 h 58"/>
                  <a:gd name="T18" fmla="*/ 111 w 154"/>
                  <a:gd name="T19" fmla="*/ 48 h 58"/>
                  <a:gd name="T20" fmla="*/ 111 w 154"/>
                  <a:gd name="T21" fmla="*/ 48 h 58"/>
                  <a:gd name="T22" fmla="*/ 154 w 154"/>
                  <a:gd name="T23" fmla="*/ 3 h 58"/>
                  <a:gd name="T24" fmla="*/ 153 w 154"/>
                  <a:gd name="T2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8">
                    <a:moveTo>
                      <a:pt x="153" y="0"/>
                    </a:moveTo>
                    <a:cubicBezTo>
                      <a:pt x="153" y="0"/>
                      <a:pt x="153" y="0"/>
                      <a:pt x="153" y="0"/>
                    </a:cubicBezTo>
                    <a:cubicBezTo>
                      <a:pt x="154" y="1"/>
                      <a:pt x="154" y="2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54" y="3"/>
                      <a:pt x="154" y="3"/>
                      <a:pt x="154" y="3"/>
                    </a:cubicBezTo>
                    <a:cubicBezTo>
                      <a:pt x="109" y="30"/>
                      <a:pt x="53" y="31"/>
                      <a:pt x="0" y="43"/>
                    </a:cubicBezTo>
                    <a:cubicBezTo>
                      <a:pt x="2" y="47"/>
                      <a:pt x="3" y="52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0" y="49"/>
                      <a:pt x="110" y="49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7" y="44"/>
                      <a:pt x="154" y="20"/>
                      <a:pt x="154" y="3"/>
                    </a:cubicBezTo>
                    <a:cubicBezTo>
                      <a:pt x="154" y="2"/>
                      <a:pt x="154" y="1"/>
                      <a:pt x="153" y="0"/>
                    </a:cubicBezTo>
                  </a:path>
                </a:pathLst>
              </a:custGeom>
              <a:solidFill>
                <a:srgbClr val="DABB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99" name="Freeform 179"/>
              <p:cNvSpPr/>
              <p:nvPr/>
            </p:nvSpPr>
            <p:spPr bwMode="auto">
              <a:xfrm>
                <a:off x="9015984" y="3891346"/>
                <a:ext cx="302571" cy="110697"/>
              </a:xfrm>
              <a:custGeom>
                <a:avLst/>
                <a:gdLst>
                  <a:gd name="T0" fmla="*/ 49 w 52"/>
                  <a:gd name="T1" fmla="*/ 0 h 19"/>
                  <a:gd name="T2" fmla="*/ 49 w 52"/>
                  <a:gd name="T3" fmla="*/ 0 h 19"/>
                  <a:gd name="T4" fmla="*/ 49 w 52"/>
                  <a:gd name="T5" fmla="*/ 0 h 19"/>
                  <a:gd name="T6" fmla="*/ 3 w 52"/>
                  <a:gd name="T7" fmla="*/ 15 h 19"/>
                  <a:gd name="T8" fmla="*/ 0 w 52"/>
                  <a:gd name="T9" fmla="*/ 19 h 19"/>
                  <a:gd name="T10" fmla="*/ 52 w 52"/>
                  <a:gd name="T11" fmla="*/ 15 h 19"/>
                  <a:gd name="T12" fmla="*/ 49 w 52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9">
                    <a:moveTo>
                      <a:pt x="49" y="0"/>
                    </a:move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3" y="4"/>
                      <a:pt x="18" y="8"/>
                      <a:pt x="3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9"/>
                      <a:pt x="51" y="4"/>
                      <a:pt x="49" y="0"/>
                    </a:cubicBezTo>
                  </a:path>
                </a:pathLst>
              </a:custGeom>
              <a:solidFill>
                <a:srgbClr val="1D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4595263" y="917019"/>
              <a:ext cx="3274666" cy="206375"/>
              <a:chOff x="4531763" y="904319"/>
              <a:chExt cx="3274666" cy="206375"/>
            </a:xfrm>
          </p:grpSpPr>
          <p:sp>
            <p:nvSpPr>
              <p:cNvPr id="80" name="Freeform 139"/>
              <p:cNvSpPr/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1" name="Freeform 139"/>
              <p:cNvSpPr/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3" name="Freeform 139"/>
              <p:cNvSpPr/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4" name="Freeform 139"/>
              <p:cNvSpPr/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5" name="Freeform 139"/>
              <p:cNvSpPr/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6" name="Freeform 139"/>
              <p:cNvSpPr/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7" name="Freeform 139"/>
              <p:cNvSpPr/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8" name="Freeform 139"/>
              <p:cNvSpPr/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  <p:sp>
            <p:nvSpPr>
              <p:cNvPr id="89" name="Freeform 139"/>
              <p:cNvSpPr/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cs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3827780" y="5715"/>
            <a:ext cx="471551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 algn="ctr" defTabSz="914400">
              <a:defRPr/>
            </a:pPr>
            <a:r>
              <a:rPr lang="en-US" altLang="zh-CN" sz="4800" b="1" dirty="0">
                <a:solidFill>
                  <a:srgbClr val="ED435C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GHI NHỚ</a:t>
            </a: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25" y="1240732"/>
            <a:ext cx="10451962" cy="4208391"/>
          </a:xfrm>
          <a:prstGeom prst="rect">
            <a:avLst/>
          </a:prstGeom>
        </p:spPr>
      </p:pic>
      <p:sp>
        <p:nvSpPr>
          <p:cNvPr id="13316" name="Text Box 4"/>
          <p:cNvSpPr txBox="1"/>
          <p:nvPr/>
        </p:nvSpPr>
        <p:spPr>
          <a:xfrm>
            <a:off x="1890592" y="1816430"/>
            <a:ext cx="8729008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88975" eaLnBrk="1" hangingPunct="1"/>
            <a:r>
              <a:rPr lang="en-US" alt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hai tiếng giống nhau ở phần vần được gọi là hai tiếng bắt vần với nhau.</a:t>
            </a:r>
          </a:p>
        </p:txBody>
      </p:sp>
      <p:sp>
        <p:nvSpPr>
          <p:cNvPr id="107" name="Text Box 4">
            <a:extLst>
              <a:ext uri="{FF2B5EF4-FFF2-40B4-BE49-F238E27FC236}">
                <a16:creationId xmlns:a16="http://schemas.microsoft.com/office/drawing/2014/main" id="{E9AD2CB1-8E3A-4A80-B910-1105202360BF}"/>
              </a:ext>
            </a:extLst>
          </p:cNvPr>
          <p:cNvSpPr txBox="1"/>
          <p:nvPr/>
        </p:nvSpPr>
        <p:spPr>
          <a:xfrm>
            <a:off x="2419453" y="3107823"/>
            <a:ext cx="8153400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F8184F85-03C0-4627-BAF5-3E7A700E4D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63" y="4450212"/>
            <a:ext cx="2686050" cy="2686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62" grpId="0" animBg="1"/>
      <p:bldP spid="62" grpId="1" animBg="1"/>
      <p:bldP spid="70" grpId="0" animBg="1"/>
      <p:bldP spid="70" grpId="1" animBg="1"/>
      <p:bldP spid="71" grpId="0" animBg="1"/>
      <p:bldP spid="71" grpId="1" animBg="1"/>
      <p:bldP spid="76" grpId="0" animBg="1"/>
      <p:bldP spid="76" grpId="1" animBg="1"/>
      <p:bldP spid="100" grpId="0"/>
      <p:bldP spid="13316" grpId="0"/>
      <p:bldP spid="10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197F057C-C5C1-4329-A61A-C2B5206A8AC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D:\ppt\第6批\184807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A000120141119A36KPBG</Template>
  <TotalTime>34</TotalTime>
  <Words>483</Words>
  <Application>Microsoft Office PowerPoint</Application>
  <PresentationFormat>Widescreen</PresentationFormat>
  <Paragraphs>211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UTM Facebook</vt:lpstr>
      <vt:lpstr>UTM Cabaret</vt:lpstr>
      <vt:lpstr>UTM Bell</vt:lpstr>
      <vt:lpstr>等线</vt:lpstr>
      <vt:lpstr>Calibri</vt:lpstr>
      <vt:lpstr>UTM Nokia Standard</vt:lpstr>
      <vt:lpstr>Wingdings</vt:lpstr>
      <vt:lpstr>Arial</vt:lpstr>
      <vt:lpstr>UTM Cooper Black</vt:lpstr>
      <vt:lpstr>Times New Roman</vt:lpstr>
      <vt:lpstr>字魂59号-创粗黑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Nguyen Huu Hieu</cp:lastModifiedBy>
  <cp:revision>116</cp:revision>
  <dcterms:created xsi:type="dcterms:W3CDTF">2017-06-23T06:28:00Z</dcterms:created>
  <dcterms:modified xsi:type="dcterms:W3CDTF">2021-09-03T01:49:44Z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BC744C6EF8644F36968972DE233060C7</vt:lpwstr>
  </property>
  <property fmtid="{D5CDD505-2E9C-101B-9397-08002B2CF9AE}" pid="3" name="KSOProductBuildVer">
    <vt:lpwstr>1033-11.2.0.10258</vt:lpwstr>
  </property>
</Properties>
</file>