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6" r:id="rId11"/>
    <p:sldId id="267" r:id="rId12"/>
    <p:sldId id="268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61"/>
            <p14:sldId id="262"/>
            <p14:sldId id="264"/>
          </p14:sldIdLst>
        </p14:section>
        <p14:section name="Tiết 2" id="{296681D4-24D5-4E6B-BA02-9A1D8E4D5F1E}">
          <p14:sldIdLst>
            <p14:sldId id="263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018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-174" y="-90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 xmlns="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 xmlns="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pPr/>
              <a:t>2020/8/15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DELL\Desktop\TV%201%20-%20KN%20-%20Bai51%20-%20et,&#234;t,%20it\nh&#7853;n%20bi&#7871;t.mp3" TargetMode="Externa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1068770" y="151595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et, </a:t>
            </a:r>
            <a:r>
              <a:rPr lang="en-US" altLang="zh-CN" sz="8000" dirty="0" err="1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êt</a:t>
            </a:r>
            <a:r>
              <a:rPr lang="en-US" altLang="zh-CN" sz="80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it</a:t>
            </a:r>
            <a:endParaRPr lang="zh-CN" altLang="en-US" sz="8000" dirty="0">
              <a:solidFill>
                <a:srgbClr val="9CBE5B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spc="3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:…………………………….</a:t>
            </a:r>
            <a:endParaRPr lang="zh-CN" altLang="en-US" sz="1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51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603" b="84309"/>
          <a:stretch/>
        </p:blipFill>
        <p:spPr>
          <a:xfrm rot="18961084" flipH="1">
            <a:off x="2512480" y="1970030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603" b="84309"/>
          <a:stretch/>
        </p:blipFill>
        <p:spPr>
          <a:xfrm rot="20785727" flipH="1">
            <a:off x="3908360" y="2557483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603" b="84309"/>
          <a:stretch/>
        </p:blipFill>
        <p:spPr>
          <a:xfrm rot="2966129" flipH="1">
            <a:off x="6348868" y="1989700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603" b="84309"/>
          <a:stretch/>
        </p:blipFill>
        <p:spPr>
          <a:xfrm rot="21107494" flipH="1">
            <a:off x="4431468" y="1959882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0603" b="84309"/>
          <a:stretch/>
        </p:blipFill>
        <p:spPr>
          <a:xfrm rot="18878505" flipH="1">
            <a:off x="5411404" y="2631063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738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1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xmlns="" id="{7BD86998-9159-4E43-A6F0-8B9CA6DC39C8}"/>
              </a:ext>
            </a:extLst>
          </p:cNvPr>
          <p:cNvCxnSpPr>
            <a:cxnSpLocks/>
          </p:cNvCxnSpPr>
          <p:nvPr/>
        </p:nvCxnSpPr>
        <p:spPr>
          <a:xfrm>
            <a:off x="2059447" y="504048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800097" y="4896852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Connector 21"/>
          <p:cNvCxnSpPr/>
          <p:nvPr/>
        </p:nvCxnSpPr>
        <p:spPr>
          <a:xfrm>
            <a:off x="1284050" y="4124528"/>
            <a:ext cx="30155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24528" y="4143983"/>
            <a:ext cx="350195" cy="1131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352145" y="4416357"/>
            <a:ext cx="408562" cy="97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377448" y="4727642"/>
            <a:ext cx="291830" cy="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63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5415" y="564204"/>
            <a:ext cx="6692630" cy="402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785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xmlns="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172720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7350" y="1637647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8ACD7B34-5D5E-46E7-BA40-30CF3F831318}"/>
              </a:ext>
            </a:extLst>
          </p:cNvPr>
          <p:cNvSpPr/>
          <p:nvPr/>
        </p:nvSpPr>
        <p:spPr>
          <a:xfrm>
            <a:off x="1833759" y="1784754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et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4029" y="1632647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579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et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êt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it.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4238706" y="1804210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êt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4310" y="1593736"/>
            <a:ext cx="1758548" cy="1604082"/>
          </a:xfrm>
          <a:prstGeom prst="rect">
            <a:avLst/>
          </a:prstGeom>
        </p:spPr>
      </p:pic>
      <p:sp>
        <p:nvSpPr>
          <p:cNvPr id="11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6719258" y="1794478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it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8838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51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4BC12B8-E000-42F7-9D7C-B72CEA1DF25E}"/>
              </a:ext>
            </a:extLst>
          </p:cNvPr>
          <p:cNvSpPr txBox="1"/>
          <p:nvPr/>
        </p:nvSpPr>
        <p:spPr>
          <a:xfrm>
            <a:off x="1186774" y="3768230"/>
            <a:ext cx="714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Đôi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vẹt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ríu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rít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mãi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hết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chuyện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2117837" y="3758520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et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5989442" y="3768250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êt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3506" y="719847"/>
            <a:ext cx="6634264" cy="277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294886" y="3767588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it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nhận biế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45659" y="4384337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767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5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090421" y="419569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990203" y="439665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2256817" y="2972847"/>
            <a:ext cx="4980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két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sét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vẹt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F5C172D-D216-42B1-8867-28688D266DED}"/>
              </a:ext>
            </a:extLst>
          </p:cNvPr>
          <p:cNvSpPr txBox="1"/>
          <p:nvPr/>
        </p:nvSpPr>
        <p:spPr>
          <a:xfrm>
            <a:off x="1991875" y="4140587"/>
            <a:ext cx="57318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lít           mít  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vịt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344366" y="364067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4228404" y="3624527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6261916" y="362849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xmlns="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2309825" y="4212077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xmlns="" id="{49627842-3C29-4A65-85E6-EF0EAD394AD4}"/>
              </a:ext>
            </a:extLst>
          </p:cNvPr>
          <p:cNvCxnSpPr>
            <a:cxnSpLocks/>
          </p:cNvCxnSpPr>
          <p:nvPr/>
        </p:nvCxnSpPr>
        <p:spPr>
          <a:xfrm>
            <a:off x="4203108" y="4212077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9AFBBDC9-143E-4597-B590-376F9D2D37F0}"/>
              </a:ext>
            </a:extLst>
          </p:cNvPr>
          <p:cNvCxnSpPr>
            <a:cxnSpLocks/>
          </p:cNvCxnSpPr>
          <p:nvPr/>
        </p:nvCxnSpPr>
        <p:spPr>
          <a:xfrm>
            <a:off x="6236094" y="419287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040065" y="419571"/>
            <a:ext cx="99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</a:t>
            </a:r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7944" y="1167307"/>
            <a:ext cx="6562837" cy="198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Hộp Văn bản 9">
            <a:extLst>
              <a:ext uri="{FF2B5EF4-FFF2-40B4-BE49-F238E27FC236}">
                <a16:creationId xmlns:a16="http://schemas.microsoft.com/office/drawing/2014/main" xmlns="" id="{7F5C172D-D216-42B1-8867-28688D266DED}"/>
              </a:ext>
            </a:extLst>
          </p:cNvPr>
          <p:cNvSpPr txBox="1"/>
          <p:nvPr/>
        </p:nvSpPr>
        <p:spPr>
          <a:xfrm>
            <a:off x="2150622" y="3523907"/>
            <a:ext cx="5573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dệt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nết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tết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2" name="Đường nối Thẳng 17">
            <a:extLst>
              <a:ext uri="{FF2B5EF4-FFF2-40B4-BE49-F238E27FC236}">
                <a16:creationId xmlns:a16="http://schemas.microsoft.com/office/drawing/2014/main" xmlns="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2212548" y="472764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17">
            <a:extLst>
              <a:ext uri="{FF2B5EF4-FFF2-40B4-BE49-F238E27FC236}">
                <a16:creationId xmlns:a16="http://schemas.microsoft.com/office/drawing/2014/main" xmlns="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4226174" y="478600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Đường nối Thẳng 17">
            <a:extLst>
              <a:ext uri="{FF2B5EF4-FFF2-40B4-BE49-F238E27FC236}">
                <a16:creationId xmlns:a16="http://schemas.microsoft.com/office/drawing/2014/main" xmlns="" id="{7D79101E-B2CA-45EB-9D90-BDAAEAA7D5E1}"/>
              </a:ext>
            </a:extLst>
          </p:cNvPr>
          <p:cNvCxnSpPr>
            <a:cxnSpLocks/>
          </p:cNvCxnSpPr>
          <p:nvPr/>
        </p:nvCxnSpPr>
        <p:spPr>
          <a:xfrm>
            <a:off x="6278711" y="4786009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31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943588" y="3208472"/>
            <a:ext cx="2224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vẹt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039337" y="391026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0EB9C36F-A1DB-4598-A0A6-BAE6D1074DB9}"/>
              </a:ext>
            </a:extLst>
          </p:cNvPr>
          <p:cNvSpPr txBox="1"/>
          <p:nvPr/>
        </p:nvSpPr>
        <p:spPr>
          <a:xfrm>
            <a:off x="3819495" y="3218200"/>
            <a:ext cx="17567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bồ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kết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xmlns="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4677394" y="391768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1E3B886D-272D-451E-AC42-0A29455A0B4E}"/>
              </a:ext>
            </a:extLst>
          </p:cNvPr>
          <p:cNvSpPr txBox="1"/>
          <p:nvPr/>
        </p:nvSpPr>
        <p:spPr>
          <a:xfrm>
            <a:off x="6122815" y="3215333"/>
            <a:ext cx="2029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mít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xmlns="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7293002" y="3927414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6" name="Picture 4" descr="Lợi ích với sức khỏe của quả mít | Báo Dân trí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6515" y="914400"/>
            <a:ext cx="2363889" cy="2247089"/>
          </a:xfrm>
          <a:prstGeom prst="rect">
            <a:avLst/>
          </a:prstGeom>
          <a:noFill/>
        </p:spPr>
      </p:pic>
      <p:pic>
        <p:nvPicPr>
          <p:cNvPr id="3078" name="Picture 6" descr="Hướng dẫn làm bài văn tả con vẹ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3247" y="933855"/>
            <a:ext cx="2120698" cy="2286000"/>
          </a:xfrm>
          <a:prstGeom prst="rect">
            <a:avLst/>
          </a:prstGeom>
          <a:noFill/>
        </p:spPr>
      </p:pic>
      <p:pic>
        <p:nvPicPr>
          <p:cNvPr id="3080" name="Picture 8" descr="25 Tác dụng của Cây Bồ Kết tốt cho sức khỏe người Việ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7805" y="924128"/>
            <a:ext cx="2179063" cy="2276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920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4323" y="573932"/>
            <a:ext cx="6780178" cy="418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3414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570" y="729574"/>
            <a:ext cx="8044775" cy="266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182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200400" y="1442185"/>
            <a:ext cx="2665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63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570" y="729574"/>
            <a:ext cx="8044775" cy="266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182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723</TotalTime>
  <Words>71</Words>
  <Application>Microsoft Office PowerPoint</Application>
  <PresentationFormat>On-screen Show (16:9)</PresentationFormat>
  <Paragraphs>27</Paragraphs>
  <Slides>12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DELL</cp:lastModifiedBy>
  <cp:revision>375</cp:revision>
  <dcterms:created xsi:type="dcterms:W3CDTF">2017-07-29T07:38:32Z</dcterms:created>
  <dcterms:modified xsi:type="dcterms:W3CDTF">2020-08-15T06:58:04Z</dcterms:modified>
</cp:coreProperties>
</file>