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7"/>
  </p:normalViewPr>
  <p:slideViewPr>
    <p:cSldViewPr snapToGrid="0" snapToObjects="1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11E6B-9FD3-0C4D-9056-D51186ACA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FB331A-B66C-C34B-BCF1-282548DE0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49ED9-1324-B649-AAED-B8CAF4185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E9CBB-2922-644B-80C3-8D00DDBAAC44}" type="datetimeFigureOut">
              <a:rPr lang="en-VN" smtClean="0"/>
              <a:t>11/10/2021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CCB5C-A969-174F-AD14-3CD34665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159AE-E216-E644-BB9A-4E4BFF70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C36EB-6551-2940-9882-69CEC7F1C2F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74888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28349-49C0-3746-8A66-7B5EC1A40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17C60-66B9-FA49-9849-448CA34A7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38F55-D12B-E24E-BD33-87BA4DD89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E9CBB-2922-644B-80C3-8D00DDBAAC44}" type="datetimeFigureOut">
              <a:rPr lang="en-VN" smtClean="0"/>
              <a:t>11/10/2021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42FF3-892A-AE4C-A72C-867DBA3C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FB15C-A892-9F43-89A3-A6B040563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C36EB-6551-2940-9882-69CEC7F1C2F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56891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815527-96FC-0547-8F79-7B736573DB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01B465-19F9-E743-9DF0-1E9066CD1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9D8AA-FABD-8C47-BD88-01BC9870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E9CBB-2922-644B-80C3-8D00DDBAAC44}" type="datetimeFigureOut">
              <a:rPr lang="en-VN" smtClean="0"/>
              <a:t>11/10/2021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9982B-C8B9-4546-9982-557EF24FA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10B27-0AE7-F24E-908D-C6DB727F9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C36EB-6551-2940-9882-69CEC7F1C2F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11830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8BD91-65D1-FD49-99C3-38975CE46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59C5D-4B25-FA46-85E3-4BBAC888A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2B069-A70E-004C-AB37-BCAC25386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E9CBB-2922-644B-80C3-8D00DDBAAC44}" type="datetimeFigureOut">
              <a:rPr lang="en-VN" smtClean="0"/>
              <a:t>11/10/2021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9B8C3-E78F-3147-8220-D6393108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6238A-ED2E-D34E-9B0C-28E3779EB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C36EB-6551-2940-9882-69CEC7F1C2F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07477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6DFEC-AFE2-5048-BDE0-390EE3DAB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F3364-38C9-0148-A359-E1632BB3F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38107-BEA8-3C46-9646-549E4D213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E9CBB-2922-644B-80C3-8D00DDBAAC44}" type="datetimeFigureOut">
              <a:rPr lang="en-VN" smtClean="0"/>
              <a:t>11/10/2021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A472C-38DD-3542-BE40-A06864E50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3D9C0-8188-2946-905A-5BDEF04EE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C36EB-6551-2940-9882-69CEC7F1C2F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69470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8671D-973C-BC4A-BC4C-A0C667745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E413C-2883-1141-B32D-F2DDB40D4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C3BE0-52CF-D04A-B689-FD6F5A354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20BC05-BAB8-0E49-B423-215194A4A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E9CBB-2922-644B-80C3-8D00DDBAAC44}" type="datetimeFigureOut">
              <a:rPr lang="en-VN" smtClean="0"/>
              <a:t>11/10/2021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BCEAAB-93D6-794E-81CB-D9892C75A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F1E2A7-984C-E242-BDF0-69F5C0CAB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C36EB-6551-2940-9882-69CEC7F1C2F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77268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2F1BB-91AE-664E-94C7-703B23CA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43F34-530E-E144-9777-BA0C6D768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6FA9F9-5045-6D46-8F94-587D0927A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C2ED74-8675-2B4F-9E05-5BB24D17A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06E07A-BF6A-394B-86D1-BC60BE36C8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F21EF2-7F31-0049-B238-E28604798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E9CBB-2922-644B-80C3-8D00DDBAAC44}" type="datetimeFigureOut">
              <a:rPr lang="en-VN" smtClean="0"/>
              <a:t>11/10/2021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D50EB1-3ACB-1B4A-9790-293A50223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73EE40-1EAD-F54F-942A-411117447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C36EB-6551-2940-9882-69CEC7F1C2F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27378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B8616-7696-D44F-ABA4-4BBB28897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B96286-074C-2640-90D7-2F37AE8C8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E9CBB-2922-644B-80C3-8D00DDBAAC44}" type="datetimeFigureOut">
              <a:rPr lang="en-VN" smtClean="0"/>
              <a:t>11/10/2021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63A33E-E637-B342-81A6-4CF620CE4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BB65C4-39A9-4748-A1EE-AB26F45AE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C36EB-6551-2940-9882-69CEC7F1C2F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16591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933E70-12C6-C646-AEC8-3F6C7F48D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E9CBB-2922-644B-80C3-8D00DDBAAC44}" type="datetimeFigureOut">
              <a:rPr lang="en-VN" smtClean="0"/>
              <a:t>11/10/2021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B23849-7B77-3E4D-8068-AD5CD441A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E0AB8-77F4-9A41-B587-2901C0D3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C36EB-6551-2940-9882-69CEC7F1C2F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1054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FD958-FBD8-3D48-ABCC-B69DB63B1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D7478-60A8-4541-A1C9-D5941BA12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FCD413-7555-F147-85F7-D88800D4CF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11273-6073-314C-B772-463F74504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E9CBB-2922-644B-80C3-8D00DDBAAC44}" type="datetimeFigureOut">
              <a:rPr lang="en-VN" smtClean="0"/>
              <a:t>11/10/2021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4C4A0-73ED-CF43-B24A-651587FEC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03A6C-B6AC-6949-BC78-B971ADBDF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C36EB-6551-2940-9882-69CEC7F1C2F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88393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6CB50-6367-BD48-85D7-314E9E202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D87A95-E214-9249-B527-57B8793952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BEBF2-3FB6-E442-AF36-A2BBC7F98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A93B9-8D87-E84A-BEF0-16FAD8ECB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E9CBB-2922-644B-80C3-8D00DDBAAC44}" type="datetimeFigureOut">
              <a:rPr lang="en-VN" smtClean="0"/>
              <a:t>11/10/2021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E496A1-54E3-E24D-951A-BAD010F40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D4252B-F975-6149-986D-594183C59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C36EB-6551-2940-9882-69CEC7F1C2F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66529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BFC64D-6BD2-CF42-81D2-C694699D5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35FE99-F1A1-524D-B528-94A5352DA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FD6AB-57D8-B849-82D5-CFA2E24451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E9CBB-2922-644B-80C3-8D00DDBAAC44}" type="datetimeFigureOut">
              <a:rPr lang="en-VN" smtClean="0"/>
              <a:t>11/10/2021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6BA79-E6B8-0340-B68E-21BCB97D25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17E35-A988-5143-A36D-A15A860630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C36EB-6551-2940-9882-69CEC7F1C2F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8484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E62BC-FEC4-9E46-8819-52E0C7C5F5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BB578-5973-E04B-ACCA-E10814DD2E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GIỚI THIỆU K5T6" descr="GIỚI THIỆU K5T6">
            <a:hlinkClick r:id="" action="ppaction://media"/>
            <a:extLst>
              <a:ext uri="{FF2B5EF4-FFF2-40B4-BE49-F238E27FC236}">
                <a16:creationId xmlns:a16="http://schemas.microsoft.com/office/drawing/2014/main" id="{D359843C-8814-B54E-B92F-9EB7BF9B2D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78" y="0"/>
            <a:ext cx="12085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1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BDEE2-5A02-B947-8AC7-74ACB8291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YÊU CẦU CẦN ĐẠT K5T6" descr="YÊU CẦU CẦN ĐẠT K5T6">
            <a:hlinkClick r:id="" action="ppaction://media"/>
            <a:extLst>
              <a:ext uri="{FF2B5EF4-FFF2-40B4-BE49-F238E27FC236}">
                <a16:creationId xmlns:a16="http://schemas.microsoft.com/office/drawing/2014/main" id="{B44845E3-D502-3049-BDF6-33DF105C4EB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23088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1E86A-9641-5E4D-9971-50C1DA0FE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KHỞI ĐỘNG K5T6" descr="KHỞI ĐỘNG K5T6">
            <a:hlinkClick r:id="" action="ppaction://media"/>
            <a:extLst>
              <a:ext uri="{FF2B5EF4-FFF2-40B4-BE49-F238E27FC236}">
                <a16:creationId xmlns:a16="http://schemas.microsoft.com/office/drawing/2014/main" id="{B31D9212-C758-1148-A5C0-0882BF8A544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5042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F69DA-1ECC-5543-BA06-B398E8535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ÔN 5 ĐT TD K5T6" descr="ÔN 5 ĐT TD K5T6">
            <a:hlinkClick r:id="" action="ppaction://media"/>
            <a:extLst>
              <a:ext uri="{FF2B5EF4-FFF2-40B4-BE49-F238E27FC236}">
                <a16:creationId xmlns:a16="http://schemas.microsoft.com/office/drawing/2014/main" id="{42D3F12E-D63D-684A-B5EB-C114EE64533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18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19621-3D47-714A-AB08-BEAEAA03E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VIDEO ĐT THĂNG BẰNGK5T6" descr="VIDEO ĐT THĂNG BẰNGK5T6">
            <a:hlinkClick r:id="" action="ppaction://media"/>
            <a:extLst>
              <a:ext uri="{FF2B5EF4-FFF2-40B4-BE49-F238E27FC236}">
                <a16:creationId xmlns:a16="http://schemas.microsoft.com/office/drawing/2014/main" id="{FDA81FF6-FE32-6546-B8A0-6F5A7F9E764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492875"/>
          </a:xfrm>
        </p:spPr>
      </p:pic>
    </p:spTree>
    <p:extLst>
      <p:ext uri="{BB962C8B-B14F-4D97-AF65-F5344CB8AC3E}">
        <p14:creationId xmlns:p14="http://schemas.microsoft.com/office/powerpoint/2010/main" val="219905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948E0-C85C-6E4A-87E4-0C8017698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LỖI SAI THƯỜNG MẮC K5T6" descr="LỖI SAI THƯỜNG MẮC K5T6">
            <a:hlinkClick r:id="" action="ppaction://media"/>
            <a:extLst>
              <a:ext uri="{FF2B5EF4-FFF2-40B4-BE49-F238E27FC236}">
                <a16:creationId xmlns:a16="http://schemas.microsoft.com/office/drawing/2014/main" id="{A7917827-B617-8A49-9703-920A4103C7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00277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6AEB1-93CD-2B43-9241-61ED133E0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Không có tiêu đề" descr="Không có tiêu đề">
            <a:hlinkClick r:id="" action="ppaction://media"/>
            <a:extLst>
              <a:ext uri="{FF2B5EF4-FFF2-40B4-BE49-F238E27FC236}">
                <a16:creationId xmlns:a16="http://schemas.microsoft.com/office/drawing/2014/main" id="{9C8212F2-1960-A046-8F71-42B6D8F85D1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7701"/>
            <a:ext cx="12192000" cy="6282047"/>
          </a:xfrm>
        </p:spPr>
      </p:pic>
    </p:spTree>
    <p:extLst>
      <p:ext uri="{BB962C8B-B14F-4D97-AF65-F5344CB8AC3E}">
        <p14:creationId xmlns:p14="http://schemas.microsoft.com/office/powerpoint/2010/main" val="119019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9286B-414E-4844-8EFC-C0891BD7B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BÀI THỂ LỰC K5T6" descr="BÀI THỂ LỰC K5T6">
            <a:hlinkClick r:id="" action="ppaction://media"/>
            <a:extLst>
              <a:ext uri="{FF2B5EF4-FFF2-40B4-BE49-F238E27FC236}">
                <a16:creationId xmlns:a16="http://schemas.microsoft.com/office/drawing/2014/main" id="{5A5E5C78-BD70-B843-B79A-09A08678047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2766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CF296-C797-2840-BDED-56605D3D7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THẢ LỎNG K5T6" descr="THẢ LỎNG K5T6">
            <a:hlinkClick r:id="" action="ppaction://media"/>
            <a:extLst>
              <a:ext uri="{FF2B5EF4-FFF2-40B4-BE49-F238E27FC236}">
                <a16:creationId xmlns:a16="http://schemas.microsoft.com/office/drawing/2014/main" id="{2BB1EF55-D62F-BE49-8BDB-2A69714A2D4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757060"/>
          </a:xfrm>
        </p:spPr>
      </p:pic>
    </p:spTree>
    <p:extLst>
      <p:ext uri="{BB962C8B-B14F-4D97-AF65-F5344CB8AC3E}">
        <p14:creationId xmlns:p14="http://schemas.microsoft.com/office/powerpoint/2010/main" val="364902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0</Words>
  <Application>Microsoft Macintosh PowerPoint</Application>
  <PresentationFormat>Widescreen</PresentationFormat>
  <Paragraphs>0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hung</dc:creator>
  <cp:lastModifiedBy>nguyen hung</cp:lastModifiedBy>
  <cp:revision>1</cp:revision>
  <dcterms:created xsi:type="dcterms:W3CDTF">2021-10-11T03:57:00Z</dcterms:created>
  <dcterms:modified xsi:type="dcterms:W3CDTF">2021-10-11T04:41:12Z</dcterms:modified>
</cp:coreProperties>
</file>