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0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40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6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70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47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85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3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07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847B-E0F8-422A-8AF5-366E7C8B3F97}" type="datetimeFigureOut">
              <a:rPr lang="es-ES" smtClean="0"/>
              <a:t>05/02/2014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7CB3-B84A-41B1-92E1-401F66DEE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78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808788" y="450912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6 Imagen" descr="Perr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81004" cy="3939830"/>
          </a:xfrm>
          <a:prstGeom prst="rect">
            <a:avLst/>
          </a:prstGeom>
          <a:noFill/>
          <a:ln>
            <a:noFill/>
          </a:ln>
          <a:effectLst>
            <a:outerShdw blurRad="292100" dist="38100" dir="2700000" algn="tl" rotWithShape="0">
              <a:schemeClr val="accent1">
                <a:lumMod val="5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1027 Image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541483" cy="1078903"/>
          </a:xfrm>
          <a:prstGeom prst="rect">
            <a:avLst/>
          </a:prstGeom>
        </p:spPr>
      </p:pic>
      <p:pic>
        <p:nvPicPr>
          <p:cNvPr id="1029" name="1028 Imagen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17"/>
          <a:stretch/>
        </p:blipFill>
        <p:spPr>
          <a:xfrm>
            <a:off x="5139613" y="5724903"/>
            <a:ext cx="2870804" cy="938706"/>
          </a:xfrm>
          <a:prstGeom prst="rect">
            <a:avLst/>
          </a:prstGeom>
        </p:spPr>
      </p:pic>
      <p:pic>
        <p:nvPicPr>
          <p:cNvPr id="1031" name="103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999661" cy="11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54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097806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36712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takes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nap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a </a:t>
            </a:r>
            <a:r>
              <a:rPr lang="es-ES_tradnl" sz="2800" b="1" dirty="0" err="1" smtClean="0"/>
              <a:t>quarter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four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7198632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875713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36712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takes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bath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ten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nine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5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8935639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968050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36712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goes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school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five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nine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31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646791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901108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96179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941819"/>
            <a:ext cx="328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He </a:t>
            </a:r>
            <a:r>
              <a:rPr lang="es-ES_tradnl" sz="2400" b="1" dirty="0" err="1" smtClean="0"/>
              <a:t>does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his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homework</a:t>
            </a:r>
            <a:endParaRPr lang="es-ES_tradnl" sz="2400" b="1" dirty="0" smtClean="0"/>
          </a:p>
          <a:p>
            <a:pPr algn="ctr"/>
            <a:r>
              <a:rPr lang="es-ES_tradnl" sz="2400" b="1" dirty="0" smtClean="0"/>
              <a:t>at </a:t>
            </a:r>
            <a:r>
              <a:rPr lang="es-ES_tradnl" sz="2400" b="1" dirty="0" err="1" smtClean="0"/>
              <a:t>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o’clock</a:t>
            </a:r>
            <a:endParaRPr lang="es-ES" sz="24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5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3944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51185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36712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feeds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half-past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seven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4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68004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26648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36712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goes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bed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half-past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nine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6" descr="Sali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4509120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17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8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84336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20072" y="764704"/>
            <a:ext cx="300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He </a:t>
            </a:r>
            <a:r>
              <a:rPr lang="es-ES_tradnl" sz="3200" b="1" dirty="0" err="1" smtClean="0"/>
              <a:t>gets</a:t>
            </a:r>
            <a:r>
              <a:rPr lang="es-ES_tradnl" sz="3200" b="1" dirty="0" smtClean="0"/>
              <a:t> up</a:t>
            </a:r>
          </a:p>
          <a:p>
            <a:pPr algn="ctr"/>
            <a:r>
              <a:rPr lang="es-ES_tradnl" sz="3200" b="1" dirty="0" smtClean="0"/>
              <a:t>at </a:t>
            </a:r>
            <a:r>
              <a:rPr lang="es-ES_tradnl" sz="3200" b="1" dirty="0" err="1" smtClean="0"/>
              <a:t>seven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o’clock</a:t>
            </a:r>
            <a:endParaRPr lang="es-ES" sz="32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3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85118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8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20072" y="764704"/>
            <a:ext cx="300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He </a:t>
            </a:r>
            <a:r>
              <a:rPr lang="es-ES_tradnl" sz="3200" b="1" dirty="0" err="1" smtClean="0"/>
              <a:t>watches</a:t>
            </a:r>
            <a:r>
              <a:rPr lang="es-ES_tradnl" sz="3200" b="1" dirty="0" smtClean="0"/>
              <a:t> TV</a:t>
            </a:r>
          </a:p>
          <a:p>
            <a:pPr algn="ctr"/>
            <a:r>
              <a:rPr lang="es-ES_tradnl" sz="3200" b="1" dirty="0" smtClean="0"/>
              <a:t>at </a:t>
            </a:r>
            <a:r>
              <a:rPr lang="es-ES_tradnl" sz="3200" b="1" dirty="0" err="1" smtClean="0"/>
              <a:t>nine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o’clock</a:t>
            </a:r>
            <a:endParaRPr lang="es-ES" sz="32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53136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" name="1023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2501700" y="338097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84336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925817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62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69811"/>
            <a:ext cx="328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He </a:t>
            </a:r>
            <a:r>
              <a:rPr lang="es-ES_tradnl" sz="2400" b="1" dirty="0" err="1" smtClean="0"/>
              <a:t>takes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shower</a:t>
            </a:r>
            <a:endParaRPr lang="es-ES_tradnl" sz="2400" b="1" dirty="0" smtClean="0"/>
          </a:p>
          <a:p>
            <a:pPr algn="ctr"/>
            <a:r>
              <a:rPr lang="es-ES_tradnl" sz="2400" b="1" dirty="0" smtClean="0"/>
              <a:t>at a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seven</a:t>
            </a:r>
            <a:endParaRPr lang="es-ES" sz="24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5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54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415827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07774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69811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gets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dressed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a </a:t>
            </a:r>
            <a:r>
              <a:rPr lang="es-ES_tradnl" sz="2800" b="1" dirty="0" err="1" smtClean="0"/>
              <a:t>quarter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eight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41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415827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800000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86383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69811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breakfast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eight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o’clock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415827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2596767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44201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69811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brushes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teeth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five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past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eight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8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415827"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20491">
            <a:off x="388173" y="1154478"/>
            <a:ext cx="5019142" cy="50767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869811"/>
            <a:ext cx="328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walks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at </a:t>
            </a:r>
            <a:r>
              <a:rPr lang="es-ES_tradnl" sz="2800" b="1" dirty="0" err="1" smtClean="0"/>
              <a:t>half-past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eight</a:t>
            </a:r>
            <a:endParaRPr lang="es-ES" sz="28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07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0" descr="hour hand red.png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4462888">
            <a:off x="5896237" y="2548796"/>
            <a:ext cx="2324689" cy="2176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0" descr="hour hand r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0961" y="2795967"/>
            <a:ext cx="1580412" cy="158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20491">
            <a:off x="379979" y="1180867"/>
            <a:ext cx="4938867" cy="4963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3140968"/>
            <a:ext cx="1080120" cy="1080120"/>
          </a:xfrm>
          <a:prstGeom prst="rect">
            <a:avLst/>
          </a:prstGeom>
        </p:spPr>
      </p:pic>
      <p:sp>
        <p:nvSpPr>
          <p:cNvPr id="30" name="Oval 58"/>
          <p:cNvSpPr/>
          <p:nvPr/>
        </p:nvSpPr>
        <p:spPr>
          <a:xfrm>
            <a:off x="6851759" y="3380975"/>
            <a:ext cx="438815" cy="410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99051" y="941819"/>
            <a:ext cx="328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He </a:t>
            </a:r>
            <a:r>
              <a:rPr lang="es-ES_tradnl" sz="2400" b="1" dirty="0" err="1" smtClean="0"/>
              <a:t>plays</a:t>
            </a:r>
            <a:r>
              <a:rPr lang="es-ES_tradnl" sz="2400" b="1" dirty="0" smtClean="0"/>
              <a:t> video </a:t>
            </a:r>
            <a:r>
              <a:rPr lang="es-ES_tradnl" sz="2400" b="1" dirty="0" err="1" smtClean="0"/>
              <a:t>games</a:t>
            </a:r>
            <a:endParaRPr lang="es-ES_tradnl" sz="2400" b="1" dirty="0" smtClean="0"/>
          </a:p>
          <a:p>
            <a:pPr algn="ctr"/>
            <a:r>
              <a:rPr lang="es-ES_tradnl" sz="2400" b="1" dirty="0" smtClean="0"/>
              <a:t>at ten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six</a:t>
            </a:r>
            <a:endParaRPr lang="es-ES" sz="2400" b="1" dirty="0"/>
          </a:p>
        </p:txBody>
      </p:sp>
      <p:grpSp>
        <p:nvGrpSpPr>
          <p:cNvPr id="1025" name="1024 Grupo"/>
          <p:cNvGrpSpPr/>
          <p:nvPr/>
        </p:nvGrpSpPr>
        <p:grpSpPr>
          <a:xfrm>
            <a:off x="5220072" y="4621432"/>
            <a:ext cx="792088" cy="792088"/>
            <a:chOff x="5148064" y="1988840"/>
            <a:chExt cx="792088" cy="792088"/>
          </a:xfrm>
        </p:grpSpPr>
        <p:sp>
          <p:nvSpPr>
            <p:cNvPr id="3" name="2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176156" y="2276872"/>
              <a:ext cx="720080" cy="171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501699" y="3296785"/>
            <a:ext cx="792088" cy="792088"/>
            <a:chOff x="5148064" y="1988840"/>
            <a:chExt cx="792088" cy="792088"/>
          </a:xfrm>
        </p:grpSpPr>
        <p:sp>
          <p:nvSpPr>
            <p:cNvPr id="36" name="35 Elipse"/>
            <p:cNvSpPr/>
            <p:nvPr/>
          </p:nvSpPr>
          <p:spPr>
            <a:xfrm>
              <a:off x="5148064" y="1988840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176156" y="2276872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176465" y="25460"/>
            <a:ext cx="48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44370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9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230</Words>
  <Application>Microsoft Office PowerPoint</Application>
  <PresentationFormat>Presentación en pantalla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33</cp:revision>
  <dcterms:created xsi:type="dcterms:W3CDTF">2013-12-05T19:05:58Z</dcterms:created>
  <dcterms:modified xsi:type="dcterms:W3CDTF">2014-02-05T18:56:44Z</dcterms:modified>
</cp:coreProperties>
</file>