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4"/>
  </p:notesMasterIdLst>
  <p:sldIdLst>
    <p:sldId id="362" r:id="rId3"/>
    <p:sldId id="325" r:id="rId4"/>
    <p:sldId id="257" r:id="rId5"/>
    <p:sldId id="265" r:id="rId6"/>
    <p:sldId id="359" r:id="rId7"/>
    <p:sldId id="326" r:id="rId8"/>
    <p:sldId id="267" r:id="rId9"/>
    <p:sldId id="328" r:id="rId10"/>
    <p:sldId id="327" r:id="rId11"/>
    <p:sldId id="270" r:id="rId12"/>
    <p:sldId id="329" r:id="rId13"/>
    <p:sldId id="330" r:id="rId14"/>
    <p:sldId id="331" r:id="rId15"/>
    <p:sldId id="271" r:id="rId16"/>
    <p:sldId id="332" r:id="rId17"/>
    <p:sldId id="333" r:id="rId18"/>
    <p:sldId id="256" r:id="rId19"/>
    <p:sldId id="268" r:id="rId20"/>
    <p:sldId id="360" r:id="rId21"/>
    <p:sldId id="361" r:id="rId22"/>
    <p:sldId id="269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-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Ngồi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ngắn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thẳng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lưng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cách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khoảng</a:t>
          </a:r>
          <a:r>
            <a:rPr lang="en-US" sz="2400" dirty="0">
              <a:solidFill>
                <a:srgbClr val="002060"/>
              </a:solidFill>
            </a:rPr>
            <a:t> 25-30cm</a:t>
          </a: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</a:rPr>
            <a:t>Tay </a:t>
          </a:r>
          <a:r>
            <a:rPr lang="en-US" sz="2400" dirty="0" err="1">
              <a:solidFill>
                <a:srgbClr val="002060"/>
              </a:solidFill>
            </a:rPr>
            <a:t>trái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giữ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phải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cầm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bút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Lưng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cong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gần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endParaRPr lang="en-US" sz="2400" dirty="0">
            <a:solidFill>
              <a:srgbClr val="002060"/>
            </a:solidFill>
          </a:endParaRP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Ngực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tì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bàn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bám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ghế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Ngồi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ngắn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thẳng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lưng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cách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khoảng</a:t>
          </a:r>
          <a:r>
            <a:rPr lang="en-US" sz="2400" kern="1200" dirty="0">
              <a:solidFill>
                <a:srgbClr val="002060"/>
              </a:solidFill>
            </a:rPr>
            <a:t> 25-30cm</a:t>
          </a: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002060"/>
              </a:solidFill>
            </a:rPr>
            <a:t>Tay </a:t>
          </a:r>
          <a:r>
            <a:rPr lang="en-US" sz="2400" kern="1200" dirty="0" err="1">
              <a:solidFill>
                <a:srgbClr val="002060"/>
              </a:solidFill>
            </a:rPr>
            <a:t>trái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giữ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phải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cầm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bút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Lưng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cong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gần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Ngực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tì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bàn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bám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ghế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43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6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CB04E-7589-4449-AE03-DE77BBBCB38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4D4E-5470-4D49-B67C-7F9F784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72" r:id="rId8"/>
    <p:sldLayoutId id="2147483673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4a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9.m4a"/><Relationship Id="rId7" Type="http://schemas.microsoft.com/office/2007/relationships/hdphoto" Target="../media/hdphoto4.wdp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1.xml"/><Relationship Id="rId12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4.wdp"/><Relationship Id="rId11" Type="http://schemas.microsoft.com/office/2007/relationships/diagramDrawing" Target="../diagrams/drawing1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Data" Target="../diagrams/data2.xml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microsoft.com/office/2007/relationships/diagramDrawing" Target="../diagrams/drawing2.xml"/><Relationship Id="rId4" Type="http://schemas.openxmlformats.org/officeDocument/2006/relationships/image" Target="../media/image26.png"/><Relationship Id="rId9" Type="http://schemas.openxmlformats.org/officeDocument/2006/relationships/diagramColors" Target="../diagrams/colors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12.m4a"/><Relationship Id="rId7" Type="http://schemas.openxmlformats.org/officeDocument/2006/relationships/image" Target="../media/image24.jp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3.m4a"/><Relationship Id="rId7" Type="http://schemas.microsoft.com/office/2007/relationships/hdphoto" Target="../media/hdphoto5.wdp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6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6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8.m4a"/><Relationship Id="rId7" Type="http://schemas.microsoft.com/office/2007/relationships/hdphoto" Target="../media/hdphoto6.wdp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4a"/><Relationship Id="rId16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5.png"/><Relationship Id="rId11" Type="http://schemas.openxmlformats.org/officeDocument/2006/relationships/image" Target="../media/image16.png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16.png"/><Relationship Id="rId3" Type="http://schemas.openxmlformats.org/officeDocument/2006/relationships/audio" Target="../media/media21.m4a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17" Type="http://schemas.microsoft.com/office/2007/relationships/hdphoto" Target="../media/hdphoto8.wdp"/><Relationship Id="rId2" Type="http://schemas.microsoft.com/office/2007/relationships/media" Target="../media/media21.m4a"/><Relationship Id="rId16" Type="http://schemas.openxmlformats.org/officeDocument/2006/relationships/image" Target="../media/image32.png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0.png"/><Relationship Id="rId1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microsoft.com/office/2007/relationships/hdphoto" Target="../media/hdphoto3.wd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7.m4a"/><Relationship Id="rId7" Type="http://schemas.openxmlformats.org/officeDocument/2006/relationships/image" Target="../media/image24.jp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56468" y="-1717133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6" y="1201356"/>
            <a:ext cx="78477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400" b="1" kern="1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400" b="1" kern="1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1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4400" b="1" kern="1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1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kern="1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1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400" b="1" kern="1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1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Thụy</a:t>
            </a:r>
            <a:endParaRPr lang="en-US" sz="4400" b="1" kern="1200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85800">
              <a:buClrTx/>
            </a:pPr>
            <a:r>
              <a:rPr lang="en-US" sz="4400" b="1" kern="1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4400" b="1" kern="1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b="1" kern="1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1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1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400" b="1" kern="1200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85800">
              <a:buClrTx/>
            </a:pPr>
            <a:r>
              <a:rPr lang="en-US" sz="4400" b="1" kern="1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400" b="1" kern="1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</a:t>
            </a:r>
            <a:endParaRPr lang="en-US" sz="4400" b="1" kern="1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8CA7C35-541E-4E81-959E-030F587C4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528">
        <p15:prstTrans prst="peelOff"/>
      </p:transition>
    </mc:Choice>
    <mc:Fallback xmlns="">
      <p:transition spd="slow" advTm="1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1D06BD-A06F-480A-AC3D-CE9373F773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757">
        <p15:prstTrans prst="peelOff"/>
      </p:transition>
    </mc:Choice>
    <mc:Fallback xmlns="">
      <p:transition spd="slow" advTm="42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5E2C3E6-9956-42F2-B17A-000CCE68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" r="53131"/>
          <a:stretch/>
        </p:blipFill>
        <p:spPr bwMode="auto">
          <a:xfrm>
            <a:off x="421419" y="1701579"/>
            <a:ext cx="2430937" cy="24299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C2CD1-1D06-4C08-BD2C-BE7DEE7D37A9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EDA15D-4801-4265-B84A-B9D9E194C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901543"/>
              </p:ext>
            </p:extLst>
          </p:nvPr>
        </p:nvGraphicFramePr>
        <p:xfrm>
          <a:off x="2525865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CE5E97-C62D-4AC1-A94A-AAFE52B93F1A}"/>
              </a:ext>
            </a:extLst>
          </p:cNvPr>
          <p:cNvSpPr txBox="1"/>
          <p:nvPr/>
        </p:nvSpPr>
        <p:spPr>
          <a:xfrm>
            <a:off x="2693297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00E8A-7399-430F-A15A-758B396994AF}"/>
              </a:ext>
            </a:extLst>
          </p:cNvPr>
          <p:cNvSpPr txBox="1"/>
          <p:nvPr/>
        </p:nvSpPr>
        <p:spPr>
          <a:xfrm>
            <a:off x="3003398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D805A-D894-400D-8F3F-647363EA40BC}"/>
              </a:ext>
            </a:extLst>
          </p:cNvPr>
          <p:cNvSpPr txBox="1"/>
          <p:nvPr/>
        </p:nvSpPr>
        <p:spPr>
          <a:xfrm>
            <a:off x="2693297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CCBB8C-FCB8-4836-ACD7-22A8CCA68761}"/>
              </a:ext>
            </a:extLst>
          </p:cNvPr>
          <p:cNvGrpSpPr/>
          <p:nvPr/>
        </p:nvGrpSpPr>
        <p:grpSpPr>
          <a:xfrm>
            <a:off x="1337654" y="57462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A914C2-F103-4E13-B2B7-E4237036833E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07E990-E87F-4B93-9321-503D9842253C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95D8B1-E6AD-487B-9307-D8648EFF8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5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095">
        <p15:prstTrans prst="peelOff"/>
      </p:transition>
    </mc:Choice>
    <mc:Fallback xmlns="">
      <p:transition spd="slow" advTm="35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17715E-A6DE-494C-B6B2-5B2BD257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29154" y="1438168"/>
            <a:ext cx="3019984" cy="252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04C69-ACC8-48CD-89DC-606FB15DC3D4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9C4777-45A0-4875-9C8D-28F0E4C10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811548"/>
              </p:ext>
            </p:extLst>
          </p:nvPr>
        </p:nvGraphicFramePr>
        <p:xfrm>
          <a:off x="3018846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9FBE58-DC66-4ECB-BFB8-7B6EF9C1CAE4}"/>
              </a:ext>
            </a:extLst>
          </p:cNvPr>
          <p:cNvSpPr txBox="1"/>
          <p:nvPr/>
        </p:nvSpPr>
        <p:spPr>
          <a:xfrm>
            <a:off x="3186278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3570-718E-4C77-8849-53F3E05237FB}"/>
              </a:ext>
            </a:extLst>
          </p:cNvPr>
          <p:cNvSpPr txBox="1"/>
          <p:nvPr/>
        </p:nvSpPr>
        <p:spPr>
          <a:xfrm>
            <a:off x="3496379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FB6A-BF1D-44C1-AB05-6BB8205854CC}"/>
              </a:ext>
            </a:extLst>
          </p:cNvPr>
          <p:cNvSpPr txBox="1"/>
          <p:nvPr/>
        </p:nvSpPr>
        <p:spPr>
          <a:xfrm>
            <a:off x="3186278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DB25C-F1DF-459E-8E3A-2EB96FD3DF64}"/>
              </a:ext>
            </a:extLst>
          </p:cNvPr>
          <p:cNvGrpSpPr/>
          <p:nvPr/>
        </p:nvGrpSpPr>
        <p:grpSpPr>
          <a:xfrm>
            <a:off x="1004533" y="510540"/>
            <a:ext cx="1069225" cy="872836"/>
            <a:chOff x="5673436" y="1766455"/>
            <a:chExt cx="2545773" cy="20781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28D8D1-95AF-4411-B58B-94FC8DBF4056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489973-B5E7-49EC-AC3C-3E193290CCB2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67A7F99-CE4A-4227-89BA-BADD49ED2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797">
        <p15:prstTrans prst="peelOff"/>
      </p:transition>
    </mc:Choice>
    <mc:Fallback xmlns="">
      <p:transition spd="slow" advTm="18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565116" y="464120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605" y="2864477"/>
            <a:ext cx="2577419" cy="1827455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760" y="429977"/>
            <a:ext cx="2475630" cy="1856723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2696171" y="2691785"/>
            <a:ext cx="2519885" cy="12216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V="1">
            <a:off x="2696171" y="1749288"/>
            <a:ext cx="2612589" cy="7024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974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4423207" y="231014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E78287-EA3C-4521-8C11-906DA87B9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666905" y="2677149"/>
            <a:ext cx="2032311" cy="2014783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2419C2-74F1-4A94-AC4D-4927F2AF0C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7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87">
        <p15:prstTrans prst="peelOff"/>
      </p:transition>
    </mc:Choice>
    <mc:Fallback xmlns="">
      <p:transition spd="slow" advTm="14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AA793D-FA0F-4D57-B7DC-8436191CBB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381">
        <p15:prstTrans prst="peelOff"/>
      </p:transition>
    </mc:Choice>
    <mc:Fallback xmlns="">
      <p:transition spd="slow" advTm="30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47094-FB5E-46BA-A3EC-FD240E76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112" r="53476"/>
          <a:stretch/>
        </p:blipFill>
        <p:spPr bwMode="auto">
          <a:xfrm>
            <a:off x="2597427" y="866693"/>
            <a:ext cx="4607264" cy="39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6CF4F-FA1B-4953-ACE7-7FB3D8061F61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C16D1-CACB-474B-806F-FC4A8CCED93C}"/>
              </a:ext>
            </a:extLst>
          </p:cNvPr>
          <p:cNvGrpSpPr/>
          <p:nvPr/>
        </p:nvGrpSpPr>
        <p:grpSpPr>
          <a:xfrm>
            <a:off x="821151" y="226196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78631-EEEC-47C1-89FB-1FD0BF183E06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9C96BA-4157-40FE-AECD-48BFCEB000B6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2DBEA5-114B-49A8-956B-2226CA144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95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577">
        <p15:prstTrans prst="peelOff"/>
      </p:transition>
    </mc:Choice>
    <mc:Fallback xmlns="">
      <p:transition spd="slow" advTm="23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EF4D9B-BC42-461E-8FE2-2987FA12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3646" r="1478" b="2949"/>
          <a:stretch/>
        </p:blipFill>
        <p:spPr bwMode="auto">
          <a:xfrm>
            <a:off x="2385391" y="863549"/>
            <a:ext cx="4763799" cy="38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5CE73B-5874-42E6-80E1-1DF0887F4B15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0B0DF-DCCC-4663-8942-1A4EE1D550B2}"/>
              </a:ext>
            </a:extLst>
          </p:cNvPr>
          <p:cNvGrpSpPr/>
          <p:nvPr/>
        </p:nvGrpSpPr>
        <p:grpSpPr>
          <a:xfrm>
            <a:off x="566966" y="2282025"/>
            <a:ext cx="1263919" cy="1180948"/>
            <a:chOff x="5673436" y="1766455"/>
            <a:chExt cx="2545773" cy="20781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16DB0C-4E2B-44EF-B52A-FCD57BD0F071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D7F19D-1016-47F6-B1B5-5E8D24839707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183B16-D397-4A7D-BCDA-614D8595A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990">
        <p15:prstTrans prst="peelOff"/>
      </p:transition>
    </mc:Choice>
    <mc:Fallback xmlns="">
      <p:transition spd="slow" advTm="2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ư thế ngồi và cách cầm bút CHUẨN cho học sinh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79" y="146683"/>
            <a:ext cx="8778241" cy="49377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73B67A-A052-43C5-97EE-A462DFA5CC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6156">
        <p15:prstTrans prst="peelOff"/>
      </p:transition>
    </mc:Choice>
    <mc:Fallback xmlns="">
      <p:transition spd="slow" advTm="146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80" objId="4"/>
        <p14:triggerEvt type="onClick" time="12280" objId="4"/>
        <p14:stopEvt time="143620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7C1D61-4FCE-419D-93AB-0E57144F4AA0}"/>
              </a:ext>
            </a:extLst>
          </p:cNvPr>
          <p:cNvGrpSpPr/>
          <p:nvPr/>
        </p:nvGrpSpPr>
        <p:grpSpPr>
          <a:xfrm>
            <a:off x="785654" y="1093303"/>
            <a:ext cx="7364433" cy="3936071"/>
            <a:chOff x="-1" y="0"/>
            <a:chExt cx="9142146" cy="51435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457701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845" y="0"/>
              <a:ext cx="4686300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DEDE8A-CB4C-4381-8DBB-6AAE21B8FE1E}"/>
              </a:ext>
            </a:extLst>
          </p:cNvPr>
          <p:cNvSpPr txBox="1"/>
          <p:nvPr/>
        </p:nvSpPr>
        <p:spPr>
          <a:xfrm>
            <a:off x="225519" y="114126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D7514A-9738-47E7-A6BB-347EDAB48C68}"/>
              </a:ext>
            </a:extLst>
          </p:cNvPr>
          <p:cNvCxnSpPr>
            <a:cxnSpLocks/>
          </p:cNvCxnSpPr>
          <p:nvPr/>
        </p:nvCxnSpPr>
        <p:spPr>
          <a:xfrm flipH="1">
            <a:off x="6451495" y="1777601"/>
            <a:ext cx="232759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AE9475-9BD6-4950-AE44-51BA775F6B9C}"/>
              </a:ext>
            </a:extLst>
          </p:cNvPr>
          <p:cNvCxnSpPr>
            <a:cxnSpLocks/>
          </p:cNvCxnSpPr>
          <p:nvPr/>
        </p:nvCxnSpPr>
        <p:spPr>
          <a:xfrm flipH="1">
            <a:off x="2104939" y="2340106"/>
            <a:ext cx="212840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415458-95D8-4A0E-8B8B-DBCE61D06B39}"/>
              </a:ext>
            </a:extLst>
          </p:cNvPr>
          <p:cNvSpPr txBox="1"/>
          <p:nvPr/>
        </p:nvSpPr>
        <p:spPr>
          <a:xfrm>
            <a:off x="3468989" y="574516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ED3D5F9-F7F8-4471-B7BC-0E9ACFFD0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9091">
        <p15:prstTrans prst="peelOff"/>
      </p:transition>
    </mc:Choice>
    <mc:Fallback xmlns="">
      <p:transition spd="slow" advTm="89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7FF91-4815-4898-928D-6F8DABC3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87" y="0"/>
            <a:ext cx="3881211" cy="517494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CB24E2D-F487-40FC-9DE2-5E40F867C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" y="1854493"/>
            <a:ext cx="3111501" cy="328900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2D8EB761-B06C-48C2-8522-42561897B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61546"/>
            <a:ext cx="1447800" cy="208195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F69AB9F-1945-4F10-A093-53A7C2F61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900">
        <p15:prstTrans prst="peelOff"/>
      </p:transition>
    </mc:Choice>
    <mc:Fallback xmlns="">
      <p:transition spd="slow" advTm="25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8CA7C35-541E-4E81-959E-030F587C4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528">
        <p15:prstTrans prst="peelOff"/>
      </p:transition>
    </mc:Choice>
    <mc:Fallback xmlns="">
      <p:transition spd="slow" advTm="1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92815" y="226845"/>
            <a:ext cx="8122248" cy="452589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37" y="1211677"/>
            <a:ext cx="407194" cy="73580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199831" y="735138"/>
            <a:ext cx="4862458" cy="2633408"/>
            <a:chOff x="1373907" y="1492329"/>
            <a:chExt cx="5473096" cy="2766258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373907" y="1492329"/>
              <a:ext cx="5393161" cy="2766258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b)Thực hành các tư thế đọc, viết, nói, nghe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endParaRPr lang="zh-CN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073982" y="2036439"/>
              <a:ext cx="4773021" cy="53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700" dirty="0"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Online learning concept with cartoon character Vector Image">
            <a:extLst>
              <a:ext uri="{FF2B5EF4-FFF2-40B4-BE49-F238E27FC236}">
                <a16:creationId xmlns:a16="http://schemas.microsoft.com/office/drawing/2014/main" id="{A7C1D575-A6C9-4B15-80BF-28DB86A5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4638" y="1727951"/>
            <a:ext cx="3115127" cy="33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3EC630-728B-40F9-9865-EA4C9E4C6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63">
        <p:random/>
      </p:transition>
    </mc:Choice>
    <mc:Fallback xmlns="">
      <p:transition spd="slow" advTm="1276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3" y="2280600"/>
            <a:ext cx="642938" cy="6286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12" y="1720882"/>
            <a:ext cx="771525" cy="9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96" y="4406069"/>
            <a:ext cx="392906" cy="6286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7849936" y="3984274"/>
            <a:ext cx="571500" cy="10144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92" y="915730"/>
            <a:ext cx="407194" cy="7358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83" y="259369"/>
            <a:ext cx="565337" cy="53916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8073369" y="3358651"/>
            <a:ext cx="642938" cy="62865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8" y="1112752"/>
            <a:ext cx="565337" cy="5391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6" y="4105608"/>
            <a:ext cx="668251" cy="857251"/>
          </a:xfrm>
          <a:prstGeom prst="rect">
            <a:avLst/>
          </a:prstGeom>
        </p:spPr>
      </p:pic>
      <p:sp>
        <p:nvSpPr>
          <p:cNvPr id="71" name="Slide Number Placeholder 2">
            <a:extLst>
              <a:ext uri="{FF2B5EF4-FFF2-40B4-BE49-F238E27FC236}">
                <a16:creationId xmlns:a16="http://schemas.microsoft.com/office/drawing/2014/main" id="{153F6548-FAA6-4BEE-A0CD-863F031C3EE5}"/>
              </a:ext>
            </a:extLst>
          </p:cNvPr>
          <p:cNvSpPr txBox="1">
            <a:spLocks/>
          </p:cNvSpPr>
          <p:nvPr/>
        </p:nvSpPr>
        <p:spPr>
          <a:xfrm>
            <a:off x="8186233" y="4084267"/>
            <a:ext cx="930484" cy="1135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12661-A7C6-484E-80FE-CF2630C25222}" type="slidenum">
              <a:rPr lang="id-ID" sz="1350"/>
              <a:pPr/>
              <a:t>21</a:t>
            </a:fld>
            <a:endParaRPr lang="id-ID" sz="1350"/>
          </a:p>
        </p:txBody>
      </p:sp>
      <p:pic>
        <p:nvPicPr>
          <p:cNvPr id="116" name="Picture 115" descr="Shape&#10;&#10;Description automatically generated">
            <a:extLst>
              <a:ext uri="{FF2B5EF4-FFF2-40B4-BE49-F238E27FC236}">
                <a16:creationId xmlns:a16="http://schemas.microsoft.com/office/drawing/2014/main" id="{90F0B611-A5A0-4795-93DF-14ADD9110C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130774" y="2036406"/>
            <a:ext cx="3101436" cy="3112632"/>
          </a:xfrm>
          <a:prstGeom prst="rect">
            <a:avLst/>
          </a:prstGeom>
        </p:spPr>
      </p:pic>
      <p:sp>
        <p:nvSpPr>
          <p:cNvPr id="118" name="思想气泡: 云 18">
            <a:extLst>
              <a:ext uri="{FF2B5EF4-FFF2-40B4-BE49-F238E27FC236}">
                <a16:creationId xmlns:a16="http://schemas.microsoft.com/office/drawing/2014/main" id="{732CDF00-03F7-41E7-A0C3-405EB39B5CF9}"/>
              </a:ext>
            </a:extLst>
          </p:cNvPr>
          <p:cNvSpPr/>
          <p:nvPr/>
        </p:nvSpPr>
        <p:spPr>
          <a:xfrm>
            <a:off x="1995188" y="163287"/>
            <a:ext cx="6045000" cy="2745962"/>
          </a:xfrm>
          <a:prstGeom prst="cloudCallout">
            <a:avLst>
              <a:gd name="adj1" fmla="val -52809"/>
              <a:gd name="adj2" fmla="val 850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3" name="文本框 20">
            <a:extLst>
              <a:ext uri="{FF2B5EF4-FFF2-40B4-BE49-F238E27FC236}">
                <a16:creationId xmlns:a16="http://schemas.microsoft.com/office/drawing/2014/main" id="{B356D8B9-5031-4BA3-ABC0-5C20F58A7098}"/>
              </a:ext>
            </a:extLst>
          </p:cNvPr>
          <p:cNvSpPr txBox="1"/>
          <p:nvPr/>
        </p:nvSpPr>
        <p:spPr>
          <a:xfrm>
            <a:off x="2554682" y="1134319"/>
            <a:ext cx="4933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chăm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ngoan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!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5C65DB-496C-4377-BCC6-03B15653D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4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795">
        <p:random/>
      </p:transition>
    </mc:Choice>
    <mc:Fallback xmlns="">
      <p:transition spd="slow" advTm="779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2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02C3D7-9329-4C15-B4FA-A02A17F9C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695">
        <p15:prstTrans prst="peelOff"/>
      </p:transition>
    </mc:Choice>
    <mc:Fallback xmlns="">
      <p:transition spd="slow" advTm="22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2" y="113977"/>
            <a:ext cx="8240166" cy="49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94FA62-7AC9-4334-8743-4B817AB15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286">
        <p15:prstTrans prst="peelOff"/>
      </p:transition>
    </mc:Choice>
    <mc:Fallback xmlns="">
      <p:transition spd="slow" advTm="32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80578"/>
            <a:ext cx="5696403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502" y="1146535"/>
            <a:ext cx="363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quen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tư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nghe</a:t>
            </a:r>
            <a:endParaRPr lang="en-US" sz="3000" b="1" dirty="0">
              <a:solidFill>
                <a:srgbClr val="FF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18D6BA-1FC2-4999-A5E6-4E4C29A85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542">
        <p15:prstTrans prst="peelOff"/>
      </p:transition>
    </mc:Choice>
    <mc:Fallback xmlns="">
      <p:transition spd="slow" advTm="1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9FAA43-2408-4A6B-B6D8-E0666CF9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3" b="99832" l="9894" r="89753">
                        <a14:foregroundMark x1="27449" y1="79371" x2="27190" y2="79343"/>
                        <a14:foregroundMark x1="37046" y1="65657" x2="36147" y2="66248"/>
                        <a14:foregroundMark x1="40440" y1="63425" x2="37046" y2="65657"/>
                        <a14:foregroundMark x1="41654" y1="62626" x2="41142" y2="62963"/>
                        <a14:foregroundMark x1="42013" y1="62390" x2="41654" y2="62626"/>
                        <a14:foregroundMark x1="38693" y1="80471" x2="40636" y2="91246"/>
                        <a14:foregroundMark x1="40636" y1="91246" x2="51152" y2="89671"/>
                        <a14:foregroundMark x1="50418" y1="87998" x2="38160" y2="81379"/>
                        <a14:foregroundMark x1="72615" y1="81313" x2="69469" y2="86867"/>
                        <a14:foregroundMark x1="72968" y1="80808" x2="81712" y2="87596"/>
                        <a14:foregroundMark x1="81496" y1="90648" x2="78445" y2="97980"/>
                        <a14:foregroundMark x1="78445" y1="97980" x2="75442" y2="98485"/>
                        <a14:foregroundMark x1="51060" y1="83165" x2="54046" y2="90754"/>
                        <a14:foregroundMark x1="59585" y1="96710" x2="61661" y2="98485"/>
                        <a14:foregroundMark x1="79152" y1="80808" x2="86219" y2="88384"/>
                        <a14:foregroundMark x1="86219" y1="88384" x2="86396" y2="88721"/>
                        <a14:foregroundMark x1="85512" y1="89562" x2="86219" y2="89057"/>
                        <a14:foregroundMark x1="84982" y1="89394" x2="86396" y2="89394"/>
                        <a14:foregroundMark x1="68540" y1="71469" x2="68198" y2="74074"/>
                        <a14:foregroundMark x1="69435" y1="64646" x2="68834" y2="69227"/>
                        <a14:foregroundMark x1="68198" y1="74074" x2="68424" y2="75099"/>
                        <a14:foregroundMark x1="68197" y1="71340" x2="67917" y2="75253"/>
                        <a14:foregroundMark x1="68375" y1="68855" x2="68361" y2="69049"/>
                        <a14:foregroundMark x1="68551" y1="73569" x2="68099" y2="71303"/>
                        <a14:foregroundMark x1="68375" y1="65993" x2="68375" y2="73569"/>
                        <a14:foregroundMark x1="68021" y1="69697" x2="69081" y2="76431"/>
                        <a14:foregroundMark x1="69081" y1="76431" x2="70141" y2="77104"/>
                        <a14:foregroundMark x1="30851" y1="81313" x2="30742" y2="81145"/>
                        <a14:foregroundMark x1="33134" y1="84848" x2="30851" y2="81313"/>
                        <a14:foregroundMark x1="33352" y1="85185" x2="33134" y2="84848"/>
                        <a14:foregroundMark x1="33569" y1="85522" x2="33352" y2="85185"/>
                        <a14:foregroundMark x1="30389" y1="80808" x2="30389" y2="80808"/>
                        <a14:foregroundMark x1="30035" y1="84007" x2="27032" y2="81987"/>
                        <a14:foregroundMark x1="27208" y1="81145" x2="27208" y2="81145"/>
                        <a14:foregroundMark x1="27562" y1="81481" x2="27562" y2="81481"/>
                        <a14:foregroundMark x1="69611" y1="64141" x2="69611" y2="64141"/>
                        <a14:foregroundMark x1="69965" y1="63300" x2="69965" y2="63300"/>
                        <a14:foregroundMark x1="86926" y1="82997" x2="86926" y2="82997"/>
                        <a14:foregroundMark x1="86749" y1="82660" x2="86749" y2="82660"/>
                        <a14:foregroundMark x1="86749" y1="82323" x2="86749" y2="82323"/>
                        <a14:foregroundMark x1="86749" y1="81987" x2="86749" y2="81987"/>
                        <a14:foregroundMark x1="87279" y1="82323" x2="87279" y2="82660"/>
                        <a14:foregroundMark x1="86926" y1="82323" x2="86926" y2="82323"/>
                        <a14:foregroundMark x1="86749" y1="81481" x2="86749" y2="81481"/>
                        <a14:foregroundMark x1="86749" y1="81987" x2="86749" y2="81987"/>
                        <a14:foregroundMark x1="85689" y1="81481" x2="85689" y2="81481"/>
                        <a14:foregroundMark x1="87102" y1="81987" x2="86219" y2="81650"/>
                        <a14:foregroundMark x1="87102" y1="89057" x2="87102" y2="89057"/>
                        <a14:foregroundMark x1="86749" y1="89394" x2="86749" y2="89394"/>
                        <a14:foregroundMark x1="86219" y1="89899" x2="86219" y2="89899"/>
                        <a14:foregroundMark x1="86042" y1="90067" x2="84982" y2="91414"/>
                        <a14:foregroundMark x1="66465" y1="89392" x2="66784" y2="90236"/>
                        <a14:foregroundMark x1="65194" y1="86027" x2="66401" y2="89223"/>
                        <a14:foregroundMark x1="66608" y1="89899" x2="66608" y2="89899"/>
                        <a14:foregroundMark x1="65194" y1="86364" x2="65194" y2="86364"/>
                        <a14:foregroundMark x1="65018" y1="86532" x2="65018" y2="86532"/>
                        <a14:foregroundMark x1="65194" y1="85859" x2="65194" y2="85859"/>
                        <a14:foregroundMark x1="33420" y1="77609" x2="32862" y2="78283"/>
                        <a14:foregroundMark x1="35094" y1="75589" x2="33420" y2="77609"/>
                        <a14:foregroundMark x1="35372" y1="75253" x2="35094" y2="75589"/>
                        <a14:foregroundMark x1="35512" y1="75084" x2="35372" y2="75253"/>
                        <a14:foregroundMark x1="39929" y1="63805" x2="39929" y2="63805"/>
                        <a14:backgroundMark x1="40813" y1="55219" x2="58481" y2="58586"/>
                        <a14:backgroundMark x1="58481" y1="58586" x2="88163" y2="47811"/>
                        <a14:backgroundMark x1="88163" y1="47811" x2="81802" y2="39562"/>
                        <a14:backgroundMark x1="81802" y1="39562" x2="80212" y2="40236"/>
                        <a14:backgroundMark x1="64512" y1="85859" x2="64488" y2="86027"/>
                        <a14:backgroundMark x1="65655" y1="77915" x2="64512" y2="85859"/>
                        <a14:backgroundMark x1="65926" y1="90518" x2="67668" y2="95960"/>
                        <a14:backgroundMark x1="64488" y1="86027" x2="64555" y2="86237"/>
                        <a14:backgroundMark x1="67668" y1="95960" x2="64083" y2="94843"/>
                        <a14:backgroundMark x1="54692" y1="81924" x2="54417" y2="72727"/>
                        <a14:backgroundMark x1="54417" y1="72727" x2="49647" y2="62963"/>
                        <a14:backgroundMark x1="49647" y1="62963" x2="49647" y2="62290"/>
                        <a14:backgroundMark x1="86124" y1="80167" x2="86926" y2="81313"/>
                        <a14:backgroundMark x1="81625" y1="73737" x2="84605" y2="77996"/>
                        <a14:backgroundMark x1="86926" y1="81313" x2="86908" y2="81481"/>
                        <a14:backgroundMark x1="86092" y1="92094" x2="87809" y2="99832"/>
                        <a14:backgroundMark x1="81449" y1="74074" x2="82942" y2="78183"/>
                        <a14:backgroundMark x1="42403" y1="62121" x2="43286" y2="62458"/>
                        <a14:backgroundMark x1="41873" y1="62626" x2="42756" y2="62458"/>
                        <a14:backgroundMark x1="53180" y1="75084" x2="47880" y2="78451"/>
                        <a14:backgroundMark x1="51943" y1="81481" x2="52733" y2="82593"/>
                        <a14:backgroundMark x1="52297" y1="81145" x2="52906" y2="82534"/>
                        <a14:backgroundMark x1="69435" y1="95960" x2="62721" y2="99327"/>
                        <a14:backgroundMark x1="52308" y1="93434" x2="52855" y2="94124"/>
                        <a14:backgroundMark x1="35866" y1="66162" x2="33249" y2="73643"/>
                        <a14:backgroundMark x1="33405" y1="80808" x2="33922" y2="82997"/>
                        <a14:backgroundMark x1="33365" y1="80640" x2="33405" y2="80808"/>
                        <a14:backgroundMark x1="32799" y1="78242" x2="33365" y2="80640"/>
                        <a14:backgroundMark x1="29696" y1="80640" x2="29329" y2="77609"/>
                        <a14:backgroundMark x1="29716" y1="80808" x2="29696" y2="80640"/>
                        <a14:backgroundMark x1="29757" y1="81145" x2="29716" y2="80808"/>
                        <a14:backgroundMark x1="29798" y1="81481" x2="29757" y2="81145"/>
                        <a14:backgroundMark x1="29859" y1="81987" x2="29798" y2="81481"/>
                        <a14:backgroundMark x1="24735" y1="78451" x2="16784" y2="80135"/>
                        <a14:backgroundMark x1="25972" y1="82492" x2="31272" y2="91751"/>
                        <a14:backgroundMark x1="31272" y1="91751" x2="31625" y2="97980"/>
                        <a14:backgroundMark x1="37279" y1="91751" x2="34276" y2="95286"/>
                        <a14:backgroundMark x1="31449" y1="98316" x2="32686" y2="97643"/>
                        <a14:backgroundMark x1="44523" y1="50505" x2="63074" y2="39226"/>
                        <a14:backgroundMark x1="63074" y1="39226" x2="71201" y2="40404"/>
                        <a14:backgroundMark x1="53534" y1="81313" x2="53180" y2="80471"/>
                        <a14:backgroundMark x1="67541" y1="63300" x2="67491" y2="63468"/>
                        <a14:backgroundMark x1="68198" y1="61111" x2="67541" y2="63300"/>
                        <a14:backgroundMark x1="41696" y1="62626" x2="41696" y2="62626"/>
                        <a14:backgroundMark x1="40636" y1="62963" x2="40636" y2="62963"/>
                        <a14:backgroundMark x1="41166" y1="62458" x2="41166" y2="62458"/>
                        <a14:backgroundMark x1="50707" y1="65488" x2="51590" y2="69865"/>
                        <a14:backgroundMark x1="53357" y1="79966" x2="52120" y2="79630"/>
                        <a14:backgroundMark x1="31008" y1="77102" x2="30742" y2="77609"/>
                        <a14:backgroundMark x1="30811" y1="79758" x2="31272" y2="79798"/>
                        <a14:backgroundMark x1="27385" y1="79461" x2="30158" y2="79701"/>
                        <a14:backgroundMark x1="32862" y1="82828" x2="34099" y2="84680"/>
                        <a14:backgroundMark x1="37986" y1="90404" x2="36926" y2="92088"/>
                        <a14:backgroundMark x1="51590" y1="92088" x2="56007" y2="98653"/>
                        <a14:backgroundMark x1="67723" y1="76623" x2="68231" y2="77227"/>
                        <a14:backgroundMark x1="33746" y1="84848" x2="33746" y2="84848"/>
                        <a14:backgroundMark x1="33569" y1="85185" x2="33569" y2="85185"/>
                        <a14:backgroundMark x1="26855" y1="81313" x2="26855" y2="81313"/>
                        <a14:backgroundMark x1="27208" y1="81313" x2="27208" y2="81313"/>
                        <a14:backgroundMark x1="26678" y1="79125" x2="26678" y2="79125"/>
                        <a14:backgroundMark x1="26855" y1="79293" x2="27032" y2="79461"/>
                        <a14:backgroundMark x1="41343" y1="62963" x2="41343" y2="62963"/>
                        <a14:backgroundMark x1="40636" y1="63131" x2="40989" y2="63131"/>
                        <a14:backgroundMark x1="41873" y1="62121" x2="41873" y2="62121"/>
                        <a14:backgroundMark x1="36396" y1="65657" x2="36396" y2="65657"/>
                        <a14:backgroundMark x1="35866" y1="66330" x2="35866" y2="66330"/>
                        <a14:backgroundMark x1="50883" y1="90741" x2="50883" y2="90741"/>
                        <a14:backgroundMark x1="66961" y1="90741" x2="66961" y2="90741"/>
                        <a14:backgroundMark x1="65901" y1="90236" x2="65901" y2="90236"/>
                        <a14:backgroundMark x1="65724" y1="90236" x2="65901" y2="90236"/>
                        <a14:backgroundMark x1="66784" y1="90741" x2="66784" y2="90741"/>
                        <a14:backgroundMark x1="66784" y1="90741" x2="66784" y2="90741"/>
                        <a14:backgroundMark x1="66431" y1="90572" x2="66608" y2="90572"/>
                        <a14:backgroundMark x1="36042" y1="74579" x2="36042" y2="74579"/>
                        <a14:backgroundMark x1="35689" y1="75589" x2="35689" y2="75589"/>
                        <a14:backgroundMark x1="32862" y1="77609" x2="32862" y2="77609"/>
                        <a14:backgroundMark x1="35512" y1="75253" x2="35512" y2="75253"/>
                        <a14:backgroundMark x1="35512" y1="74747" x2="35512" y2="74747"/>
                        <a14:backgroundMark x1="35866" y1="75253" x2="35866" y2="75253"/>
                        <a14:backgroundMark x1="35512" y1="75084" x2="35512" y2="7508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61" y="-3479435"/>
            <a:ext cx="8013283" cy="760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B700D25D-BD61-47F7-B9EB-BFAD6D0C8BB5}"/>
              </a:ext>
            </a:extLst>
          </p:cNvPr>
          <p:cNvSpPr/>
          <p:nvPr/>
        </p:nvSpPr>
        <p:spPr>
          <a:xfrm>
            <a:off x="1172439" y="215756"/>
            <a:ext cx="6987311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7D5A27-CB4A-4CA6-8194-981628CAD726}"/>
              </a:ext>
            </a:extLst>
          </p:cNvPr>
          <p:cNvSpPr/>
          <p:nvPr/>
        </p:nvSpPr>
        <p:spPr>
          <a:xfrm>
            <a:off x="561160" y="176790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</a:t>
            </a:r>
            <a:endParaRPr lang="en-US" sz="24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86BE36-B054-43C3-BF28-956620CFD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596">
        <p15:prstTrans prst="peelOff"/>
      </p:transition>
    </mc:Choice>
    <mc:Fallback xmlns="">
      <p:transition spd="slow" advTm="19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BA4F2687-3FA0-4F84-9C03-D708D601B8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805">
        <p15:prstTrans prst="peelOff"/>
      </p:transition>
    </mc:Choice>
    <mc:Fallback xmlns="">
      <p:transition spd="slow" advTm="56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3605918" y="547112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605" y="2803809"/>
            <a:ext cx="2662986" cy="1888124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035" y="2864478"/>
            <a:ext cx="2222362" cy="166677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5093566" y="2488758"/>
            <a:ext cx="1214936" cy="34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H="1">
            <a:off x="2961106" y="2488758"/>
            <a:ext cx="1189475" cy="3150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593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398320" y="4571007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7EA246-A4BB-4E47-8D27-54EE646644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4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889">
        <p15:prstTrans prst="peelOff"/>
      </p:transition>
    </mc:Choice>
    <mc:Fallback xmlns="">
      <p:transition spd="slow" advTm="17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327C604-C7C6-49F7-85C4-50F04D22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3317"/>
          <a:stretch/>
        </p:blipFill>
        <p:spPr bwMode="auto">
          <a:xfrm>
            <a:off x="63609" y="1065475"/>
            <a:ext cx="2727031" cy="2724184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A2C4C2BB-9170-461B-B486-9BBEDD88105A}"/>
              </a:ext>
            </a:extLst>
          </p:cNvPr>
          <p:cNvSpPr/>
          <p:nvPr/>
        </p:nvSpPr>
        <p:spPr>
          <a:xfrm>
            <a:off x="-2068470" y="-164657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A86AD9-01C2-4688-9B33-ED9EB081C20F}"/>
              </a:ext>
            </a:extLst>
          </p:cNvPr>
          <p:cNvSpPr/>
          <p:nvPr/>
        </p:nvSpPr>
        <p:spPr>
          <a:xfrm>
            <a:off x="3090844" y="9461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Ngồi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ngắn</a:t>
            </a:r>
            <a:r>
              <a:rPr lang="en-US" sz="2400" kern="1200" dirty="0">
                <a:solidFill>
                  <a:srgbClr val="002060"/>
                </a:solidFill>
              </a:rPr>
              <a:t>, </a:t>
            </a:r>
            <a:r>
              <a:rPr lang="en-US" sz="2400" kern="1200" dirty="0" err="1">
                <a:solidFill>
                  <a:srgbClr val="002060"/>
                </a:solidFill>
              </a:rPr>
              <a:t>tay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để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lên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bàn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871803-4634-4720-8487-797ECD80156C}"/>
              </a:ext>
            </a:extLst>
          </p:cNvPr>
          <p:cNvSpPr/>
          <p:nvPr/>
        </p:nvSpPr>
        <p:spPr>
          <a:xfrm>
            <a:off x="2582844" y="8445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BFE194-5EF1-43B6-9B95-8AEE2DA9A22B}"/>
              </a:ext>
            </a:extLst>
          </p:cNvPr>
          <p:cNvSpPr/>
          <p:nvPr/>
        </p:nvSpPr>
        <p:spPr>
          <a:xfrm>
            <a:off x="3386297" y="2165349"/>
            <a:ext cx="5180380" cy="8128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cách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mắt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khoảng</a:t>
            </a:r>
            <a:r>
              <a:rPr lang="en-US" sz="2400" kern="1200" dirty="0">
                <a:solidFill>
                  <a:srgbClr val="002060"/>
                </a:solidFill>
              </a:rPr>
              <a:t> 25-30cm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01F48-3FFB-4CC0-87BA-EF6295F761A0}"/>
              </a:ext>
            </a:extLst>
          </p:cNvPr>
          <p:cNvSpPr/>
          <p:nvPr/>
        </p:nvSpPr>
        <p:spPr>
          <a:xfrm>
            <a:off x="2878297" y="2063749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06CCBFC-3EB3-4A70-8813-E9435412410D}"/>
              </a:ext>
            </a:extLst>
          </p:cNvPr>
          <p:cNvSpPr/>
          <p:nvPr/>
        </p:nvSpPr>
        <p:spPr>
          <a:xfrm>
            <a:off x="3090844" y="33845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Đọc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nơi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đủ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ánh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sáng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90D119-BBB0-490C-BE81-F9DC9432D36D}"/>
              </a:ext>
            </a:extLst>
          </p:cNvPr>
          <p:cNvSpPr/>
          <p:nvPr/>
        </p:nvSpPr>
        <p:spPr>
          <a:xfrm>
            <a:off x="2582844" y="32829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6E09F-35FC-415C-98C5-2CA6879E8989}"/>
              </a:ext>
            </a:extLst>
          </p:cNvPr>
          <p:cNvSpPr txBox="1"/>
          <p:nvPr/>
        </p:nvSpPr>
        <p:spPr>
          <a:xfrm>
            <a:off x="2693297" y="1001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A1526-0286-439E-8B9C-B3358C1EEF9C}"/>
              </a:ext>
            </a:extLst>
          </p:cNvPr>
          <p:cNvSpPr txBox="1"/>
          <p:nvPr/>
        </p:nvSpPr>
        <p:spPr>
          <a:xfrm>
            <a:off x="3066898" y="2217807"/>
            <a:ext cx="59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B522F-44DB-48FA-A397-F074D59746C3}"/>
              </a:ext>
            </a:extLst>
          </p:cNvPr>
          <p:cNvSpPr txBox="1"/>
          <p:nvPr/>
        </p:nvSpPr>
        <p:spPr>
          <a:xfrm>
            <a:off x="2693297" y="3457216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7A282-6D24-4148-813F-BF827B9107FF}"/>
              </a:ext>
            </a:extLst>
          </p:cNvPr>
          <p:cNvSpPr/>
          <p:nvPr/>
        </p:nvSpPr>
        <p:spPr>
          <a:xfrm>
            <a:off x="2525865" y="103202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BF4A1D2-1563-4126-B458-DE4A835A99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51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089">
        <p15:prstTrans prst="peelOff"/>
      </p:transition>
    </mc:Choice>
    <mc:Fallback xmlns="">
      <p:transition spd="slow" advTm="26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7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2|4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|2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7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375</Words>
  <Application>Microsoft Office PowerPoint</Application>
  <PresentationFormat>On-screen Show (16:9)</PresentationFormat>
  <Paragraphs>62</Paragraphs>
  <Slides>21</Slides>
  <Notes>11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Candara</vt:lpstr>
      <vt:lpstr>等线</vt:lpstr>
      <vt:lpstr>等线 Light</vt:lpstr>
      <vt:lpstr>Impact</vt:lpstr>
      <vt:lpstr>Lato</vt:lpstr>
      <vt:lpstr>Times New Roman</vt:lpstr>
      <vt:lpstr>思源黑体 CN Medium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Ngoc Yen</cp:lastModifiedBy>
  <cp:revision>73</cp:revision>
  <dcterms:modified xsi:type="dcterms:W3CDTF">2021-09-18T02:56:24Z</dcterms:modified>
</cp:coreProperties>
</file>