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17" r:id="rId3"/>
    <p:sldId id="318" r:id="rId4"/>
    <p:sldId id="259" r:id="rId5"/>
    <p:sldId id="260" r:id="rId6"/>
    <p:sldId id="262" r:id="rId7"/>
    <p:sldId id="319" r:id="rId8"/>
    <p:sldId id="320" r:id="rId9"/>
    <p:sldId id="321" r:id="rId10"/>
    <p:sldId id="263" r:id="rId11"/>
    <p:sldId id="322" r:id="rId12"/>
    <p:sldId id="323" r:id="rId13"/>
    <p:sldId id="324" r:id="rId14"/>
    <p:sldId id="325" r:id="rId15"/>
    <p:sldId id="275" r:id="rId16"/>
    <p:sldId id="277" r:id="rId1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5DB4"/>
    <a:srgbClr val="F339A3"/>
    <a:srgbClr val="64C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1" autoAdjust="0"/>
  </p:normalViewPr>
  <p:slideViewPr>
    <p:cSldViewPr>
      <p:cViewPr varScale="1">
        <p:scale>
          <a:sx n="68" d="100"/>
          <a:sy n="68" d="100"/>
        </p:scale>
        <p:origin x="798" y="72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9"/>
          <p:cNvCxnSpPr>
            <a:stCxn id="4" idx="4"/>
          </p:cNvCxnSpPr>
          <p:nvPr/>
        </p:nvCxnSpPr>
        <p:spPr>
          <a:xfrm>
            <a:off x="3691494" y="2112223"/>
            <a:ext cx="6024" cy="229880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3362173" y="1440358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5"/>
          <p:cNvSpPr/>
          <p:nvPr/>
        </p:nvSpPr>
        <p:spPr>
          <a:xfrm>
            <a:off x="3361026" y="2358113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6"/>
          <p:cNvSpPr/>
          <p:nvPr/>
        </p:nvSpPr>
        <p:spPr>
          <a:xfrm>
            <a:off x="3361026" y="3168117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7"/>
          <p:cNvSpPr/>
          <p:nvPr/>
        </p:nvSpPr>
        <p:spPr>
          <a:xfrm>
            <a:off x="3363681" y="4128735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1"/>
          <p:cNvSpPr txBox="1"/>
          <p:nvPr/>
        </p:nvSpPr>
        <p:spPr>
          <a:xfrm>
            <a:off x="3974083" y="1447800"/>
            <a:ext cx="294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endParaRPr lang="zh-CN" altLang="en-US" sz="40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13"/>
          <p:cNvSpPr txBox="1"/>
          <p:nvPr/>
        </p:nvSpPr>
        <p:spPr>
          <a:xfrm>
            <a:off x="3974083" y="3157697"/>
            <a:ext cx="2619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15"/>
          <p:cNvSpPr txBox="1"/>
          <p:nvPr/>
        </p:nvSpPr>
        <p:spPr>
          <a:xfrm>
            <a:off x="746919" y="4110645"/>
            <a:ext cx="2614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gừ</a:t>
            </a:r>
            <a:endParaRPr lang="zh-CN" altLang="en-US" sz="40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7"/>
          <p:cNvSpPr txBox="1"/>
          <p:nvPr/>
        </p:nvSpPr>
        <p:spPr>
          <a:xfrm>
            <a:off x="-243581" y="2347692"/>
            <a:ext cx="3604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gô</a:t>
            </a:r>
            <a:endParaRPr lang="zh-CN" altLang="en-US" sz="40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-1021712" y="-8522"/>
            <a:ext cx="5121322" cy="1810595"/>
            <a:chOff x="370847" y="2785417"/>
            <a:chExt cx="6171742" cy="2677017"/>
          </a:xfrm>
        </p:grpSpPr>
        <p:sp>
          <p:nvSpPr>
            <p:cNvPr id="13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14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280704" y="5154656"/>
              <a:ext cx="1261885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en-US" altLang="zh-CN" sz="5400" b="1" smtClean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zh-CN" altLang="en-US" sz="54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5" name="直接连接符 9"/>
          <p:cNvCxnSpPr>
            <a:stCxn id="16" idx="4"/>
            <a:endCxn id="19" idx="0"/>
          </p:cNvCxnSpPr>
          <p:nvPr/>
        </p:nvCxnSpPr>
        <p:spPr>
          <a:xfrm>
            <a:off x="8371120" y="2101803"/>
            <a:ext cx="5465" cy="201651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3"/>
          <p:cNvSpPr/>
          <p:nvPr/>
        </p:nvSpPr>
        <p:spPr>
          <a:xfrm>
            <a:off x="8041799" y="1429938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5"/>
          <p:cNvSpPr/>
          <p:nvPr/>
        </p:nvSpPr>
        <p:spPr>
          <a:xfrm>
            <a:off x="8040652" y="2347693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6"/>
          <p:cNvSpPr/>
          <p:nvPr/>
        </p:nvSpPr>
        <p:spPr>
          <a:xfrm>
            <a:off x="8040652" y="3157697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7"/>
          <p:cNvSpPr/>
          <p:nvPr/>
        </p:nvSpPr>
        <p:spPr>
          <a:xfrm>
            <a:off x="8040652" y="4118315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1"/>
          <p:cNvSpPr txBox="1"/>
          <p:nvPr/>
        </p:nvSpPr>
        <p:spPr>
          <a:xfrm>
            <a:off x="8683029" y="1447800"/>
            <a:ext cx="2198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endParaRPr lang="zh-CN" altLang="en-US" sz="40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15"/>
          <p:cNvSpPr txBox="1"/>
          <p:nvPr/>
        </p:nvSpPr>
        <p:spPr>
          <a:xfrm>
            <a:off x="6869821" y="4100225"/>
            <a:ext cx="1219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endParaRPr lang="zh-CN" altLang="en-US" sz="40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17"/>
          <p:cNvSpPr txBox="1"/>
          <p:nvPr/>
        </p:nvSpPr>
        <p:spPr>
          <a:xfrm>
            <a:off x="6842919" y="2347691"/>
            <a:ext cx="1200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</a:t>
            </a:r>
            <a:endParaRPr lang="zh-CN" altLang="en-US" sz="40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3659060" y="-10568"/>
            <a:ext cx="5090901" cy="1793849"/>
            <a:chOff x="370847" y="2785417"/>
            <a:chExt cx="6135082" cy="2652256"/>
          </a:xfrm>
        </p:grpSpPr>
        <p:sp>
          <p:nvSpPr>
            <p:cNvPr id="24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25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244046" y="5129895"/>
              <a:ext cx="1261883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5400" b="1" smtClean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</a:t>
              </a:r>
              <a:endParaRPr lang="zh-CN" altLang="en-US" sz="54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文本框 13"/>
          <p:cNvSpPr txBox="1"/>
          <p:nvPr/>
        </p:nvSpPr>
        <p:spPr>
          <a:xfrm>
            <a:off x="8671719" y="3173096"/>
            <a:ext cx="252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ghê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87617" y="264623"/>
            <a:ext cx="6583902" cy="941185"/>
            <a:chOff x="63500" y="1429216"/>
            <a:chExt cx="4950173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714712" y="1429216"/>
              <a:ext cx="4298961" cy="7058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 b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Phân biệt</a:t>
              </a:r>
              <a:r>
                <a:rPr lang="en-US" sz="4000" b="1" i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ng </a:t>
              </a:r>
              <a:r>
                <a:rPr lang="en-US" sz="4000" b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với n</a:t>
              </a:r>
              <a:r>
                <a:rPr lang="en-US" sz="4000" b="1" i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gh</a:t>
              </a:r>
              <a:endParaRPr lang="en-US" sz="4000" b="1" i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64C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0694" y="2038578"/>
            <a:ext cx="11247467" cy="4590822"/>
            <a:chOff x="1444162" y="2290314"/>
            <a:chExt cx="10351757" cy="3729486"/>
          </a:xfrm>
        </p:grpSpPr>
        <p:sp>
          <p:nvSpPr>
            <p:cNvPr id="6" name="Rounded Rectangle 5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6943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ngô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95190" y="887615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a. Đọc</a:t>
            </a:r>
            <a:endParaRPr lang="en-US" sz="4000" b="1" i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451293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1995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ngừ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8759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5523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ngõ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3049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ngự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943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451293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nghề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1995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nghé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8759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nghỉ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75523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nghĩ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93049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nghệ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3109119" y="5197934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ngừ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8838514" y="5250716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 nghệ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 descr="Cá ngừ đại d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76" y="4183338"/>
            <a:ext cx="321468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ản phẩm Tinh bột nghệ U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22" y="4680041"/>
            <a:ext cx="2285666" cy="152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0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6" grpId="0"/>
      <p:bldP spid="30" grpId="0"/>
      <p:bldP spid="31" grpId="0"/>
      <p:bldP spid="33" grpId="0"/>
      <p:bldP spid="36" grpId="0"/>
      <p:bldP spid="37" grpId="0"/>
      <p:bldP spid="56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56025" y="29106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endParaRPr lang="en-US" sz="8000" b="1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5919" y="381000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b. Ghi nhớ</a:t>
            </a:r>
            <a:endParaRPr lang="en-US" sz="4000" b="1" i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9834295">
            <a:off x="1810383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"/>
          <p:cNvSpPr/>
          <p:nvPr/>
        </p:nvSpPr>
        <p:spPr>
          <a:xfrm>
            <a:off x="2005578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"/>
          <p:cNvSpPr/>
          <p:nvPr/>
        </p:nvSpPr>
        <p:spPr>
          <a:xfrm rot="1548600">
            <a:off x="1956235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819671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819671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819671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881251" y="1585833"/>
            <a:ext cx="2123468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nghi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881251" y="2621299"/>
            <a:ext cx="2362200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81251" y="3686606"/>
            <a:ext cx="2362200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nghê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Rectangle 1"/>
          <p:cNvSpPr/>
          <p:nvPr/>
        </p:nvSpPr>
        <p:spPr>
          <a:xfrm rot="19834295">
            <a:off x="7892427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"/>
          <p:cNvSpPr/>
          <p:nvPr/>
        </p:nvSpPr>
        <p:spPr>
          <a:xfrm>
            <a:off x="8087622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"/>
          <p:cNvSpPr/>
          <p:nvPr/>
        </p:nvSpPr>
        <p:spPr>
          <a:xfrm rot="1548600">
            <a:off x="8038279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901715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901715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901715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0124326" y="1585833"/>
            <a:ext cx="18239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nga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0124326" y="2621299"/>
            <a:ext cx="18239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0124326" y="3686606"/>
            <a:ext cx="1820652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243451" y="29233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8800" b="1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75" t="66111" r="24470" b="27778"/>
          <a:stretch/>
        </p:blipFill>
        <p:spPr>
          <a:xfrm>
            <a:off x="84110" y="5029200"/>
            <a:ext cx="6288181" cy="161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0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6" grpId="0" animBg="1"/>
      <p:bldP spid="27" grpId="0" animBg="1"/>
      <p:bldP spid="28" grpId="0"/>
      <p:bldP spid="32" grpId="0"/>
      <p:bldP spid="3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94381" y="685800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c. Thực hành</a:t>
            </a:r>
            <a:endParaRPr lang="en-US" sz="4000" b="1" i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737519" y="2107849"/>
            <a:ext cx="9295427" cy="2355818"/>
            <a:chOff x="1444162" y="2290314"/>
            <a:chExt cx="10351757" cy="3729486"/>
          </a:xfrm>
        </p:grpSpPr>
        <p:sp>
          <p:nvSpPr>
            <p:cNvPr id="29" name="Rounded Rectangle 28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F55DB4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2042319" y="2551769"/>
            <a:ext cx="858167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bắt đầu bằng </a:t>
            </a:r>
            <a:r>
              <a:rPr lang="en-US" sz="4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042319" y="3457222"/>
            <a:ext cx="8991601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bắt đầu bằng </a:t>
            </a:r>
            <a:r>
              <a:rPr lang="en-US" sz="4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</p:spTree>
    <p:extLst>
      <p:ext uri="{BB962C8B-B14F-4D97-AF65-F5344CB8AC3E}">
        <p14:creationId xmlns:p14="http://schemas.microsoft.com/office/powerpoint/2010/main" val="364280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9"/>
          <p:cNvCxnSpPr>
            <a:stCxn id="4" idx="4"/>
          </p:cNvCxnSpPr>
          <p:nvPr/>
        </p:nvCxnSpPr>
        <p:spPr>
          <a:xfrm>
            <a:off x="3691494" y="2112223"/>
            <a:ext cx="6024" cy="229880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3362173" y="1440358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5"/>
          <p:cNvSpPr/>
          <p:nvPr/>
        </p:nvSpPr>
        <p:spPr>
          <a:xfrm>
            <a:off x="3361026" y="2358113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6"/>
          <p:cNvSpPr/>
          <p:nvPr/>
        </p:nvSpPr>
        <p:spPr>
          <a:xfrm>
            <a:off x="3361026" y="3168117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7"/>
          <p:cNvSpPr/>
          <p:nvPr/>
        </p:nvSpPr>
        <p:spPr>
          <a:xfrm>
            <a:off x="3363681" y="4128735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1"/>
          <p:cNvSpPr txBox="1"/>
          <p:nvPr/>
        </p:nvSpPr>
        <p:spPr>
          <a:xfrm>
            <a:off x="3974083" y="1447800"/>
            <a:ext cx="294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</a:t>
            </a:r>
            <a:endParaRPr lang="zh-CN" altLang="en-US" sz="40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13"/>
          <p:cNvSpPr txBox="1"/>
          <p:nvPr/>
        </p:nvSpPr>
        <p:spPr>
          <a:xfrm>
            <a:off x="3974083" y="3157697"/>
            <a:ext cx="2619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15"/>
          <p:cNvSpPr txBox="1"/>
          <p:nvPr/>
        </p:nvSpPr>
        <p:spPr>
          <a:xfrm>
            <a:off x="746919" y="4110645"/>
            <a:ext cx="2614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lang="zh-CN" altLang="en-US" sz="40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7"/>
          <p:cNvSpPr txBox="1"/>
          <p:nvPr/>
        </p:nvSpPr>
        <p:spPr>
          <a:xfrm>
            <a:off x="-243581" y="2347692"/>
            <a:ext cx="3604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endParaRPr lang="zh-CN" altLang="en-US" sz="40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-1019436" y="-17375"/>
            <a:ext cx="5153481" cy="1828300"/>
            <a:chOff x="370847" y="2785417"/>
            <a:chExt cx="6210496" cy="2703195"/>
          </a:xfrm>
        </p:grpSpPr>
        <p:sp>
          <p:nvSpPr>
            <p:cNvPr id="13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14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319459" y="5180834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en-US" altLang="zh-CN" sz="5400" b="1" smtClean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</a:t>
              </a:r>
              <a:endParaRPr lang="zh-CN" altLang="en-US" sz="54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5" name="直接连接符 9"/>
          <p:cNvCxnSpPr>
            <a:stCxn id="16" idx="4"/>
            <a:endCxn id="19" idx="0"/>
          </p:cNvCxnSpPr>
          <p:nvPr/>
        </p:nvCxnSpPr>
        <p:spPr>
          <a:xfrm>
            <a:off x="8371120" y="2101803"/>
            <a:ext cx="5465" cy="201651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3"/>
          <p:cNvSpPr/>
          <p:nvPr/>
        </p:nvSpPr>
        <p:spPr>
          <a:xfrm>
            <a:off x="8041799" y="1429938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5"/>
          <p:cNvSpPr/>
          <p:nvPr/>
        </p:nvSpPr>
        <p:spPr>
          <a:xfrm>
            <a:off x="8040652" y="2347693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6"/>
          <p:cNvSpPr/>
          <p:nvPr/>
        </p:nvSpPr>
        <p:spPr>
          <a:xfrm>
            <a:off x="8040652" y="3157697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7"/>
          <p:cNvSpPr/>
          <p:nvPr/>
        </p:nvSpPr>
        <p:spPr>
          <a:xfrm>
            <a:off x="8040652" y="4118315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1"/>
          <p:cNvSpPr txBox="1"/>
          <p:nvPr/>
        </p:nvSpPr>
        <p:spPr>
          <a:xfrm>
            <a:off x="8683029" y="1447800"/>
            <a:ext cx="2198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endParaRPr lang="zh-CN" altLang="en-US" sz="40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15"/>
          <p:cNvSpPr txBox="1"/>
          <p:nvPr/>
        </p:nvSpPr>
        <p:spPr>
          <a:xfrm>
            <a:off x="6080919" y="4100225"/>
            <a:ext cx="200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zh-CN" altLang="en-US" sz="40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17"/>
          <p:cNvSpPr txBox="1"/>
          <p:nvPr/>
        </p:nvSpPr>
        <p:spPr>
          <a:xfrm>
            <a:off x="6385719" y="2347691"/>
            <a:ext cx="1657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nghé</a:t>
            </a:r>
            <a:endParaRPr lang="zh-CN" altLang="en-US" sz="40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3669603" y="-51579"/>
            <a:ext cx="5239876" cy="1875870"/>
            <a:chOff x="370847" y="2785417"/>
            <a:chExt cx="6314613" cy="2773527"/>
          </a:xfrm>
        </p:grpSpPr>
        <p:sp>
          <p:nvSpPr>
            <p:cNvPr id="24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25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423576" y="5251166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5400" b="1" smtClean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</a:t>
              </a:r>
              <a:endParaRPr lang="zh-CN" altLang="en-US" sz="54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文本框 13"/>
          <p:cNvSpPr txBox="1"/>
          <p:nvPr/>
        </p:nvSpPr>
        <p:spPr>
          <a:xfrm>
            <a:off x="8671719" y="3173096"/>
            <a:ext cx="252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43" y="450189"/>
            <a:ext cx="6613573" cy="213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356519" y="3886200"/>
            <a:ext cx="1676400" cy="6096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09119" y="3828144"/>
            <a:ext cx="4648200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từ bắt đầu bằng:</a:t>
            </a:r>
            <a:endParaRPr lang="en-US" sz="40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792188" y="2971800"/>
            <a:ext cx="661249" cy="117763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62861" y="2510879"/>
            <a:ext cx="117565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endParaRPr lang="en-US" sz="44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777674" y="3793737"/>
            <a:ext cx="682454" cy="42629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54222" y="3379989"/>
            <a:ext cx="1184297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44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770983" y="4265506"/>
            <a:ext cx="682454" cy="39017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554222" y="4270960"/>
            <a:ext cx="1184297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44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62861" y="5145944"/>
            <a:ext cx="117565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44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792188" y="4343629"/>
            <a:ext cx="661249" cy="118703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55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2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43" y="450189"/>
            <a:ext cx="6613573" cy="213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356519" y="3886200"/>
            <a:ext cx="1676400" cy="6096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09119" y="3828144"/>
            <a:ext cx="4648200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từ bắt đầu bằng:</a:t>
            </a:r>
            <a:endParaRPr lang="en-US" sz="40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792188" y="3443423"/>
            <a:ext cx="661249" cy="70600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62861" y="3058703"/>
            <a:ext cx="140425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44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62861" y="4552426"/>
            <a:ext cx="140425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endParaRPr lang="en-US" sz="44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792188" y="4343629"/>
            <a:ext cx="661249" cy="59351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4457" y="-281610"/>
            <a:ext cx="11739552" cy="1985649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76200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38100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29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87617" y="1447800"/>
            <a:ext cx="5212302" cy="941185"/>
            <a:chOff x="63500" y="1429216"/>
            <a:chExt cx="3918922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714712" y="1429216"/>
              <a:ext cx="3267710" cy="7058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 b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Phân biệt</a:t>
              </a:r>
              <a:r>
                <a:rPr lang="en-US" sz="4000" b="1" i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c </a:t>
              </a:r>
              <a:r>
                <a:rPr lang="en-US" sz="4000" b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với </a:t>
              </a:r>
              <a:r>
                <a:rPr lang="en-US" sz="4000" b="1" i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k</a:t>
              </a:r>
              <a:endParaRPr lang="en-US" sz="4000" b="1" i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64C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1059839" y="320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 TẬP CHÍNH TẢ</a:t>
            </a:r>
            <a:endParaRPr lang="en-US" sz="54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28171" y="3011978"/>
            <a:ext cx="10351757" cy="3676422"/>
            <a:chOff x="1444162" y="2702814"/>
            <a:chExt cx="10351757" cy="3316985"/>
          </a:xfrm>
        </p:grpSpPr>
        <p:sp>
          <p:nvSpPr>
            <p:cNvPr id="6" name="Rounded Rectangle 5"/>
            <p:cNvSpPr/>
            <p:nvPr/>
          </p:nvSpPr>
          <p:spPr>
            <a:xfrm>
              <a:off x="1560153" y="2873828"/>
              <a:ext cx="10235766" cy="31459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444162" y="2702814"/>
              <a:ext cx="10235766" cy="31459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9755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95190" y="2070792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a. Đọc</a:t>
            </a:r>
            <a:endParaRPr lang="en-US" sz="4000" b="1" i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4995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9473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3951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9191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4431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cỡ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98147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cọ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755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kì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4995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kề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9473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3951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9191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kỉ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84431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kẽ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98147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kệ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3368274" y="5442856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cờ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08" y="4884021"/>
            <a:ext cx="2027183" cy="1541801"/>
          </a:xfrm>
          <a:prstGeom prst="rect">
            <a:avLst/>
          </a:prstGeom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8966751" y="5442856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 kí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296" y="4630921"/>
            <a:ext cx="23717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30" grpId="0"/>
      <p:bldP spid="31" grpId="0"/>
      <p:bldP spid="33" grpId="0"/>
      <p:bldP spid="36" grpId="0"/>
      <p:bldP spid="37" grpId="0"/>
      <p:bldP spid="38" grpId="0"/>
      <p:bldP spid="56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319881" y="29106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endParaRPr lang="en-US" sz="11500" b="1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5919" y="381000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b. Ghi nhớ</a:t>
            </a:r>
            <a:endParaRPr lang="en-US" sz="4000" b="1" i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9834295">
            <a:off x="1026870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"/>
          <p:cNvSpPr/>
          <p:nvPr/>
        </p:nvSpPr>
        <p:spPr>
          <a:xfrm>
            <a:off x="1222065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"/>
          <p:cNvSpPr/>
          <p:nvPr/>
        </p:nvSpPr>
        <p:spPr>
          <a:xfrm rot="1548600">
            <a:off x="1172722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036158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036158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036158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230856" y="1752600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230856" y="2704707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ke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230856" y="3656814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kê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94" t="42442" r="30012" b="46678"/>
          <a:stretch/>
        </p:blipFill>
        <p:spPr>
          <a:xfrm>
            <a:off x="150020" y="4609402"/>
            <a:ext cx="4787899" cy="2128798"/>
          </a:xfrm>
          <a:prstGeom prst="rect">
            <a:avLst/>
          </a:prstGeom>
        </p:spPr>
      </p:pic>
      <p:sp>
        <p:nvSpPr>
          <p:cNvPr id="40" name="Rectangle 1"/>
          <p:cNvSpPr/>
          <p:nvPr/>
        </p:nvSpPr>
        <p:spPr>
          <a:xfrm rot="19834295">
            <a:off x="7892427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"/>
          <p:cNvSpPr/>
          <p:nvPr/>
        </p:nvSpPr>
        <p:spPr>
          <a:xfrm>
            <a:off x="8087622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"/>
          <p:cNvSpPr/>
          <p:nvPr/>
        </p:nvSpPr>
        <p:spPr>
          <a:xfrm rot="1548600">
            <a:off x="8038279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901715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901715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901715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0096413" y="1752600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0096413" y="2704707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0096413" y="3656814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472051" y="29233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6" grpId="0" animBg="1"/>
      <p:bldP spid="27" grpId="0" animBg="1"/>
      <p:bldP spid="28" grpId="0"/>
      <p:bldP spid="32" grpId="0"/>
      <p:bldP spid="3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87617" y="264623"/>
            <a:ext cx="5583169" cy="941185"/>
            <a:chOff x="63500" y="1429216"/>
            <a:chExt cx="4197762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714712" y="1429216"/>
              <a:ext cx="3546550" cy="7058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 b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Phân biệt</a:t>
              </a:r>
              <a:r>
                <a:rPr lang="en-US" sz="4000" b="1" i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g </a:t>
              </a:r>
              <a:r>
                <a:rPr lang="en-US" sz="4000" b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với </a:t>
              </a:r>
              <a:r>
                <a:rPr lang="en-US" sz="4000" b="1" i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gh</a:t>
              </a:r>
              <a:endParaRPr lang="en-US" sz="4000" b="1" i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64C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0694" y="2038578"/>
            <a:ext cx="11247467" cy="4590822"/>
            <a:chOff x="1444162" y="2290314"/>
            <a:chExt cx="10351757" cy="3729486"/>
          </a:xfrm>
        </p:grpSpPr>
        <p:sp>
          <p:nvSpPr>
            <p:cNvPr id="6" name="Rounded Rectangle 5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6943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ga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95190" y="887615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a. Đọc</a:t>
            </a:r>
            <a:endParaRPr lang="en-US" sz="4000" b="1" i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451293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1995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gõ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8759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gỗ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5523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gù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3049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gừ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943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ghe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451293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ghi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1995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ghì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8759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ghé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75523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93049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ghẹ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2924598" y="4926655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 gô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614319" y="4724400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 gỗ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5" name="Picture 2" descr="Khắc khoải mùa chim đa đa - Báo Lào Ca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74" r="5311"/>
          <a:stretch/>
        </p:blipFill>
        <p:spPr bwMode="auto">
          <a:xfrm>
            <a:off x="1632015" y="4328274"/>
            <a:ext cx="1636578" cy="158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hế Học Sinh 1-Mẫu 1 – Giáo cụ Montessori - MVA - ISO 9002 và ISO 14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2719" y="4606491"/>
            <a:ext cx="1725443" cy="17254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8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6" grpId="0"/>
      <p:bldP spid="30" grpId="0"/>
      <p:bldP spid="31" grpId="0"/>
      <p:bldP spid="33" grpId="0"/>
      <p:bldP spid="36" grpId="0"/>
      <p:bldP spid="37" grpId="0"/>
      <p:bldP spid="56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08" t="13334" r="30617" b="78836"/>
          <a:stretch/>
        </p:blipFill>
        <p:spPr>
          <a:xfrm>
            <a:off x="594519" y="4858656"/>
            <a:ext cx="4667384" cy="1676399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75075" y="29106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11500" b="1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5919" y="381000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b. Ghi nhớ</a:t>
            </a:r>
            <a:endParaRPr lang="en-US" sz="4000" b="1" i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9834295">
            <a:off x="1810383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"/>
          <p:cNvSpPr/>
          <p:nvPr/>
        </p:nvSpPr>
        <p:spPr>
          <a:xfrm>
            <a:off x="2005578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"/>
          <p:cNvSpPr/>
          <p:nvPr/>
        </p:nvSpPr>
        <p:spPr>
          <a:xfrm rot="1548600">
            <a:off x="1956235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819671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819671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819671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875926" y="1585833"/>
            <a:ext cx="1924615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ghi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875926" y="2621299"/>
            <a:ext cx="1924615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ghe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75926" y="3686606"/>
            <a:ext cx="1977705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ghê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877496" y="55494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a</a:t>
            </a:r>
            <a:endParaRPr lang="en-US" sz="6600" b="1">
              <a:solidFill>
                <a:srgbClr val="F339A3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949525" y="16417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9043620" y="3712079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0139614" y="272289"/>
            <a:ext cx="1318506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6600" b="1" smtClean="0">
                <a:solidFill>
                  <a:schemeClr val="bg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a</a:t>
            </a:r>
            <a:endParaRPr lang="en-US" sz="6600" b="1">
              <a:solidFill>
                <a:schemeClr val="bg1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0163178" y="1299221"/>
            <a:ext cx="1318506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go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0139614" y="3589376"/>
            <a:ext cx="1318506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gô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472051" y="29233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11500" b="1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 rot="10800000" flipV="1">
            <a:off x="9149210" y="2118194"/>
            <a:ext cx="1178643" cy="155242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0163178" y="2497663"/>
            <a:ext cx="1318506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gơ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9013352" y="4854691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0139614" y="4688164"/>
            <a:ext cx="1318506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gu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9055137" y="5917620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10153402" y="5715905"/>
            <a:ext cx="1328282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gư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0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6" grpId="0" animBg="1"/>
      <p:bldP spid="27" grpId="0" animBg="1"/>
      <p:bldP spid="28" grpId="0"/>
      <p:bldP spid="32" grpId="0"/>
      <p:bldP spid="33" grpId="0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94381" y="685800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c. Thực hành</a:t>
            </a:r>
            <a:endParaRPr lang="en-US" sz="4000" b="1" i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46714" y="2216182"/>
            <a:ext cx="9295427" cy="2355818"/>
            <a:chOff x="1444162" y="2290314"/>
            <a:chExt cx="10351757" cy="3729486"/>
          </a:xfrm>
        </p:grpSpPr>
        <p:sp>
          <p:nvSpPr>
            <p:cNvPr id="29" name="Rounded Rectangle 28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F55DB4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1813719" y="2715895"/>
            <a:ext cx="777240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bắt đầu bằng </a:t>
            </a:r>
            <a:r>
              <a:rPr lang="en-US" sz="4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4800" b="1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888790" y="3718741"/>
            <a:ext cx="830712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bắt đầu bằng </a:t>
            </a:r>
            <a:r>
              <a:rPr lang="en-US" sz="4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4800" b="1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4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250</Words>
  <Application>Microsoft Office PowerPoint</Application>
  <PresentationFormat>Custom</PresentationFormat>
  <Paragraphs>170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微软雅黑</vt:lpstr>
      <vt:lpstr>宋体</vt:lpstr>
      <vt:lpstr>.VnArial</vt:lpstr>
      <vt:lpstr>.VnCooper</vt:lpstr>
      <vt:lpstr>Arial</vt:lpstr>
      <vt:lpstr>Arial Rounded MT Bold</vt:lpstr>
      <vt:lpstr>Arial-Rounded</vt:lpstr>
      <vt:lpstr>Arial-SGK-TV</vt:lpstr>
      <vt:lpstr>Arrus-Black</vt:lpstr>
      <vt:lpstr>AvantGarde</vt:lpstr>
      <vt:lpstr>Bandit</vt:lpstr>
      <vt:lpstr>Calibri</vt:lpstr>
      <vt:lpstr>DomCasual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203</cp:revision>
  <dcterms:created xsi:type="dcterms:W3CDTF">2021-05-08T14:00:55Z</dcterms:created>
  <dcterms:modified xsi:type="dcterms:W3CDTF">2022-10-14T07:05:11Z</dcterms:modified>
</cp:coreProperties>
</file>