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323" r:id="rId6"/>
    <p:sldId id="263" r:id="rId7"/>
    <p:sldId id="282" r:id="rId8"/>
    <p:sldId id="283" r:id="rId9"/>
    <p:sldId id="284" r:id="rId10"/>
    <p:sldId id="264" r:id="rId11"/>
    <p:sldId id="265" r:id="rId12"/>
    <p:sldId id="326" r:id="rId13"/>
    <p:sldId id="328" r:id="rId14"/>
    <p:sldId id="333" r:id="rId15"/>
    <p:sldId id="334" r:id="rId16"/>
    <p:sldId id="335" r:id="rId17"/>
    <p:sldId id="329" r:id="rId18"/>
    <p:sldId id="314" r:id="rId19"/>
    <p:sldId id="272" r:id="rId20"/>
    <p:sldId id="324" r:id="rId21"/>
    <p:sldId id="325" r:id="rId22"/>
    <p:sldId id="273" r:id="rId23"/>
    <p:sldId id="274" r:id="rId24"/>
    <p:sldId id="275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3" autoAdjust="0"/>
  </p:normalViewPr>
  <p:slideViewPr>
    <p:cSldViewPr>
      <p:cViewPr varScale="1">
        <p:scale>
          <a:sx n="68" d="100"/>
          <a:sy n="68" d="100"/>
        </p:scale>
        <p:origin x="798" y="6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276591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00" y="4162522"/>
            <a:ext cx="4594327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19" y="4143472"/>
            <a:ext cx="450726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6" y="4162522"/>
            <a:ext cx="454423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899319" y="1066800"/>
            <a:ext cx="2061369" cy="2928617"/>
          </a:xfrm>
          <a:prstGeom prst="rect">
            <a:avLst/>
          </a:prstGeom>
        </p:spPr>
      </p:pic>
      <p:pic>
        <p:nvPicPr>
          <p:cNvPr id="12" name="Picture 4" descr="Khăn rằn Nam Bộ cao cấp | Khan ran Nam Bo cao c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1502673"/>
            <a:ext cx="2659849" cy="26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Quả mận giúp giải độc, thanh nhiệt, làm đẹp 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06" y="1569887"/>
            <a:ext cx="3347713" cy="24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6" y="5184485"/>
            <a:ext cx="11145694" cy="176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941903" y="-172920"/>
            <a:ext cx="10157377" cy="3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-124621" y="3962400"/>
            <a:ext cx="12290427" cy="15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6099" y="334092"/>
            <a:ext cx="5079931" cy="2550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3" y="3961081"/>
            <a:ext cx="3040081" cy="2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2875" y="2884153"/>
            <a:ext cx="6469396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34148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95" y="152400"/>
            <a:ext cx="9375648" cy="6553200"/>
          </a:xfrm>
          <a:prstGeom prst="rect">
            <a:avLst/>
          </a:prstGeom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19" y="2376487"/>
            <a:ext cx="16049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</a:t>
            </a:r>
            <a:endParaRPr lang="en-US" altLang="en-US" sz="7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615" y="2376488"/>
            <a:ext cx="16049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700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7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591" y="2376487"/>
            <a:ext cx="16049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700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7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95" y="152400"/>
            <a:ext cx="9375648" cy="6553200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335" y="2376488"/>
            <a:ext cx="18303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endParaRPr lang="en-US" altLang="en-US" sz="7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973" y="2362200"/>
            <a:ext cx="216523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Ǉhân</a:t>
            </a:r>
            <a:endParaRPr lang="en-US" altLang="en-US" sz="7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059" y="3193196"/>
            <a:ext cx="6612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3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95" y="152400"/>
            <a:ext cx="9375648" cy="6553200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759" y="2376488"/>
            <a:ext cx="24145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700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khăn</a:t>
            </a:r>
            <a:endParaRPr lang="en-US" altLang="en-US" sz="7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967" y="2376487"/>
            <a:ext cx="1905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7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ǟằn</a:t>
            </a:r>
            <a:endParaRPr lang="en-US" altLang="en-US" sz="7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82446" y="3152001"/>
            <a:ext cx="6346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3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26819" y="3152001"/>
            <a:ext cx="6346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3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6099" y="334092"/>
            <a:ext cx="5079931" cy="2550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3" y="3961081"/>
            <a:ext cx="3040081" cy="2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8319" y="2701509"/>
            <a:ext cx="3981444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798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798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23017" r="29499" b="19959"/>
          <a:stretch/>
        </p:blipFill>
        <p:spPr bwMode="auto">
          <a:xfrm>
            <a:off x="1585119" y="304800"/>
            <a:ext cx="844692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607" y="809624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279" y="809624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651" y="809624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890" y="809624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319" y="2894200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279" y="2894200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527" y="2894200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890" y="2903724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319" y="1856348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567" y="1861764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527" y="1851912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911" y="1861764"/>
            <a:ext cx="11572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59" y="3956891"/>
            <a:ext cx="145970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095" y="3952127"/>
            <a:ext cx="1917586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lang="en-US" altLang="en-US" sz="55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59" y="4999179"/>
            <a:ext cx="206296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khăn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031" y="5001956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56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ǟằn</a:t>
            </a:r>
            <a:endParaRPr lang="en-US" altLang="en-US" sz="5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249" r="2413" b="63448"/>
          <a:stretch/>
        </p:blipFill>
        <p:spPr>
          <a:xfrm>
            <a:off x="1295030" y="-87084"/>
            <a:ext cx="8877197" cy="4648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25" y="4510135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Đàn gà cứ tha thẩn 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chân 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mẹ. Đã có mẹ che chắn, cả đàn chả sợ gì lũ quạ dữ.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217729" y="4268547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1734675" y="4448896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326551" y="3903017"/>
            <a:ext cx="617614" cy="4846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2148" y="4228605"/>
            <a:ext cx="561467" cy="4405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506486" y="5773676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919255" y="4274847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246068" y="4271920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84657" y="4922724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884399" y="4936792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72855" y="4273589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4" grpId="0" animBg="1"/>
      <p:bldP spid="20" grpId="0"/>
      <p:bldP spid="21" grpId="0"/>
      <p:bldP spid="22" grpId="0"/>
      <p:bldP spid="2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endParaRPr lang="en-US" sz="115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46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60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7755" y="14478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69956" y="3938899"/>
            <a:ext cx="3611563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chắn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5825" y="1219200"/>
            <a:ext cx="2785269" cy="15595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thẩn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7756" y="3984256"/>
            <a:ext cx="3793163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</a:p>
        </p:txBody>
      </p:sp>
    </p:spTree>
    <p:extLst>
      <p:ext uri="{BB962C8B-B14F-4D97-AF65-F5344CB8AC3E}">
        <p14:creationId xmlns:p14="http://schemas.microsoft.com/office/powerpoint/2010/main" val="35121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719" y="18288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Đàn gà cứ tha thẩn </a:t>
            </a:r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chân </a:t>
            </a:r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mẹ. Đã có mẹ che chắn, cả đàn chả sợ gì lũ quạ dữ.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14" y="3455905"/>
            <a:ext cx="9211317" cy="14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2112484" y="-152400"/>
            <a:ext cx="7631387" cy="28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1398573" y="2781113"/>
            <a:ext cx="9233979" cy="11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6665" y="4627046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Đàn gà cứ tha thẩn 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chân 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mẹ. Đã có mẹ che chắn, cả đàn chả sợ gì lũ quạ dữ.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55596" r="2108" b="6486"/>
          <a:stretch/>
        </p:blipFill>
        <p:spPr>
          <a:xfrm>
            <a:off x="1767859" y="1596570"/>
            <a:ext cx="8877197" cy="51380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5"/>
          <a:stretch/>
        </p:blipFill>
        <p:spPr>
          <a:xfrm>
            <a:off x="366861" y="0"/>
            <a:ext cx="11265646" cy="5094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31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384800"/>
            <a:ext cx="12246294" cy="1621736"/>
            <a:chOff x="695008" y="5381239"/>
            <a:chExt cx="10717370" cy="162173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45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Ngựa v</a:t>
              </a:r>
              <a:r>
                <a:rPr lang="en-US" sz="4500" b="1" smtClean="0">
                  <a:solidFill>
                    <a:srgbClr val="FF0000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ăn</a:t>
              </a:r>
              <a:r>
                <a:rPr lang="en-US" sz="45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và hươu cao cổ là đôi b</a:t>
              </a:r>
              <a:r>
                <a:rPr lang="en-US" sz="4500" b="1" smtClean="0">
                  <a:solidFill>
                    <a:srgbClr val="FF0000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an</a:t>
              </a:r>
              <a:r>
                <a:rPr lang="en-US" sz="45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th</a:t>
              </a:r>
              <a:r>
                <a:rPr lang="en-US" sz="4500" b="1" smtClean="0">
                  <a:solidFill>
                    <a:srgbClr val="FF0000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ân</a:t>
              </a:r>
              <a:r>
                <a:rPr lang="en-US" sz="4500" b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.</a:t>
              </a:r>
              <a:endParaRPr lang="en-US" sz="4500" b="1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225209" y="538123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337155" y="5501887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smtClean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  ăn  ân</a:t>
            </a:r>
            <a:endParaRPr lang="en-US" sz="8800" b="1">
              <a:solidFill>
                <a:schemeClr val="bg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04319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88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ạn</a:t>
            </a:r>
            <a:endParaRPr lang="en-US" sz="88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bản</a:t>
            </a:r>
            <a:endParaRPr lang="en-US" sz="6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887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nhãn</a:t>
            </a:r>
            <a:endParaRPr lang="en-US" sz="6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28366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gắn</a:t>
            </a:r>
            <a:endParaRPr lang="en-US" sz="6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lặn</a:t>
            </a:r>
            <a:endParaRPr lang="en-US" sz="6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bận</a:t>
            </a:r>
            <a:endParaRPr lang="en-US" sz="6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gần</a:t>
            </a:r>
            <a:endParaRPr lang="en-US" sz="6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6896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</a:t>
            </a:r>
            <a:endParaRPr lang="en-US" sz="6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41603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</a:t>
            </a:r>
            <a:endParaRPr lang="en-US" sz="6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20830" y="517550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endParaRPr lang="en-US" sz="6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583950" y="376053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496460" y="517550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endParaRPr lang="en-US" sz="6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54474" y="517550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ân</a:t>
            </a:r>
            <a:endParaRPr lang="en-US" sz="6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446914" y="517550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  <a:r>
              <a:rPr lang="en-US" sz="6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</a:t>
            </a:r>
            <a:endParaRPr lang="en-US" sz="6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33608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19005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91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746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ă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601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3412" y="3918911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9744" y="3922511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0355" y="393319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8150" y="393319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  <a:endParaRPr lang="en-US" sz="11500">
              <a:solidFill>
                <a:srgbClr val="7030A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976" y="393024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5969" y="393024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764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279400"/>
            <a:ext cx="12290426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bạn thân</a:t>
            </a:r>
            <a:endParaRPr lang="en-US" sz="9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28295" y="5128624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an</a:t>
            </a:r>
            <a:endParaRPr lang="en-US" sz="9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4252542" y="381000"/>
            <a:ext cx="3136900" cy="44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khăn rằn</a:t>
            </a:r>
            <a:endParaRPr lang="en-US" sz="9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5949" y="5259680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endParaRPr lang="en-US" sz="9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03782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ăn</a:t>
            </a:r>
            <a:endParaRPr lang="en-US" sz="9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2050" name="Picture 2" descr="Bán - Cho thuê khăn rằn Nam Bộ Việt Nam đẹp chất lượng tại TP.HC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5"/>
          <a:stretch/>
        </p:blipFill>
        <p:spPr bwMode="auto">
          <a:xfrm>
            <a:off x="-5556" y="388141"/>
            <a:ext cx="4267200" cy="34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ăn rằn Nam Bộ cao cấp | Khan ran Nam Bo cao c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47" y="388141"/>
            <a:ext cx="4100508" cy="41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ăn rằ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271" y="369105"/>
            <a:ext cx="2759054" cy="41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quả mận</a:t>
            </a:r>
            <a:endParaRPr lang="en-US" sz="9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03208" y="5564480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ân</a:t>
            </a:r>
            <a:endParaRPr lang="en-US" sz="960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3074" name="Picture 2" descr="Những người nào không nên ăn quả mận? - Trí Thức 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8" y="548692"/>
            <a:ext cx="5725019" cy="42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ả mận giúp giải độc, thanh nhiệt, làm đẹp 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1066800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155</Words>
  <Application>Microsoft Office PowerPoint</Application>
  <PresentationFormat>Custom</PresentationFormat>
  <Paragraphs>112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.VnArial</vt:lpstr>
      <vt:lpstr>.VnCooper</vt:lpstr>
      <vt:lpstr>Arial</vt:lpstr>
      <vt:lpstr>Arial Rounded MT Bold</vt:lpstr>
      <vt:lpstr>Arial-Rounded</vt:lpstr>
      <vt:lpstr>Arial-SGK-TV</vt:lpstr>
      <vt:lpstr>Arrus-Black</vt:lpstr>
      <vt:lpstr>AvantGarde</vt:lpstr>
      <vt:lpstr>Calibri</vt:lpstr>
      <vt:lpstr>DomCasual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210</cp:revision>
  <dcterms:created xsi:type="dcterms:W3CDTF">2021-05-08T14:00:55Z</dcterms:created>
  <dcterms:modified xsi:type="dcterms:W3CDTF">2022-10-20T12:23:34Z</dcterms:modified>
</cp:coreProperties>
</file>