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60" r:id="rId6"/>
    <p:sldId id="261" r:id="rId7"/>
    <p:sldId id="262" r:id="rId8"/>
    <p:sldId id="273" r:id="rId9"/>
    <p:sldId id="263" r:id="rId10"/>
    <p:sldId id="274" r:id="rId11"/>
    <p:sldId id="276" r:id="rId12"/>
    <p:sldId id="277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4855-9ED6-4DD7-97A4-51A997B10765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F3C7-22E4-4B8D-AD54-3BF4F67B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F3C7-22E4-4B8D-AD54-3BF4F67BEE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1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ĐẾN VỚI GIỜ HỌC MÔN TIẾNG VIỆT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8"/>
            <a:ext cx="1294536" cy="834191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6" y="5381804"/>
            <a:ext cx="294800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5324811"/>
            <a:ext cx="29797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609018" y="176263"/>
            <a:ext cx="6330580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</a:t>
            </a:r>
            <a:r>
              <a:rPr lang="en-GB" altLang="zh-CN" sz="3000" smtClean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QUẬN </a:t>
            </a:r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95" y="38924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37" y="3296459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609018" y="178833"/>
            <a:ext cx="6641563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</a:t>
            </a:r>
            <a:r>
              <a:rPr lang="en-GB" altLang="zh-CN" sz="3000" smtClean="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BIÊN</a:t>
            </a:r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U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300">
        <p:circle/>
      </p:transition>
    </mc:Choice>
    <mc:Fallback>
      <p:transition spd="slow" advTm="9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11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4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Nắng lung linh cầu vồng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8768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linh</a:t>
            </a:r>
            <a:endParaRPr lang="en-US" sz="3100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02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700" y="1981200"/>
            <a:ext cx="96774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tôi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lũy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tre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xanh</a:t>
            </a:r>
            <a:endParaRPr lang="en-US" sz="4000" b="1" dirty="0" smtClean="0">
              <a:solidFill>
                <a:schemeClr val="tx2"/>
              </a:solidFill>
              <a:latin typeface="HP001 4 hàng" panose="020B0603050302020204" pitchFamily="34" charset="0"/>
              <a:cs typeface="Arial-SGK-TV" pitchFamily="2" charset="0"/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dòng</a:t>
            </a:r>
            <a:r>
              <a:rPr lang="en-US" sz="4000" b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sông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nhỏ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uốn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quanh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xóm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.</a:t>
            </a:r>
            <a:endParaRPr lang="en-US" sz="4000" b="1" dirty="0">
              <a:solidFill>
                <a:schemeClr val="tx2"/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81303" y="3048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 the ngoi">
            <a:extLst>
              <a:ext uri="{FF2B5EF4-FFF2-40B4-BE49-F238E27FC236}">
                <a16:creationId xmlns:a16="http://schemas.microsoft.com/office/drawing/2014/main" id="{F4521842-4FF5-49BC-8195-1B97CA54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57251"/>
            <a:ext cx="4705350" cy="5144801"/>
          </a:xfrm>
          <a:prstGeom prst="rect">
            <a:avLst/>
          </a:prstGeom>
          <a:noFill/>
        </p:spPr>
      </p:pic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789897" y="4706779"/>
            <a:ext cx="2353151" cy="127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0" y="-28575"/>
            <a:ext cx="27631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7250"/>
            <a:ext cx="929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348392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795316" y="2167659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</a:p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300568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740648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3711640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47974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9" y="43049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1681290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1681525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</a:t>
            </a:r>
            <a:r>
              <a:rPr lang="en-US" sz="4500" smtClean="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83</a:t>
            </a:r>
            <a:endParaRPr lang="en-US" sz="4500">
              <a:ln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50000">
                    <a:srgbClr val="FFCC29"/>
                  </a:gs>
                  <a:gs pos="100000">
                    <a:srgbClr val="FFCC29"/>
                  </a:gs>
                </a:gsLst>
                <a:lin ang="5400000" scaled="1"/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VN-Poky's" panose="020B0606040200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24000" y="2452723"/>
            <a:ext cx="58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ÔN </a:t>
            </a:r>
            <a:r>
              <a:rPr lang="en-US" sz="5400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TẬP</a:t>
            </a:r>
            <a:endParaRPr lang="en-US" sz="540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VN-Whimsy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4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1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3429000"/>
            <a:ext cx="929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		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Voi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khỉ</a:t>
            </a:r>
            <a:endParaRPr kumimoji="0" lang="en-US" sz="35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Thua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nộp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bày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mưu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cưỡi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-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ở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vẻ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lễ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-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Thưa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sắp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tới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smtClean="0">
                <a:latin typeface="Arial-SGK-TV" pitchFamily="2" charset="0"/>
                <a:cs typeface="Arial-SGK-TV" pitchFamily="2" charset="0"/>
              </a:rPr>
              <a:t>	Hổ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err="1" smtClean="0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smtClean="0">
                <a:latin typeface="Arial-SGK-TV" pitchFamily="2" charset="0"/>
                <a:cs typeface="Arial-SGK-TV" pitchFamily="2" charset="0"/>
              </a:rPr>
              <a:t> một 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noProof="0" dirty="0" smtClean="0"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2857501" y="-2857500"/>
            <a:ext cx="3428999" cy="9143999"/>
          </a:xfrm>
        </p:spPr>
      </p:pic>
      <p:pic>
        <p:nvPicPr>
          <p:cNvPr id="4" name="[hanhtrangso.nxbgd.vn] Kể chuyện_ Voi, hổ và khỉ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1600" y="198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9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8" y="104118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7281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6276" y="1615144"/>
            <a:ext cx="11012214" cy="216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 phả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nộp mạng cho hổ v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6276" y="3009900"/>
            <a:ext cx="10922876" cy="150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2800" y="3936780"/>
            <a:ext cx="31636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4636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6989"/>
            <a:ext cx="3276600" cy="838200"/>
          </a:xfrm>
        </p:spPr>
        <p:txBody>
          <a:bodyPr/>
          <a:lstStyle/>
          <a:p>
            <a:pPr>
              <a:buNone/>
            </a:pP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786" y="884237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tiếng có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vần: 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 smtClean="0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3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762000" y="120869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 smtClean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 smtClean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pic>
        <p:nvPicPr>
          <p:cNvPr id="2" name="[hanhtrangso.nxbgd.vn] Audio_ Nắng xuân hồng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6400" y="25908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3|4.3|5.2|4.4|9.1|3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569</Words>
  <Application>Microsoft Office PowerPoint</Application>
  <PresentationFormat>On-screen Show (4:3)</PresentationFormat>
  <Paragraphs>93</Paragraphs>
  <Slides>16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Microsoft YaHei</vt:lpstr>
      <vt:lpstr>宋体</vt:lpstr>
      <vt:lpstr>A3.BoosterNextFYBlackRegular-San</vt:lpstr>
      <vt:lpstr>Arial</vt:lpstr>
      <vt:lpstr>Arial-SGK-TV</vt:lpstr>
      <vt:lpstr>Calibri</vt:lpstr>
      <vt:lpstr>等线</vt:lpstr>
      <vt:lpstr>HP001 4 hàng</vt:lpstr>
      <vt:lpstr>iCiel Nabila</vt:lpstr>
      <vt:lpstr>SVN-Poky's</vt:lpstr>
      <vt:lpstr>SVN-Whimsy</vt:lpstr>
      <vt:lpstr>字魂36号-正文宋楷</vt:lpstr>
      <vt:lpstr>Office Theme</vt:lpstr>
      <vt:lpstr>CHÀO MỪNG CÁC CON ĐẾN VỚI GIỜ HỌC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Admin</cp:lastModifiedBy>
  <cp:revision>29</cp:revision>
  <dcterms:created xsi:type="dcterms:W3CDTF">2006-08-16T00:00:00Z</dcterms:created>
  <dcterms:modified xsi:type="dcterms:W3CDTF">2022-01-07T08:17:34Z</dcterms:modified>
</cp:coreProperties>
</file>