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sldIdLst>
    <p:sldId id="269" r:id="rId2"/>
    <p:sldId id="348" r:id="rId3"/>
    <p:sldId id="360" r:id="rId4"/>
    <p:sldId id="347" r:id="rId5"/>
    <p:sldId id="358" r:id="rId6"/>
    <p:sldId id="359" r:id="rId7"/>
    <p:sldId id="258" r:id="rId8"/>
    <p:sldId id="361" r:id="rId9"/>
    <p:sldId id="362" r:id="rId10"/>
    <p:sldId id="364" r:id="rId11"/>
    <p:sldId id="350" r:id="rId12"/>
    <p:sldId id="271" r:id="rId13"/>
    <p:sldId id="365" r:id="rId14"/>
    <p:sldId id="35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5.m4a"/><Relationship Id="rId7" Type="http://schemas.openxmlformats.org/officeDocument/2006/relationships/image" Target="../media/image1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15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77B87-5943-48B7-BC01-D240D2BF1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6" t="29517" r="30428" b="52898"/>
          <a:stretch/>
        </p:blipFill>
        <p:spPr>
          <a:xfrm>
            <a:off x="0" y="1043608"/>
            <a:ext cx="9075096" cy="1540565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4DBA3E78-A3A2-4E23-9D43-40E99A8BE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844" y="6247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7553740" y="5943600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Béo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6E0A62-AB6C-43F2-9181-5FAB6B17AE23}"/>
              </a:ext>
            </a:extLst>
          </p:cNvPr>
          <p:cNvSpPr/>
          <p:nvPr/>
        </p:nvSpPr>
        <p:spPr>
          <a:xfrm>
            <a:off x="4929809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7ED9D-35D8-4CEB-BFBD-62E782284C40}"/>
              </a:ext>
            </a:extLst>
          </p:cNvPr>
          <p:cNvSpPr/>
          <p:nvPr/>
        </p:nvSpPr>
        <p:spPr>
          <a:xfrm>
            <a:off x="2146852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69495293-3314-41A2-871E-3D5BB088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845" y="5353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21861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1727966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1" y="2581093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F69C9FD4-9302-4DE6-A8F5-3305DFC73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4409" y="6277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30097" r="34674" b="47976"/>
          <a:stretch/>
        </p:blipFill>
        <p:spPr>
          <a:xfrm>
            <a:off x="0" y="934275"/>
            <a:ext cx="9126133" cy="3429003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5398C195-D12C-4692-AF7C-8B214165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4087" y="6217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86" t="51060" r="42321" b="28125"/>
          <a:stretch/>
        </p:blipFill>
        <p:spPr>
          <a:xfrm>
            <a:off x="54665" y="506895"/>
            <a:ext cx="9034670" cy="6152342"/>
          </a:xfrm>
          <a:prstGeom prst="rect">
            <a:avLst/>
          </a:prstGeom>
        </p:spPr>
      </p:pic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10E22577-805E-4A6C-BD3F-AF90AE623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178" y="63511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611927" y="3683618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42623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54A7D574-117C-4688-86A0-4C9C0DAC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BB53C1C5-5597-41F0-90D6-70A6A13A89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6799" y="62398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799727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0" y="1981201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3352801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1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4EB75255-DC43-4DA7-BF40-55E6752C5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3905" y="6205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 advTm="574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690" y="845049"/>
            <a:ext cx="9187380" cy="51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8C64E2F5-D26C-43E7-A190-555CCB95E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4148" y="6167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26" t="21207" r="32282" b="30868"/>
          <a:stretch/>
        </p:blipFill>
        <p:spPr>
          <a:xfrm>
            <a:off x="-1" y="1"/>
            <a:ext cx="9144001" cy="6788426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956861A9-118B-46BA-9DFD-0ECAA0296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687" y="6382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04" t="48068" r="33370" b="30676"/>
          <a:stretch/>
        </p:blipFill>
        <p:spPr>
          <a:xfrm>
            <a:off x="9939" y="1013790"/>
            <a:ext cx="9113999" cy="3319671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12858874-E313-41ED-894F-EF58EFD8A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3357" y="6326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BF82431D-CF64-446F-81FD-634082A89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1828" y="6207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2146852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CAEAD5B8-0594-4EE5-9E59-A3205E4EA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9981" y="6292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4929809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2E09D793-0276-4601-8A48-1EE048B52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9981" y="63411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4251</TotalTime>
  <Words>35</Words>
  <Application>Microsoft Office PowerPoint</Application>
  <PresentationFormat>On-screen Show (4:3)</PresentationFormat>
  <Paragraphs>16</Paragraphs>
  <Slides>14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Phuong Bui</cp:lastModifiedBy>
  <cp:revision>8</cp:revision>
  <dcterms:created xsi:type="dcterms:W3CDTF">2020-08-20T03:52:07Z</dcterms:created>
  <dcterms:modified xsi:type="dcterms:W3CDTF">2022-03-26T14:35:41Z</dcterms:modified>
</cp:coreProperties>
</file>