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3"/>
  </p:notesMasterIdLst>
  <p:sldIdLst>
    <p:sldId id="263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21/04/2021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21/04/2021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21/04/2021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21/04/2021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FB27D-FB5E-4F37-ABB9-697D31C1A921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21/04/2021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8" y="4497"/>
            <a:ext cx="10904433" cy="625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8" y="94004"/>
            <a:ext cx="10661591" cy="66486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0" y="875435"/>
            <a:ext cx="10720699" cy="4252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16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等线</vt:lpstr>
      <vt:lpstr>Segoe UI</vt:lpstr>
      <vt:lpstr>黑体</vt:lpstr>
      <vt:lpstr>Times New Roman</vt:lpstr>
      <vt:lpstr>Wingdings</vt:lpstr>
      <vt:lpstr>Office Theme</vt:lpstr>
      <vt:lpstr>Bạn nhỏ 16x9</vt:lpstr>
      <vt:lpstr>1_Office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Yen</cp:lastModifiedBy>
  <cp:revision>6</cp:revision>
  <dcterms:created xsi:type="dcterms:W3CDTF">2020-08-20T09:10:00Z</dcterms:created>
  <dcterms:modified xsi:type="dcterms:W3CDTF">2021-04-21T15:24:58Z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