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89" r:id="rId7"/>
    <p:sldId id="263" r:id="rId8"/>
    <p:sldId id="271" r:id="rId9"/>
    <p:sldId id="267" r:id="rId10"/>
    <p:sldId id="272" r:id="rId11"/>
    <p:sldId id="27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hữu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02465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77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251</Words>
  <Application>Microsoft Office PowerPoint</Application>
  <PresentationFormat>On-screen Show (4:3)</PresentationFormat>
  <Paragraphs>47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17</cp:revision>
  <dcterms:created xsi:type="dcterms:W3CDTF">2006-08-16T00:00:00Z</dcterms:created>
  <dcterms:modified xsi:type="dcterms:W3CDTF">2020-09-12T14:46:11Z</dcterms:modified>
</cp:coreProperties>
</file>