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7"/>
  </p:notesMasterIdLst>
  <p:sldIdLst>
    <p:sldId id="390" r:id="rId2"/>
    <p:sldId id="342" r:id="rId3"/>
    <p:sldId id="407" r:id="rId4"/>
    <p:sldId id="257" r:id="rId5"/>
    <p:sldId id="391" r:id="rId6"/>
    <p:sldId id="393" r:id="rId7"/>
    <p:sldId id="394" r:id="rId8"/>
    <p:sldId id="395" r:id="rId9"/>
    <p:sldId id="400" r:id="rId10"/>
    <p:sldId id="406" r:id="rId11"/>
    <p:sldId id="279" r:id="rId12"/>
    <p:sldId id="403" r:id="rId13"/>
    <p:sldId id="408" r:id="rId14"/>
    <p:sldId id="404" r:id="rId15"/>
    <p:sldId id="3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21E3-B1DA-479C-9592-569BE0D074C9}" type="datetimeFigureOut">
              <a:rPr lang="vi-VN" smtClean="0"/>
              <a:t>13/12/2020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41F3-9103-4D5E-8970-2A4D9F74AA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TRƯỜNG TIỂU HỌC GIA THỤY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68: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uôn</a:t>
            </a:r>
            <a:r>
              <a:rPr lang="vi-VN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uông</a:t>
            </a:r>
            <a:endParaRPr lang="vi-VN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1637909" y="4641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Giáo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viên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Nguyễn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Ngọc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smtClean="0">
                <a:solidFill>
                  <a:schemeClr val="bg1"/>
                </a:solidFill>
              </a:rPr>
              <a:t>Yên</a:t>
            </a:r>
            <a:endParaRPr lang="vi-V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73A123C6-9913-414A-8811-60C2403D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8" y="733006"/>
            <a:ext cx="11560152" cy="52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1310640" y="3688080"/>
            <a:ext cx="10195560" cy="316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sz="4000" b="1" dirty="0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    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sắp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mưa.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thấp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đen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kịt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mạnh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cuốn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theo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đám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khô.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mưa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trút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xuống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vi-VN" sz="3200" b="1" dirty="0">
                <a:latin typeface="Arial-SGK-TV" pitchFamily="2" charset="0"/>
                <a:cs typeface="Arial-SGK-TV" pitchFamily="2" charset="0"/>
              </a:rPr>
              <a:t>      Mưa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tạnh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hạt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mưa long lanh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đọng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cuống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trong xanh, không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khí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mát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mẻ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 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4968240" y="4300993"/>
            <a:ext cx="11078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2AA9B55-261A-45C9-9841-E6A4728BE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83" y="237215"/>
            <a:ext cx="8695074" cy="341779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46A16C21-1BFE-4F99-B45E-A533D3B8E0AB}"/>
              </a:ext>
            </a:extLst>
          </p:cNvPr>
          <p:cNvCxnSpPr>
            <a:cxnSpLocks/>
          </p:cNvCxnSpPr>
          <p:nvPr/>
        </p:nvCxnSpPr>
        <p:spPr>
          <a:xfrm>
            <a:off x="6446520" y="4300993"/>
            <a:ext cx="11469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B0408CAB-6E4E-4EAF-BDED-53D7ABACFE11}"/>
              </a:ext>
            </a:extLst>
          </p:cNvPr>
          <p:cNvCxnSpPr>
            <a:cxnSpLocks/>
          </p:cNvCxnSpPr>
          <p:nvPr/>
        </p:nvCxnSpPr>
        <p:spPr>
          <a:xfrm>
            <a:off x="5830957" y="4830417"/>
            <a:ext cx="8534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860A4E2D-7AA9-47E4-AF40-5339DAD2A32E}"/>
              </a:ext>
            </a:extLst>
          </p:cNvPr>
          <p:cNvCxnSpPr>
            <a:cxnSpLocks/>
          </p:cNvCxnSpPr>
          <p:nvPr/>
        </p:nvCxnSpPr>
        <p:spPr>
          <a:xfrm>
            <a:off x="2243933" y="6262978"/>
            <a:ext cx="12374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A03B76CA-5D74-4964-A25D-9E8B1F160250}"/>
              </a:ext>
            </a:extLst>
          </p:cNvPr>
          <p:cNvSpPr/>
          <p:nvPr/>
        </p:nvSpPr>
        <p:spPr>
          <a:xfrm>
            <a:off x="490330" y="381000"/>
            <a:ext cx="11277600" cy="60960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sắp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mưa.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thấp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đen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kịt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mạnh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cuốn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theo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đám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khô. 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mưa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trút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Mưa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tạnh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hạt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mưa long lanh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đọng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cuống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trong xanh, không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khí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mát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mẻ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 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41E32CBC-A5F2-40E8-9D83-15E9248C7C8D}"/>
              </a:ext>
            </a:extLst>
          </p:cNvPr>
          <p:cNvSpPr/>
          <p:nvPr/>
        </p:nvSpPr>
        <p:spPr>
          <a:xfrm>
            <a:off x="1126435" y="753386"/>
            <a:ext cx="463826" cy="4538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04917D96-8C3B-4ECD-B09E-D022504F648F}"/>
              </a:ext>
            </a:extLst>
          </p:cNvPr>
          <p:cNvSpPr/>
          <p:nvPr/>
        </p:nvSpPr>
        <p:spPr>
          <a:xfrm>
            <a:off x="4843670" y="1086677"/>
            <a:ext cx="463826" cy="4538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E0D1A96D-3847-4DFF-BFE0-FDC373C1357C}"/>
              </a:ext>
            </a:extLst>
          </p:cNvPr>
          <p:cNvSpPr/>
          <p:nvPr/>
        </p:nvSpPr>
        <p:spPr>
          <a:xfrm>
            <a:off x="708660" y="1982524"/>
            <a:ext cx="587734" cy="66459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BCD1542C-473C-486A-9A96-AD5AD4898468}"/>
              </a:ext>
            </a:extLst>
          </p:cNvPr>
          <p:cNvSpPr/>
          <p:nvPr/>
        </p:nvSpPr>
        <p:spPr>
          <a:xfrm>
            <a:off x="5607656" y="1822501"/>
            <a:ext cx="435334" cy="41711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0257AE-2474-4771-A446-0A33087D838F}"/>
              </a:ext>
            </a:extLst>
          </p:cNvPr>
          <p:cNvSpPr/>
          <p:nvPr/>
        </p:nvSpPr>
        <p:spPr>
          <a:xfrm>
            <a:off x="7270804" y="2465233"/>
            <a:ext cx="435334" cy="66459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1EDFC34-7C24-4CD7-855C-E0BC077C2BBE}"/>
              </a:ext>
            </a:extLst>
          </p:cNvPr>
          <p:cNvSpPr/>
          <p:nvPr/>
        </p:nvSpPr>
        <p:spPr>
          <a:xfrm>
            <a:off x="1691638" y="3631424"/>
            <a:ext cx="435334" cy="66459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3F1143E-1EE9-471C-816E-11B90EFFCAF3}"/>
              </a:ext>
            </a:extLst>
          </p:cNvPr>
          <p:cNvSpPr/>
          <p:nvPr/>
        </p:nvSpPr>
        <p:spPr>
          <a:xfrm>
            <a:off x="7270804" y="4138817"/>
            <a:ext cx="435334" cy="66459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005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4236720" y="250819"/>
            <a:ext cx="431292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Mưa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AD0FD62-4870-4114-8F75-AC779C98F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8" y="1501755"/>
            <a:ext cx="5333787" cy="482984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DC28568-5A9E-42D5-B05E-567D77DC8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01755"/>
            <a:ext cx="5608320" cy="488700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em chăm ngoan </a:t>
            </a:r>
            <a:r>
              <a:rPr lang="vi-VN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giỏi</a:t>
            </a:r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450574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cuốc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luộc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ruốc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thuộc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buốt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muốt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ruột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tuột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ngọn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đuốc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viên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thuốc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con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chuột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cho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đi công viên. Cô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háo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hức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váy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đi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giầy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còn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vuốt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tóc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buộc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nơ cho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bảo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khi đi chơi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gọn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gàng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lịch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sự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</a:t>
            </a:r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0" y="5062265"/>
            <a:ext cx="1226301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Chuồn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chuồn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bay qua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luống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rau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68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uông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3943CB-E9D9-4C0E-81AE-DE3739D6DBA4}"/>
              </a:ext>
            </a:extLst>
          </p:cNvPr>
          <p:cNvSpPr>
            <a:spLocks noGrp="1"/>
          </p:cNvSpPr>
          <p:nvPr/>
        </p:nvSpPr>
        <p:spPr>
          <a:xfrm>
            <a:off x="8906278" y="5392930"/>
            <a:ext cx="1863804" cy="1017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uống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9AC7F728-85EB-49B4-B9F8-D887F4392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5" y="1195524"/>
            <a:ext cx="11307850" cy="42798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3EE51E7-E70B-4D5C-8D65-757E18E5F13D}"/>
              </a:ext>
            </a:extLst>
          </p:cNvPr>
          <p:cNvSpPr>
            <a:spLocks noGrp="1"/>
          </p:cNvSpPr>
          <p:nvPr/>
        </p:nvSpPr>
        <p:spPr>
          <a:xfrm>
            <a:off x="729061" y="5504153"/>
            <a:ext cx="1868365" cy="887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uồn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FD655A-92A7-4E4C-9D41-FF08E5164560}"/>
              </a:ext>
            </a:extLst>
          </p:cNvPr>
          <p:cNvSpPr>
            <a:spLocks noGrp="1"/>
          </p:cNvSpPr>
          <p:nvPr/>
        </p:nvSpPr>
        <p:spPr>
          <a:xfrm>
            <a:off x="3028314" y="5497281"/>
            <a:ext cx="1868365" cy="887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uồn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808" y="-64770"/>
            <a:ext cx="2057731" cy="1377950"/>
          </a:xfrm>
        </p:spPr>
        <p:txBody>
          <a:bodyPr>
            <a:norm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180893677"/>
              </p:ext>
            </p:extLst>
          </p:nvPr>
        </p:nvGraphicFramePr>
        <p:xfrm>
          <a:off x="3707958" y="1359987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27969" y="1311190"/>
            <a:ext cx="1335571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ch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490263" y="1333415"/>
            <a:ext cx="2251976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506489" y="1861735"/>
            <a:ext cx="2412471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uồn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437323" y="3326431"/>
            <a:ext cx="1134386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khuôn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muộn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nguồn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613405" y="4751039"/>
            <a:ext cx="11343859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luống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thuổng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vuông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F4434D26-1849-42AC-BDFB-FFD51D57156E}"/>
              </a:ext>
            </a:extLst>
          </p:cNvPr>
          <p:cNvCxnSpPr>
            <a:cxnSpLocks/>
          </p:cNvCxnSpPr>
          <p:nvPr/>
        </p:nvCxnSpPr>
        <p:spPr>
          <a:xfrm>
            <a:off x="1239079" y="4222143"/>
            <a:ext cx="12390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73969B8F-61A5-48F1-916B-87BF7E4F6FEC}"/>
              </a:ext>
            </a:extLst>
          </p:cNvPr>
          <p:cNvCxnSpPr>
            <a:cxnSpLocks/>
          </p:cNvCxnSpPr>
          <p:nvPr/>
        </p:nvCxnSpPr>
        <p:spPr>
          <a:xfrm>
            <a:off x="4127969" y="4223469"/>
            <a:ext cx="1239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1A5FEAF4-6998-4DA3-823D-FAF5098B92C7}"/>
              </a:ext>
            </a:extLst>
          </p:cNvPr>
          <p:cNvCxnSpPr>
            <a:cxnSpLocks/>
          </p:cNvCxnSpPr>
          <p:nvPr/>
        </p:nvCxnSpPr>
        <p:spPr>
          <a:xfrm>
            <a:off x="7254974" y="4211542"/>
            <a:ext cx="1084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DDDA814C-CFC3-41C8-8FAC-44670A8085DF}"/>
              </a:ext>
            </a:extLst>
          </p:cNvPr>
          <p:cNvCxnSpPr>
            <a:cxnSpLocks/>
          </p:cNvCxnSpPr>
          <p:nvPr/>
        </p:nvCxnSpPr>
        <p:spPr>
          <a:xfrm flipV="1">
            <a:off x="10164419" y="4211542"/>
            <a:ext cx="1073424" cy="318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B561A5D-6D40-4D59-89F6-CF279BD32215}"/>
              </a:ext>
            </a:extLst>
          </p:cNvPr>
          <p:cNvCxnSpPr>
            <a:cxnSpLocks/>
          </p:cNvCxnSpPr>
          <p:nvPr/>
        </p:nvCxnSpPr>
        <p:spPr>
          <a:xfrm>
            <a:off x="1133061" y="5640124"/>
            <a:ext cx="144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3A9344A7-EBDA-44C7-93A5-2ABCA7BE049E}"/>
              </a:ext>
            </a:extLst>
          </p:cNvPr>
          <p:cNvCxnSpPr>
            <a:cxnSpLocks/>
          </p:cNvCxnSpPr>
          <p:nvPr/>
        </p:nvCxnSpPr>
        <p:spPr>
          <a:xfrm>
            <a:off x="4081673" y="5654702"/>
            <a:ext cx="144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361A1E98-2FE8-4C50-9EDD-59D9CD68A183}"/>
              </a:ext>
            </a:extLst>
          </p:cNvPr>
          <p:cNvCxnSpPr>
            <a:cxnSpLocks/>
          </p:cNvCxnSpPr>
          <p:nvPr/>
        </p:nvCxnSpPr>
        <p:spPr>
          <a:xfrm>
            <a:off x="7076661" y="5640124"/>
            <a:ext cx="16951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4A2AB354-7123-46CC-B133-E25B94C3C05D}"/>
              </a:ext>
            </a:extLst>
          </p:cNvPr>
          <p:cNvCxnSpPr>
            <a:cxnSpLocks/>
          </p:cNvCxnSpPr>
          <p:nvPr/>
        </p:nvCxnSpPr>
        <p:spPr>
          <a:xfrm>
            <a:off x="9992139" y="5654702"/>
            <a:ext cx="1550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9C9C14A-5996-45BE-A2F8-4C3A7B41422E}"/>
              </a:ext>
            </a:extLst>
          </p:cNvPr>
          <p:cNvSpPr txBox="1">
            <a:spLocks/>
          </p:cNvSpPr>
          <p:nvPr/>
        </p:nvSpPr>
        <p:spPr>
          <a:xfrm>
            <a:off x="3407032" y="135941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72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20AC482-E7FB-4EC7-88E9-8D54414E0F21}"/>
              </a:ext>
            </a:extLst>
          </p:cNvPr>
          <p:cNvSpPr txBox="1">
            <a:spLocks/>
          </p:cNvSpPr>
          <p:nvPr/>
        </p:nvSpPr>
        <p:spPr>
          <a:xfrm>
            <a:off x="4492686" y="313516"/>
            <a:ext cx="527595" cy="622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09B5340-7504-4730-B3F5-F3AF82888795}"/>
              </a:ext>
            </a:extLst>
          </p:cNvPr>
          <p:cNvSpPr txBox="1">
            <a:spLocks/>
          </p:cNvSpPr>
          <p:nvPr/>
        </p:nvSpPr>
        <p:spPr>
          <a:xfrm>
            <a:off x="5890094" y="-87908"/>
            <a:ext cx="244899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uông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D023603-D4AC-4233-A33F-A386EA4EEFA5}"/>
              </a:ext>
            </a:extLst>
          </p:cNvPr>
          <p:cNvSpPr txBox="1">
            <a:spLocks/>
          </p:cNvSpPr>
          <p:nvPr/>
        </p:nvSpPr>
        <p:spPr>
          <a:xfrm>
            <a:off x="5890094" y="102571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72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252A94A-E668-4933-922C-F9EBFC083E4B}"/>
              </a:ext>
            </a:extLst>
          </p:cNvPr>
          <p:cNvSpPr txBox="1">
            <a:spLocks/>
          </p:cNvSpPr>
          <p:nvPr/>
        </p:nvSpPr>
        <p:spPr>
          <a:xfrm>
            <a:off x="3409086" y="125914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D8EF5AA-188C-4560-87A6-53B3986C911C}"/>
              </a:ext>
            </a:extLst>
          </p:cNvPr>
          <p:cNvSpPr txBox="1">
            <a:spLocks/>
          </p:cNvSpPr>
          <p:nvPr/>
        </p:nvSpPr>
        <p:spPr>
          <a:xfrm>
            <a:off x="5892245" y="100514"/>
            <a:ext cx="2947323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uông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17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114299" y="4608913"/>
            <a:ext cx="4285422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cuộn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3970682" y="4608910"/>
            <a:ext cx="4285422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chuối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194660" y="4608911"/>
            <a:ext cx="4285422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chuông 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4C1E0A3-0A27-4525-9AFD-BF2B985FA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16" y="711994"/>
            <a:ext cx="3742084" cy="324445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BC0CA14-C0C7-4F4D-93C3-4ADC161C9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2" y="742474"/>
            <a:ext cx="3408638" cy="324445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9DBB0146-72D3-41EC-868D-9E97E212B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96" y="742474"/>
            <a:ext cx="3742084" cy="321397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7B533077-EC1B-4346-A69C-E495B6327920}"/>
              </a:ext>
            </a:extLst>
          </p:cNvPr>
          <p:cNvCxnSpPr>
            <a:cxnSpLocks/>
          </p:cNvCxnSpPr>
          <p:nvPr/>
        </p:nvCxnSpPr>
        <p:spPr>
          <a:xfrm>
            <a:off x="294682" y="5319423"/>
            <a:ext cx="1198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C142991-9EAC-4D3E-9FC6-F94CA284A584}"/>
              </a:ext>
            </a:extLst>
          </p:cNvPr>
          <p:cNvCxnSpPr>
            <a:cxnSpLocks/>
          </p:cNvCxnSpPr>
          <p:nvPr/>
        </p:nvCxnSpPr>
        <p:spPr>
          <a:xfrm>
            <a:off x="4255936" y="5319423"/>
            <a:ext cx="1588273" cy="31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2A178ABF-4114-405D-BDDA-9C8EBDA7BFF3}"/>
              </a:ext>
            </a:extLst>
          </p:cNvPr>
          <p:cNvCxnSpPr>
            <a:cxnSpLocks/>
          </p:cNvCxnSpPr>
          <p:nvPr/>
        </p:nvCxnSpPr>
        <p:spPr>
          <a:xfrm>
            <a:off x="9525000" y="5319423"/>
            <a:ext cx="1919180" cy="31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A1C147E-50BC-4232-B0D2-D11A57AD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1" y="302516"/>
            <a:ext cx="11295369" cy="62202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290</TotalTime>
  <Words>267</Words>
  <Application>Microsoft Office PowerPoint</Application>
  <PresentationFormat>Widescreen</PresentationFormat>
  <Paragraphs>47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uôn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Ngoc Yen</cp:lastModifiedBy>
  <cp:revision>39</cp:revision>
  <dcterms:created xsi:type="dcterms:W3CDTF">2020-08-10T13:50:00Z</dcterms:created>
  <dcterms:modified xsi:type="dcterms:W3CDTF">2020-12-13T14:04:20Z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