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5"/>
  </p:notesMasterIdLst>
  <p:sldIdLst>
    <p:sldId id="288" r:id="rId5"/>
    <p:sldId id="310" r:id="rId6"/>
    <p:sldId id="320" r:id="rId7"/>
    <p:sldId id="326" r:id="rId8"/>
    <p:sldId id="328" r:id="rId9"/>
    <p:sldId id="315" r:id="rId10"/>
    <p:sldId id="322" r:id="rId11"/>
    <p:sldId id="317" r:id="rId12"/>
    <p:sldId id="318" r:id="rId13"/>
    <p:sldId id="319" r:id="rId14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288"/>
          </p14:sldIdLst>
        </p14:section>
        <p14:section name="Tiết 1" id="{5306D87E-7522-4F86-AA24-B22D8455523B}">
          <p14:sldIdLst>
            <p14:sldId id="310"/>
            <p14:sldId id="320"/>
          </p14:sldIdLst>
        </p14:section>
        <p14:section name="Tiết 2" id="{B1F49917-D01F-4E66-8069-42CD64914287}">
          <p14:sldIdLst>
            <p14:sldId id="326"/>
            <p14:sldId id="328"/>
            <p14:sldId id="315"/>
            <p14:sldId id="322"/>
            <p14:sldId id="317"/>
            <p14:sldId id="318"/>
            <p14:sldId id="3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4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0357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712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108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505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076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10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0064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-11430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ECE24267-7888-444E-B52A-61A9E43B54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903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2020/9/12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9.xml"/><Relationship Id="rId7" Type="http://schemas.openxmlformats.org/officeDocument/2006/relationships/notesSlide" Target="../notesSlides/notesSlide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3.xml"/><Relationship Id="rId7" Type="http://schemas.openxmlformats.org/officeDocument/2006/relationships/image" Target="../media/image10.jpe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9.emf"/><Relationship Id="rId5" Type="http://schemas.openxmlformats.org/officeDocument/2006/relationships/slideLayout" Target="../slideLayouts/slideLayout12.xml"/><Relationship Id="rId10" Type="http://schemas.openxmlformats.org/officeDocument/2006/relationships/oleObject" Target="../embeddings/oleObject3.bin"/><Relationship Id="rId4" Type="http://schemas.openxmlformats.org/officeDocument/2006/relationships/tags" Target="../tags/tag4.xml"/><Relationship Id="rId9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tags" Target="../tags/tag6.xml"/><Relationship Id="rId7" Type="http://schemas.openxmlformats.org/officeDocument/2006/relationships/image" Target="../media/image11.emf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653144" y="2821426"/>
            <a:ext cx="4180113" cy="21579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03931" y="1002090"/>
            <a:ext cx="67361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 BẢO VỆ </a:t>
            </a:r>
          </a:p>
          <a:p>
            <a:pPr algn="ctr"/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 QUAN THIÊN NHIÊN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691850" y="157414"/>
            <a:ext cx="1760300" cy="777411"/>
            <a:chOff x="-410581" y="1660350"/>
            <a:chExt cx="3744689" cy="345516"/>
          </a:xfrm>
        </p:grpSpPr>
        <p:sp>
          <p:nvSpPr>
            <p:cNvPr id="7" name="圆角矩形 6"/>
            <p:cNvSpPr/>
            <p:nvPr/>
          </p:nvSpPr>
          <p:spPr>
            <a:xfrm>
              <a:off x="-410581" y="1660350"/>
              <a:ext cx="3178629" cy="345516"/>
            </a:xfrm>
            <a:prstGeom prst="roundRect">
              <a:avLst/>
            </a:prstGeom>
            <a:solidFill>
              <a:srgbClr val="6EB1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-265031" y="1711898"/>
              <a:ext cx="3599139" cy="259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20</a:t>
              </a:r>
              <a:endParaRPr lang="zh-CN" altLang="en-US" sz="3200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1254007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53096" y="1392066"/>
            <a:ext cx="88784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thực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công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 Ba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thiên</a:t>
            </a:r>
            <a:r>
              <a:rPr lang="en-US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endParaRPr lang="vi-VN" altLang="zh-CN" sz="36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78959" y="2860474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vứt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rác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8960" y="3549393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chặt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5516" y="4238312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thác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kiệt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nguồn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nguyên</a:t>
            </a:r>
            <a:r>
              <a:rPr lang="en-US" altLang="zh-CN" sz="3200" b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9150" y="218463"/>
            <a:ext cx="2948850" cy="940653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</p:spTree>
    <p:extLst>
      <p:ext uri="{BB962C8B-B14F-4D97-AF65-F5344CB8AC3E}">
        <p14:creationId xmlns:p14="http://schemas.microsoft.com/office/powerpoint/2010/main" val="3694335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5" grpId="0"/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35700" y="942204"/>
            <a:ext cx="3682043" cy="3653136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 rot="20949694"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6632" y="334534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  <a:extLst>
              <a:ext uri="{FF2B5EF4-FFF2-40B4-BE49-F238E27FC236}">
                <a16:creationId xmlns:a16="http://schemas.microsoft.com/office/drawing/2014/main" id="{30B615F4-7A71-4DE2-97D2-676AB3FF23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9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46771" y="-700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969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29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130140"/>
              </p:ext>
            </p:extLst>
          </p:nvPr>
        </p:nvGraphicFramePr>
        <p:xfrm>
          <a:off x="1568408" y="1056794"/>
          <a:ext cx="5504568" cy="3490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r:id="rId5" imgW="5838480" imgH="2982240" progId="">
                  <p:embed/>
                </p:oleObj>
              </mc:Choice>
              <mc:Fallback>
                <p:oleObj r:id="rId5" imgW="5838480" imgH="2982240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8408" y="1056794"/>
                        <a:ext cx="5504568" cy="34909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QueHuongTuoiDep">
            <a:hlinkClick r:id="" action="ppaction://media"/>
            <a:extLst>
              <a:ext uri="{FF2B5EF4-FFF2-40B4-BE49-F238E27FC236}">
                <a16:creationId xmlns:a16="http://schemas.microsoft.com/office/drawing/2014/main" id="{6118E814-F38A-4483-AD8A-74021B4425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595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2342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9144000" cy="16773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03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2</a:t>
            </a:r>
            <a:endParaRPr lang="zh-CN" altLang="en-US" sz="103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883414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35700" y="942204"/>
            <a:ext cx="3682043" cy="3653136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1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 rot="20949694"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6632" y="334534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  <a:extLst>
              <a:ext uri="{FF2B5EF4-FFF2-40B4-BE49-F238E27FC236}">
                <a16:creationId xmlns:a16="http://schemas.microsoft.com/office/drawing/2014/main" id="{30B615F4-7A71-4DE2-97D2-676AB3FF23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9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46771" y="-700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969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29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4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6188185" y="4699151"/>
                <a:ext cx="318109" cy="34771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 HÀNH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35275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720590" y="4358640"/>
            <a:ext cx="4034790" cy="5257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45820" y="4320540"/>
            <a:ext cx="2937510" cy="5257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439720" y="454360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47886" y="508922"/>
            <a:ext cx="61097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28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lang="zh-CN" altLang="en-US" sz="28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124376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9233192"/>
              </p:ext>
            </p:extLst>
          </p:nvPr>
        </p:nvGraphicFramePr>
        <p:xfrm>
          <a:off x="1229292" y="1026356"/>
          <a:ext cx="2725763" cy="3115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r:id="rId8" imgW="3015360" imgH="3096360" progId="">
                  <p:embed/>
                </p:oleObj>
              </mc:Choice>
              <mc:Fallback>
                <p:oleObj r:id="rId8" imgW="3015360" imgH="3096360" progId="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9292" y="1026356"/>
                        <a:ext cx="2725763" cy="31151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7362296"/>
              </p:ext>
            </p:extLst>
          </p:nvPr>
        </p:nvGraphicFramePr>
        <p:xfrm>
          <a:off x="4813353" y="1060646"/>
          <a:ext cx="3812571" cy="3272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r:id="rId10" imgW="3208320" imgH="3408480" progId="">
                  <p:embed/>
                </p:oleObj>
              </mc:Choice>
              <mc:Fallback>
                <p:oleObj r:id="rId10" imgW="3208320" imgH="3408480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3353" y="1060646"/>
                        <a:ext cx="3812571" cy="32720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714495" y="4340681"/>
            <a:ext cx="61097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héo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0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35585" y="4354830"/>
            <a:ext cx="61097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khắc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2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0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6965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21" grpId="0"/>
      <p:bldP spid="22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759850"/>
            <a:chOff x="2635700" y="942204"/>
            <a:chExt cx="3682042" cy="3759850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67379" y="2768601"/>
              <a:ext cx="3300996" cy="1933453"/>
              <a:chOff x="2604426" y="3861743"/>
              <a:chExt cx="4035782" cy="2363830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04426" y="3861743"/>
                <a:ext cx="3862236" cy="2363830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6133358" y="4602923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076945" y="1485331"/>
              <a:ext cx="2821877" cy="2483930"/>
              <a:chOff x="2860640" y="2292824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860640" y="2292824"/>
                <a:ext cx="3450013" cy="3036841"/>
                <a:chOff x="-82" y="-2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82" y="-2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 DỤNG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41750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90640" y="685194"/>
            <a:ext cx="87443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thiên</a:t>
            </a:r>
            <a:r>
              <a:rPr lang="en-US" altLang="zh-CN" sz="24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endParaRPr lang="zh-CN" altLang="en-US" sz="24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872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98688" y="3534408"/>
            <a:ext cx="71119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thiên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6310254"/>
              </p:ext>
            </p:extLst>
          </p:nvPr>
        </p:nvGraphicFramePr>
        <p:xfrm>
          <a:off x="2455331" y="1066910"/>
          <a:ext cx="4000887" cy="2560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r:id="rId6" imgW="3860280" imgH="3630600" progId="">
                  <p:embed/>
                </p:oleObj>
              </mc:Choice>
              <mc:Fallback>
                <p:oleObj r:id="rId6" imgW="3860280" imgH="3630600" progId="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5331" y="1066910"/>
                        <a:ext cx="4000887" cy="25605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439720" y="454360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90604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0C27DA-E208-437B-BF76-CF6E81518E3A}">
  <ds:schemaRefs>
    <ds:schemaRef ds:uri="http://purl.org/dc/elements/1.1/"/>
    <ds:schemaRef ds:uri="http://schemas.microsoft.com/office/infopath/2007/PartnerControls"/>
    <ds:schemaRef ds:uri="2954521b-b4ab-4ce3-8aa8-8bfa99a4c36e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413</TotalTime>
  <Words>126</Words>
  <Application>Microsoft Office PowerPoint</Application>
  <PresentationFormat>On-screen Show (16:9)</PresentationFormat>
  <Paragraphs>29</Paragraphs>
  <Slides>10</Slides>
  <Notes>9</Notes>
  <HiddenSlides>0</HiddenSlides>
  <MMClips>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微软雅黑</vt:lpstr>
      <vt:lpstr>宋体</vt:lpstr>
      <vt:lpstr>Arial</vt:lpstr>
      <vt:lpstr>Arial-Rounded</vt:lpstr>
      <vt:lpstr>Calibri</vt:lpstr>
      <vt:lpstr>等线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Ngoc Yen</cp:lastModifiedBy>
  <cp:revision>60</cp:revision>
  <dcterms:created xsi:type="dcterms:W3CDTF">2017-03-04T06:55:50Z</dcterms:created>
  <dcterms:modified xsi:type="dcterms:W3CDTF">2020-09-12T15:06:24Z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