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8" r:id="rId4"/>
    <p:sldId id="286" r:id="rId5"/>
    <p:sldId id="291" r:id="rId6"/>
    <p:sldId id="289" r:id="rId7"/>
    <p:sldId id="285" r:id="rId8"/>
    <p:sldId id="288" r:id="rId9"/>
    <p:sldId id="268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71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1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9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3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7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9C9DA-7FB8-4215-9F3B-3112D3EB8C5D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5894-4695-4025-95AA-EA06E415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S&#7913;c%20Kh&#7887;e%20L&#224;%20V&#224;ng%20-%20Karaoke_cut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Tr&#225;nh%20B&#7883;%20L&#7841;m%20D&#7909;ng%20T&#236;nh%20D&#7909;c%20Tr&#7867;%20Em%20-%20Quy%20T&#7855;c%205%20Ng&#243;n%20Tay%20D&#7841;y%20Con%20An%20To&#224;n%20Cho%20Tr&#7867;_cut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Ph&#242;ng%20ch&#7889;ng%20x&#226;m%20h&#7841;i%20t&#236;nh%20d&#7909;c%20tr&#7867;%20em%20t&#7853;p%201_cut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hinh-nen-powerpoint-de-thuong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 1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973050"/>
            <a:ext cx="906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25: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khỏe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3)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4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828800"/>
            <a:ext cx="6781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 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tên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phận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uống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nghỉ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nghơi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vệ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69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Sức Khỏe Là Vàng - Karaoke_cu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3349" y="100012"/>
            <a:ext cx="8705851" cy="652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4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133600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</a:t>
            </a:r>
            <a:r>
              <a:rPr lang="en-US" sz="8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sz="8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dụng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TC\Desktop\5660865cac2b46201d70cddf49a0d9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0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ránh Bị Lạm Dụng Tình Dục Trẻ Em - Quy Tắc 5 Ngón Tay Dạy Con An Toàn Cho Trẻ_cu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8239" y="119062"/>
            <a:ext cx="8767161" cy="6434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9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hòng chống xâm hại tình dục trẻ em tập 1_cu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152400"/>
            <a:ext cx="8782051" cy="658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70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Slide P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34290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iết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xử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lí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huống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bè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xung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giúp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đỡ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932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TC\Desktop\ac6531861871d2d555d3f303316246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19063"/>
            <a:ext cx="95250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90800" y="2362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khỏe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124</Words>
  <Application>Microsoft Office PowerPoint</Application>
  <PresentationFormat>On-screen Show (4:3)</PresentationFormat>
  <Paragraphs>10</Paragraphs>
  <Slides>10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</cp:revision>
  <dcterms:created xsi:type="dcterms:W3CDTF">2020-08-19T04:16:16Z</dcterms:created>
  <dcterms:modified xsi:type="dcterms:W3CDTF">2020-08-24T08:19:26Z</dcterms:modified>
</cp:coreProperties>
</file>