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93" r:id="rId5"/>
    <p:sldId id="273" r:id="rId6"/>
    <p:sldId id="274" r:id="rId7"/>
    <p:sldId id="275" r:id="rId8"/>
    <p:sldId id="276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436A54FA-8019-4D85-A17B-7FDA975C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55634F2E-E449-4086-B8FD-631E6060DF56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6CA283DC-9759-4B34-940A-51D723BD0779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E340F3AB-1530-4CE5-B5D5-23CD86A38174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4E11B07-5866-4884-956B-4549D1F0B649}"/>
              </a:ext>
            </a:extLst>
          </p:cNvPr>
          <p:cNvSpPr txBox="1"/>
          <p:nvPr/>
        </p:nvSpPr>
        <p:spPr>
          <a:xfrm>
            <a:off x="4032738" y="3356154"/>
            <a:ext cx="5203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E544B0C0-D804-41C5-89A9-6A85ACC14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6AEAF-462A-48FD-9137-306EC4FAB5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1" t="18818" r="68325" b="75708"/>
          <a:stretch/>
        </p:blipFill>
        <p:spPr>
          <a:xfrm>
            <a:off x="297732" y="2221685"/>
            <a:ext cx="1807811" cy="1760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0D703A-AC1B-4F98-80B2-DBA4310C9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2" t="18818" r="38639" b="75230"/>
          <a:stretch/>
        </p:blipFill>
        <p:spPr>
          <a:xfrm>
            <a:off x="2970714" y="2333140"/>
            <a:ext cx="2389462" cy="1760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D615F7-A7DF-42C1-936D-751DE7CEE9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089" b="25431" l="67969" r="87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83" t="18583" r="12494" b="75230"/>
          <a:stretch/>
        </p:blipFill>
        <p:spPr>
          <a:xfrm>
            <a:off x="5876356" y="2057777"/>
            <a:ext cx="2141995" cy="2087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F19703-68E1-482C-9446-802F0C876E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26" b="35099" l="18403" r="38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2" t="28597" r="60824" b="65185"/>
          <a:stretch/>
        </p:blipFill>
        <p:spPr>
          <a:xfrm>
            <a:off x="8838494" y="2096849"/>
            <a:ext cx="2660635" cy="214086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3D6048E-4CBF-43F2-ABEC-A1D64F542774}"/>
              </a:ext>
            </a:extLst>
          </p:cNvPr>
          <p:cNvSpPr/>
          <p:nvPr/>
        </p:nvSpPr>
        <p:spPr>
          <a:xfrm>
            <a:off x="543988" y="4299159"/>
            <a:ext cx="131530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E0716EE-96ED-4086-82F5-D1BD4095B110}"/>
              </a:ext>
            </a:extLst>
          </p:cNvPr>
          <p:cNvSpPr/>
          <p:nvPr/>
        </p:nvSpPr>
        <p:spPr>
          <a:xfrm>
            <a:off x="397138" y="4903402"/>
            <a:ext cx="1854345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38D96BE-79CA-4E3E-85DB-8F4ECA1542B4}"/>
              </a:ext>
            </a:extLst>
          </p:cNvPr>
          <p:cNvSpPr/>
          <p:nvPr/>
        </p:nvSpPr>
        <p:spPr>
          <a:xfrm>
            <a:off x="3220775" y="4315536"/>
            <a:ext cx="1506354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6A0D714-725E-427D-B139-EB273B34BAD9}"/>
              </a:ext>
            </a:extLst>
          </p:cNvPr>
          <p:cNvSpPr/>
          <p:nvPr/>
        </p:nvSpPr>
        <p:spPr>
          <a:xfrm>
            <a:off x="2812542" y="4923994"/>
            <a:ext cx="240509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FF547D-9B7F-4A49-BED3-2404E8869F2C}"/>
              </a:ext>
            </a:extLst>
          </p:cNvPr>
          <p:cNvSpPr/>
          <p:nvPr/>
        </p:nvSpPr>
        <p:spPr>
          <a:xfrm>
            <a:off x="6061125" y="4200703"/>
            <a:ext cx="1824145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E4AAE28-4E4C-4498-8C3D-7273B6496F06}"/>
              </a:ext>
            </a:extLst>
          </p:cNvPr>
          <p:cNvSpPr/>
          <p:nvPr/>
        </p:nvSpPr>
        <p:spPr>
          <a:xfrm>
            <a:off x="5852910" y="4910393"/>
            <a:ext cx="2985584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E1EB23C-4BA7-44DA-B290-58261491C43B}"/>
              </a:ext>
            </a:extLst>
          </p:cNvPr>
          <p:cNvSpPr/>
          <p:nvPr/>
        </p:nvSpPr>
        <p:spPr>
          <a:xfrm>
            <a:off x="9594507" y="4222217"/>
            <a:ext cx="157190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CEACE2-DDDB-4F40-9E49-75E5532A7206}"/>
              </a:ext>
            </a:extLst>
          </p:cNvPr>
          <p:cNvSpPr/>
          <p:nvPr/>
        </p:nvSpPr>
        <p:spPr>
          <a:xfrm>
            <a:off x="9094546" y="4856931"/>
            <a:ext cx="240631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78EAE344-8210-4095-83CD-FEB94675E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95FE07-C599-4E74-834D-C10CAACA88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41" b="35099" l="43316" r="63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89" t="28358" r="36197" b="64319"/>
          <a:stretch/>
        </p:blipFill>
        <p:spPr>
          <a:xfrm>
            <a:off x="358575" y="1975618"/>
            <a:ext cx="2110264" cy="235509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434323-E972-4A9B-BA8A-F71C538C2AE3}"/>
              </a:ext>
            </a:extLst>
          </p:cNvPr>
          <p:cNvSpPr/>
          <p:nvPr/>
        </p:nvSpPr>
        <p:spPr>
          <a:xfrm>
            <a:off x="243039" y="4889686"/>
            <a:ext cx="2267907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122794-4CC5-4DF8-938B-51E4250B13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49" b="35653" l="67708" r="8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16" t="28717" r="13169" b="65305"/>
          <a:stretch/>
        </p:blipFill>
        <p:spPr>
          <a:xfrm>
            <a:off x="2665165" y="2345385"/>
            <a:ext cx="2292197" cy="166255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9EF536-4387-429E-9C68-1A8450A0135F}"/>
              </a:ext>
            </a:extLst>
          </p:cNvPr>
          <p:cNvSpPr/>
          <p:nvPr/>
        </p:nvSpPr>
        <p:spPr>
          <a:xfrm>
            <a:off x="1033802" y="4226115"/>
            <a:ext cx="1310813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34A456-369D-4389-AA62-9A1114230AB3}"/>
              </a:ext>
            </a:extLst>
          </p:cNvPr>
          <p:cNvSpPr/>
          <p:nvPr/>
        </p:nvSpPr>
        <p:spPr>
          <a:xfrm>
            <a:off x="3311079" y="4215526"/>
            <a:ext cx="110852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C147AE-7FB8-47DB-AFE7-E1D7F6005F0E}"/>
              </a:ext>
            </a:extLst>
          </p:cNvPr>
          <p:cNvSpPr/>
          <p:nvPr/>
        </p:nvSpPr>
        <p:spPr>
          <a:xfrm>
            <a:off x="2868577" y="4861992"/>
            <a:ext cx="1993523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204A68-23D7-4070-AEE7-35691ED55C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5" b="45197" l="18490" r="38368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44" t="39456" r="60824" b="54565"/>
          <a:stretch/>
        </p:blipFill>
        <p:spPr>
          <a:xfrm>
            <a:off x="5411837" y="2058332"/>
            <a:ext cx="1889049" cy="202496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FC1D58-CA6A-4AD5-AE8E-C299BC07A2E0}"/>
              </a:ext>
            </a:extLst>
          </p:cNvPr>
          <p:cNvSpPr/>
          <p:nvPr/>
        </p:nvSpPr>
        <p:spPr>
          <a:xfrm>
            <a:off x="6058346" y="4226115"/>
            <a:ext cx="154993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598054-7315-46F3-89A9-04AAC7D29BE0}"/>
              </a:ext>
            </a:extLst>
          </p:cNvPr>
          <p:cNvSpPr/>
          <p:nvPr/>
        </p:nvSpPr>
        <p:spPr>
          <a:xfrm>
            <a:off x="5411837" y="4889686"/>
            <a:ext cx="1993523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832F1F-A65A-4294-98D3-D8CF2552B9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48" b="45813" l="43142" r="6293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57" t="39456" r="36029" b="54424"/>
          <a:stretch/>
        </p:blipFill>
        <p:spPr>
          <a:xfrm>
            <a:off x="7701929" y="1971680"/>
            <a:ext cx="2110810" cy="202496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29BBDA-7372-4A6C-BCDE-EC935C985D39}"/>
              </a:ext>
            </a:extLst>
          </p:cNvPr>
          <p:cNvSpPr/>
          <p:nvPr/>
        </p:nvSpPr>
        <p:spPr>
          <a:xfrm>
            <a:off x="8229600" y="4298120"/>
            <a:ext cx="1178656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31F3BAB-A094-41E6-9452-376F47E00EBA}"/>
              </a:ext>
            </a:extLst>
          </p:cNvPr>
          <p:cNvSpPr/>
          <p:nvPr/>
        </p:nvSpPr>
        <p:spPr>
          <a:xfrm>
            <a:off x="7763523" y="4861991"/>
            <a:ext cx="211081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C920D3-BC4F-4391-ABBC-095986A262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717" b="45813" l="67622" r="88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97" t="39152" r="11313" b="54782"/>
          <a:stretch/>
        </p:blipFill>
        <p:spPr>
          <a:xfrm>
            <a:off x="10156172" y="2058332"/>
            <a:ext cx="1880461" cy="1851143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64FCCA-98FB-4004-BA0E-6CAC9A82CBDD}"/>
              </a:ext>
            </a:extLst>
          </p:cNvPr>
          <p:cNvSpPr/>
          <p:nvPr/>
        </p:nvSpPr>
        <p:spPr>
          <a:xfrm>
            <a:off x="10597661" y="4298119"/>
            <a:ext cx="1088508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D00A2CA-0794-499A-BD4F-3A66923F7D81}"/>
              </a:ext>
            </a:extLst>
          </p:cNvPr>
          <p:cNvSpPr/>
          <p:nvPr/>
        </p:nvSpPr>
        <p:spPr>
          <a:xfrm>
            <a:off x="9896509" y="4911034"/>
            <a:ext cx="2140124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6">
            <a:extLst>
              <a:ext uri="{FF2B5EF4-FFF2-40B4-BE49-F238E27FC236}">
                <a16:creationId xmlns:a16="http://schemas.microsoft.com/office/drawing/2014/main" id="{1E896E4F-C07D-4B9F-B351-ABC68DE4A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5A5770D-1144-414C-A540-707F1101BC14}"/>
              </a:ext>
            </a:extLst>
          </p:cNvPr>
          <p:cNvGrpSpPr/>
          <p:nvPr/>
        </p:nvGrpSpPr>
        <p:grpSpPr>
          <a:xfrm>
            <a:off x="1" y="1484194"/>
            <a:ext cx="12191999" cy="3889611"/>
            <a:chOff x="0" y="1228299"/>
            <a:chExt cx="12191999" cy="38896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A50CD2-981A-4D12-A9E9-351FB2B22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6" t="57901" r="77400" b="37295"/>
            <a:stretch/>
          </p:blipFill>
          <p:spPr>
            <a:xfrm>
              <a:off x="300251" y="1228299"/>
              <a:ext cx="1897039" cy="8734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D0A68B-63EA-4720-A43D-1C42F27B3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90800"/>
              <a:ext cx="12191999" cy="252711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1957FF77-FBBD-4C88-B141-CD3D6CA14E36}"/>
              </a:ext>
            </a:extLst>
          </p:cNvPr>
          <p:cNvSpPr/>
          <p:nvPr/>
        </p:nvSpPr>
        <p:spPr>
          <a:xfrm>
            <a:off x="1733267" y="3234520"/>
            <a:ext cx="928048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916AE1-4B06-4FEB-912F-E357C52D0546}"/>
              </a:ext>
            </a:extLst>
          </p:cNvPr>
          <p:cNvSpPr/>
          <p:nvPr/>
        </p:nvSpPr>
        <p:spPr>
          <a:xfrm>
            <a:off x="4394581" y="3878240"/>
            <a:ext cx="928048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1B66EFC-0737-4331-BD1D-8D965AA5F76E}"/>
              </a:ext>
            </a:extLst>
          </p:cNvPr>
          <p:cNvSpPr/>
          <p:nvPr/>
        </p:nvSpPr>
        <p:spPr>
          <a:xfrm>
            <a:off x="5761631" y="4250088"/>
            <a:ext cx="928048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4D5AC4-3EF6-4226-98EF-44A3AFA7C33A}"/>
              </a:ext>
            </a:extLst>
          </p:cNvPr>
          <p:cNvSpPr/>
          <p:nvPr/>
        </p:nvSpPr>
        <p:spPr>
          <a:xfrm>
            <a:off x="7128681" y="4110250"/>
            <a:ext cx="814316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037B0B-D2E9-4F5C-BA98-96E909E5B5BA}"/>
              </a:ext>
            </a:extLst>
          </p:cNvPr>
          <p:cNvSpPr/>
          <p:nvPr/>
        </p:nvSpPr>
        <p:spPr>
          <a:xfrm>
            <a:off x="11190027" y="3878240"/>
            <a:ext cx="814316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9470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D2793DD5-EF03-4D8A-B4F6-B9AA4FCF1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676B70-0720-43B9-8FF0-4B3C3C8C5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68458" r="55236" b="28159"/>
          <a:stretch/>
        </p:blipFill>
        <p:spPr>
          <a:xfrm>
            <a:off x="504966" y="1348958"/>
            <a:ext cx="5281685" cy="7937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26597C-61A5-4DF4-BE1E-4FB4F2862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2519149"/>
            <a:ext cx="1536515" cy="167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05A41B-51C0-4562-B0A7-99F157D36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03" y="2474690"/>
            <a:ext cx="1536515" cy="1676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C26052-0675-40BB-8F62-2F4924B325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99" y="2474690"/>
            <a:ext cx="1536515" cy="1676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B5D207-B642-46DD-85C4-315A2EE28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3" y="2551050"/>
            <a:ext cx="1536515" cy="1676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DCC4C7B-1BB6-479E-90EC-E5EF8B532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07" y="2512870"/>
            <a:ext cx="1536515" cy="1676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F67A97-5B2B-4E0F-A807-51C7C53888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97" y="2551050"/>
            <a:ext cx="1536515" cy="1676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CD9BEB-9174-4BDE-8278-5821A8032E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" y="2614683"/>
            <a:ext cx="2286000" cy="1676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FFE339B-288B-41D7-BBF5-9016EA7719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640" y="2809164"/>
            <a:ext cx="2286000" cy="1676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913A321-1439-4E1A-A0F0-69FE7A9762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36" y="5181600"/>
            <a:ext cx="2286000" cy="1676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4BA21C-A04E-44AB-B28F-682086054C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07" y="5031420"/>
            <a:ext cx="2286000" cy="1676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9DD922F-CE31-4DC2-8331-C6FDA6632B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60" y="5058771"/>
            <a:ext cx="2286000" cy="1676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3A0D39B-A7B2-4718-9BC4-64547B2D3C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" y="4921100"/>
            <a:ext cx="2286000" cy="1676400"/>
          </a:xfrm>
          <a:prstGeom prst="rect">
            <a:avLst/>
          </a:prstGeom>
        </p:spPr>
      </p:pic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E6BD953F-5C58-4F9D-84FB-DF8E6E9D10CF}"/>
              </a:ext>
            </a:extLst>
          </p:cNvPr>
          <p:cNvCxnSpPr>
            <a:cxnSpLocks/>
          </p:cNvCxnSpPr>
          <p:nvPr/>
        </p:nvCxnSpPr>
        <p:spPr>
          <a:xfrm rot="5400000" flipH="1">
            <a:off x="1892132" y="2967384"/>
            <a:ext cx="274320" cy="1905229"/>
          </a:xfrm>
          <a:prstGeom prst="curvedConnector4">
            <a:avLst>
              <a:gd name="adj1" fmla="val -82041"/>
              <a:gd name="adj2" fmla="val 70162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66BCA9E-FC90-4E0C-BB4B-FEC5BD141648}"/>
              </a:ext>
            </a:extLst>
          </p:cNvPr>
          <p:cNvCxnSpPr>
            <a:cxnSpLocks/>
          </p:cNvCxnSpPr>
          <p:nvPr/>
        </p:nvCxnSpPr>
        <p:spPr>
          <a:xfrm>
            <a:off x="5692335" y="4076000"/>
            <a:ext cx="1700106" cy="10305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91E0F7A-36CD-42CE-B23F-F5200F8B1162}"/>
              </a:ext>
            </a:extLst>
          </p:cNvPr>
          <p:cNvCxnSpPr>
            <a:cxnSpLocks/>
          </p:cNvCxnSpPr>
          <p:nvPr/>
        </p:nvCxnSpPr>
        <p:spPr>
          <a:xfrm flipH="1">
            <a:off x="4548288" y="4071989"/>
            <a:ext cx="2555576" cy="1134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E760A95-1719-4E20-BD7C-438CB296E6CA}"/>
              </a:ext>
            </a:extLst>
          </p:cNvPr>
          <p:cNvCxnSpPr>
            <a:cxnSpLocks/>
          </p:cNvCxnSpPr>
          <p:nvPr/>
        </p:nvCxnSpPr>
        <p:spPr>
          <a:xfrm>
            <a:off x="9441411" y="4099018"/>
            <a:ext cx="1256165" cy="11893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5EDE253C-9DFB-4012-9099-43C1F2E4478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25840" y="4011770"/>
            <a:ext cx="2474686" cy="109145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A0422CD-9AD7-449F-B663-FB53B77779A1}"/>
              </a:ext>
            </a:extLst>
          </p:cNvPr>
          <p:cNvCxnSpPr>
            <a:cxnSpLocks/>
          </p:cNvCxnSpPr>
          <p:nvPr/>
        </p:nvCxnSpPr>
        <p:spPr>
          <a:xfrm>
            <a:off x="8341403" y="3792700"/>
            <a:ext cx="2462849" cy="276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A2B35711-5070-46B6-A42B-2877DE36B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204053-C25D-4B81-9132-02B62B64D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6169" r="28586" b="89850"/>
          <a:stretch/>
        </p:blipFill>
        <p:spPr>
          <a:xfrm>
            <a:off x="368488" y="1348957"/>
            <a:ext cx="7847464" cy="739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78ABAE-5D5B-4534-8C8E-EE7A95AC3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10150" r="6423" b="54428"/>
          <a:stretch/>
        </p:blipFill>
        <p:spPr>
          <a:xfrm>
            <a:off x="171451" y="2333767"/>
            <a:ext cx="12020550" cy="452423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01DFA0-BB6D-41D1-9D76-A93FC64E066E}"/>
              </a:ext>
            </a:extLst>
          </p:cNvPr>
          <p:cNvSpPr/>
          <p:nvPr/>
        </p:nvSpPr>
        <p:spPr>
          <a:xfrm>
            <a:off x="10863619" y="3944203"/>
            <a:ext cx="805218" cy="532263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825B10-D12C-46CA-9458-B91086E1BC27}"/>
              </a:ext>
            </a:extLst>
          </p:cNvPr>
          <p:cNvSpPr/>
          <p:nvPr/>
        </p:nvSpPr>
        <p:spPr>
          <a:xfrm>
            <a:off x="4292220" y="6171063"/>
            <a:ext cx="805218" cy="532263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27E27C-BFDA-41FF-A186-78C5585B6975}"/>
              </a:ext>
            </a:extLst>
          </p:cNvPr>
          <p:cNvSpPr/>
          <p:nvPr/>
        </p:nvSpPr>
        <p:spPr>
          <a:xfrm>
            <a:off x="10870444" y="6171062"/>
            <a:ext cx="805218" cy="532263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3316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86EB2FCB-4CBE-48B6-83FE-7B8966622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7BC0D3-EC97-4D88-8B58-066EFE6E6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45572" r="8387" b="48458"/>
          <a:stretch/>
        </p:blipFill>
        <p:spPr>
          <a:xfrm>
            <a:off x="313897" y="1288087"/>
            <a:ext cx="8761864" cy="1269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F2D47E-E393-4D49-B79A-1ED744193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t="51741" r="7544" b="9055"/>
          <a:stretch/>
        </p:blipFill>
        <p:spPr>
          <a:xfrm>
            <a:off x="586855" y="2557329"/>
            <a:ext cx="10235820" cy="430067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30D52A-F588-49E7-A368-D61D769A96AD}"/>
              </a:ext>
            </a:extLst>
          </p:cNvPr>
          <p:cNvSpPr/>
          <p:nvPr/>
        </p:nvSpPr>
        <p:spPr>
          <a:xfrm>
            <a:off x="832513" y="3429000"/>
            <a:ext cx="126924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F41DD9-30A4-49DA-9613-6F6A374375A1}"/>
              </a:ext>
            </a:extLst>
          </p:cNvPr>
          <p:cNvSpPr/>
          <p:nvPr/>
        </p:nvSpPr>
        <p:spPr>
          <a:xfrm>
            <a:off x="832513" y="4354528"/>
            <a:ext cx="126924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9B968B-E86B-44A9-B749-40D89167E1C2}"/>
              </a:ext>
            </a:extLst>
          </p:cNvPr>
          <p:cNvSpPr/>
          <p:nvPr/>
        </p:nvSpPr>
        <p:spPr>
          <a:xfrm>
            <a:off x="832513" y="5216777"/>
            <a:ext cx="126924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904122-5BA5-42BA-92C4-081282A52224}"/>
              </a:ext>
            </a:extLst>
          </p:cNvPr>
          <p:cNvSpPr/>
          <p:nvPr/>
        </p:nvSpPr>
        <p:spPr>
          <a:xfrm>
            <a:off x="846398" y="6079026"/>
            <a:ext cx="126924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4312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50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Ngoc Yen</cp:lastModifiedBy>
  <cp:revision>113</cp:revision>
  <dcterms:created xsi:type="dcterms:W3CDTF">2020-08-15T17:27:32Z</dcterms:created>
  <dcterms:modified xsi:type="dcterms:W3CDTF">2020-09-13T08:12:27Z</dcterms:modified>
</cp:coreProperties>
</file>