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7" r:id="rId4"/>
    <p:sldId id="261" r:id="rId5"/>
    <p:sldId id="268" r:id="rId6"/>
    <p:sldId id="264" r:id="rId7"/>
    <p:sldId id="265" r:id="rId8"/>
    <p:sldId id="266" r:id="rId9"/>
    <p:sldId id="267" r:id="rId10"/>
    <p:sldId id="258" r:id="rId11"/>
    <p:sldId id="269" r:id="rId12"/>
    <p:sldId id="259" r:id="rId13"/>
    <p:sldId id="26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632" autoAdjust="0"/>
    <p:restoredTop sz="94660"/>
  </p:normalViewPr>
  <p:slideViewPr>
    <p:cSldViewPr snapToGrid="0">
      <p:cViewPr varScale="1">
        <p:scale>
          <a:sx n="75" d="100"/>
          <a:sy n="75" d="100"/>
        </p:scale>
        <p:origin x="22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9/13/2020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13" Type="http://schemas.openxmlformats.org/officeDocument/2006/relationships/image" Target="../media/image17.png"/><Relationship Id="rId7" Type="http://schemas.openxmlformats.org/officeDocument/2006/relationships/image" Target="../media/image22.emf"/><Relationship Id="rId12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15.png"/><Relationship Id="rId5" Type="http://schemas.openxmlformats.org/officeDocument/2006/relationships/image" Target="../media/image8.svg"/><Relationship Id="rId15" Type="http://schemas.openxmlformats.org/officeDocument/2006/relationships/image" Target="../media/image19.png"/><Relationship Id="rId10" Type="http://schemas.microsoft.com/office/2007/relationships/hdphoto" Target="../media/hdphoto2.wdp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9.png"/><Relationship Id="rId3" Type="http://schemas.openxmlformats.org/officeDocument/2006/relationships/image" Target="../media/image22.emf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7.png"/><Relationship Id="rId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23.emf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png"/><Relationship Id="rId7" Type="http://schemas.openxmlformats.org/officeDocument/2006/relationships/image" Target="../media/image22.em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2443075" y="1143538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2256502"/>
            <a:ext cx="4895850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65494" y="856648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58142" y="5321848"/>
            <a:ext cx="630696" cy="630696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9058" b="5833"/>
          <a:stretch/>
        </p:blipFill>
        <p:spPr>
          <a:xfrm>
            <a:off x="1638300" y="0"/>
            <a:ext cx="98488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0"/>
            <a:ext cx="1935896" cy="974035"/>
          </a:xfrm>
          <a:prstGeom prst="rect">
            <a:avLst/>
          </a:prstGeom>
        </p:spPr>
      </p:pic>
      <p:pic>
        <p:nvPicPr>
          <p:cNvPr id="6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75718" y="658687"/>
            <a:ext cx="630696" cy="630696"/>
          </a:xfrm>
          <a:prstGeom prst="rect">
            <a:avLst/>
          </a:prstGeom>
        </p:spPr>
      </p:pic>
      <p:pic>
        <p:nvPicPr>
          <p:cNvPr id="7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46868" y="1687387"/>
            <a:ext cx="630696" cy="630696"/>
          </a:xfrm>
          <a:prstGeom prst="rect">
            <a:avLst/>
          </a:prstGeom>
        </p:spPr>
      </p:pic>
      <p:pic>
        <p:nvPicPr>
          <p:cNvPr id="8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7618" y="3575383"/>
            <a:ext cx="630696" cy="630696"/>
          </a:xfrm>
          <a:prstGeom prst="rect">
            <a:avLst/>
          </a:prstGeom>
        </p:spPr>
      </p:pic>
      <p:pic>
        <p:nvPicPr>
          <p:cNvPr id="10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3984" y="6227304"/>
            <a:ext cx="630696" cy="630696"/>
          </a:xfrm>
          <a:prstGeom prst="rect">
            <a:avLst/>
          </a:prstGeom>
        </p:spPr>
      </p:pic>
      <p:pic>
        <p:nvPicPr>
          <p:cNvPr id="11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36834" y="2686489"/>
            <a:ext cx="630696" cy="6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r="10333" b="47222"/>
          <a:stretch/>
        </p:blipFill>
        <p:spPr>
          <a:xfrm>
            <a:off x="670738" y="1157908"/>
            <a:ext cx="10683062" cy="5700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423729" cy="1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48AB3-98F9-496A-AF50-E88713553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4053" r="77530" b="81771"/>
          <a:stretch/>
        </p:blipFill>
        <p:spPr>
          <a:xfrm>
            <a:off x="123825" y="1070112"/>
            <a:ext cx="1619250" cy="6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57552" r="6544" b="5775"/>
          <a:stretch/>
        </p:blipFill>
        <p:spPr>
          <a:xfrm>
            <a:off x="466024" y="734827"/>
            <a:ext cx="10861621" cy="59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53101" r="78259" b="41826"/>
          <a:stretch/>
        </p:blipFill>
        <p:spPr>
          <a:xfrm>
            <a:off x="0" y="1043607"/>
            <a:ext cx="1974653" cy="77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17227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7295" y="2921676"/>
            <a:ext cx="1007167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398" y="5287597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711196" y="5245505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052 -0.15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</TotalTime>
  <Words>74</Words>
  <Application>Microsoft Office PowerPoint</Application>
  <PresentationFormat>Widescreen</PresentationFormat>
  <Paragraphs>29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Arial-Rounded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Ngoc Yen</cp:lastModifiedBy>
  <cp:revision>36</cp:revision>
  <dcterms:created xsi:type="dcterms:W3CDTF">2020-08-07T08:50:12Z</dcterms:created>
  <dcterms:modified xsi:type="dcterms:W3CDTF">2020-09-13T08:25:48Z</dcterms:modified>
</cp:coreProperties>
</file>