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4"/>
  </p:notesMasterIdLst>
  <p:sldIdLst>
    <p:sldId id="256" r:id="rId5"/>
    <p:sldId id="300" r:id="rId6"/>
    <p:sldId id="289" r:id="rId7"/>
    <p:sldId id="299" r:id="rId8"/>
    <p:sldId id="266" r:id="rId9"/>
    <p:sldId id="303" r:id="rId10"/>
    <p:sldId id="304" r:id="rId11"/>
    <p:sldId id="305" r:id="rId12"/>
    <p:sldId id="306" r:id="rId13"/>
    <p:sldId id="307" r:id="rId14"/>
    <p:sldId id="267" r:id="rId15"/>
    <p:sldId id="279" r:id="rId16"/>
    <p:sldId id="268" r:id="rId17"/>
    <p:sldId id="311" r:id="rId18"/>
    <p:sldId id="280" r:id="rId19"/>
    <p:sldId id="269" r:id="rId20"/>
    <p:sldId id="282" r:id="rId21"/>
    <p:sldId id="270" r:id="rId22"/>
    <p:sldId id="283" r:id="rId23"/>
    <p:sldId id="271" r:id="rId24"/>
    <p:sldId id="284" r:id="rId25"/>
    <p:sldId id="285" r:id="rId26"/>
    <p:sldId id="272" r:id="rId27"/>
    <p:sldId id="286" r:id="rId28"/>
    <p:sldId id="273" r:id="rId29"/>
    <p:sldId id="287" r:id="rId30"/>
    <p:sldId id="309" r:id="rId31"/>
    <p:sldId id="274" r:id="rId32"/>
    <p:sldId id="310" r:id="rId33"/>
  </p:sldIdLst>
  <p:sldSz cx="9144000" cy="5143500" type="screen16x9"/>
  <p:notesSz cx="6858000" cy="9144000"/>
  <p:embeddedFontLst>
    <p:embeddedFont>
      <p:font typeface="DFPOP1-W9" charset="-128"/>
      <p:regular r:id="rId35"/>
    </p:embeddedFont>
    <p:embeddedFont>
      <p:font typeface="微软雅黑" pitchFamily="34" charset="-122"/>
      <p:regular r:id="rId36"/>
      <p:bold r:id="rId37"/>
    </p:embeddedFont>
    <p:embeddedFont>
      <p:font typeface="宋体" pitchFamily="2" charset="-122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rial-Rounded" charset="0"/>
      <p:regular r:id="rId43"/>
    </p:embeddedFont>
  </p:embeddedFontLst>
  <p:custDataLst>
    <p:tags r:id="rId4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289"/>
            <p14:sldId id="299"/>
            <p14:sldId id="266"/>
            <p14:sldId id="303"/>
            <p14:sldId id="304"/>
            <p14:sldId id="305"/>
            <p14:sldId id="306"/>
            <p14:sldId id="307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311"/>
            <p14:sldId id="280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309"/>
            <p14:sldId id="274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660"/>
  </p:normalViewPr>
  <p:slideViewPr>
    <p:cSldViewPr snapToGrid="0">
      <p:cViewPr>
        <p:scale>
          <a:sx n="67" d="100"/>
          <a:sy n="67" d="100"/>
        </p:scale>
        <p:origin x="-498" y="-5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6" y="406095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84"/>
            <a:ext cx="9023251" cy="48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74407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836379" y="293447"/>
            <a:ext cx="77840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045029" y="411246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045029" y="411246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hỏi c 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…..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730" y="1739652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181" y="1739651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179" y="2333360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=""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719240" y="1585990"/>
            <a:ext cx="829354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=""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hung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7" y="2553046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khỉ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báo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119708" y="157602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2274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=""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912633" y="1588855"/>
            <a:ext cx="208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=""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7136" y="3202675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,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vẫn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2485" y="257503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710" y="3202675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325 0.1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9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-0.31562 0.30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54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122" name="Picture 2" descr="C:\Users\Admin\Downloads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81439" cy="51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098" name="Picture 2" descr="C:\Users\Admin\Downloads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4"/>
            <a:ext cx="9229060" cy="51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=""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ăt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oay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án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s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71" y="319092"/>
            <a:ext cx="6157913" cy="45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5" y="275617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8540" y="1371603"/>
            <a:ext cx="4714875" cy="319086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hổ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3.To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lớn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săn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hươu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nai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9. Hung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dữ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4591050" y="1085843"/>
            <a:ext cx="4552950" cy="33909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Thông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mèo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Nhỏ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Thường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bắt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chuột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Giỏi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leo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trèo</a:t>
            </a:r>
            <a:endParaRPr lang="en-US" sz="28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10.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thương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28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82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275618"/>
            <a:ext cx="8215805" cy="101025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1. 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4" y="1256693"/>
            <a:ext cx="8215805" cy="81499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 </a:t>
            </a: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18593" y="2004405"/>
            <a:ext cx="8215805" cy="102454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9148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9980" y="1586589"/>
            <a:ext cx="6410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vi-VN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mấy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en-US" altLang="zh-CN" sz="2800" b="1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2214" y="413626"/>
            <a:ext cx="4137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980" y="1063369"/>
            <a:ext cx="6402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 bài học tiết trước là: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endParaRPr lang="vi-VN" sz="2800" b="1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238" y="2120442"/>
            <a:ext cx="407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12185" y="2775430"/>
            <a:ext cx="832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hãy đọc hai đoạn thơ đầu 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tiên trong bài “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Bảy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vồng</a:t>
            </a:r>
            <a:r>
              <a:rPr lang="vi-V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95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4" grpId="0"/>
      <p:bldP spid="4" grpId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621516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 smtClean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húa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9325" y="3820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23098" y="54729"/>
            <a:ext cx="8505472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pPr algn="just"/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98004" y="176917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173196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157335" y="103857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926771" y="62033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940864" y="215560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7041407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361508" y="2496285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0">
            <a:extLst>
              <a:ext uri="{FF2B5EF4-FFF2-40B4-BE49-F238E27FC236}">
                <a16:creationId xmlns=""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4189764" y="138108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03947" y="4139968"/>
            <a:ext cx="609600" cy="609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376995" y="614339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8282" y="1716845"/>
            <a:ext cx="935665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48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8229" y="377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40304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485860" y="0"/>
            <a:ext cx="2658140" cy="446567"/>
          </a:xfrm>
          <a:prstGeom prst="cloudCallout">
            <a:avLst>
              <a:gd name="adj1" fmla="val -35349"/>
              <a:gd name="adj2" fmla="val 95811"/>
            </a:avLst>
          </a:prstGeom>
          <a:solidFill>
            <a:srgbClr val="04D3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1041</Words>
  <Application>Microsoft Office PowerPoint</Application>
  <PresentationFormat>On-screen Show (16:9)</PresentationFormat>
  <Paragraphs>125</Paragraphs>
  <Slides>29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DFPOP1-W9</vt:lpstr>
      <vt:lpstr>微软雅黑</vt:lpstr>
      <vt:lpstr>Times New Roman</vt:lpstr>
      <vt:lpstr>华康少女文字W5</vt:lpstr>
      <vt:lpstr>宋体</vt:lpstr>
      <vt:lpstr>Calibri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AutoBVT</cp:lastModifiedBy>
  <cp:revision>55</cp:revision>
  <dcterms:created xsi:type="dcterms:W3CDTF">2020-08-13T09:19:08Z</dcterms:created>
  <dcterms:modified xsi:type="dcterms:W3CDTF">2020-08-22T15:48:59Z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