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80" r:id="rId4"/>
    <p:sldId id="259" r:id="rId5"/>
    <p:sldId id="282" r:id="rId6"/>
    <p:sldId id="290" r:id="rId7"/>
    <p:sldId id="291" r:id="rId8"/>
    <p:sldId id="292" r:id="rId9"/>
    <p:sldId id="293" r:id="rId10"/>
    <p:sldId id="295" r:id="rId11"/>
    <p:sldId id="294" r:id="rId12"/>
    <p:sldId id="263" r:id="rId13"/>
    <p:sldId id="264" r:id="rId14"/>
    <p:sldId id="265" r:id="rId15"/>
    <p:sldId id="296" r:id="rId16"/>
    <p:sldId id="297" r:id="rId17"/>
    <p:sldId id="298" r:id="rId18"/>
    <p:sldId id="279" r:id="rId19"/>
    <p:sldId id="29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4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74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38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2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2520" y="2110085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3" y="2917860"/>
            <a:ext cx="2628571" cy="10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16" y="1623317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chùm.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45" y="2995276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phơi.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823" y="4060817"/>
            <a:ext cx="795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410970" y="818137"/>
            <a:ext cx="36562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Trước ngôi nhà của bạn nhỏ có gì?</a:t>
            </a:r>
            <a:endParaRPr sz="2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410970" y="796871"/>
            <a:ext cx="34322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Tiếng chim hót ở đầu hồi như thế nào?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413562" y="796871"/>
            <a:ext cx="35416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Câu thơ nào nói về hình ảnh mái nhà?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259190"/>
            <a:ext cx="2726246" cy="63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3" y="796871"/>
            <a:ext cx="3280893" cy="427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lòng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878" y="191793"/>
            <a:ext cx="2618024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>
              <a:spcBef>
                <a:spcPts val="600"/>
              </a:spcBef>
            </a:pPr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121" y="2659926"/>
            <a:ext cx="2897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82" y="945222"/>
            <a:ext cx="1340592" cy="47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72" y="122580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438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7334" y="2026025"/>
            <a:ext cx="1106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4215" y="2655041"/>
            <a:ext cx="1231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9965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878" y="3413978"/>
            <a:ext cx="12732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820" y="3791004"/>
            <a:ext cx="883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3863" y="837237"/>
            <a:ext cx="936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6186" y="1225805"/>
            <a:ext cx="1267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6915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1961" y="2002941"/>
            <a:ext cx="1275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7212" y="2671469"/>
            <a:ext cx="1289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3862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61318" y="339089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4564" y="814153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61318" y="1605203"/>
            <a:ext cx="667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4559" y="379100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 ngôi nhà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731778" y="304800"/>
            <a:ext cx="4764148" cy="1207217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42478"/>
            <a:ext cx="4076700" cy="27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2197312"/>
            <a:ext cx="4076700" cy="2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538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:a16="http://schemas.microsoft.com/office/drawing/2014/main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  <p:pic>
        <p:nvPicPr>
          <p:cNvPr id="4" name="Nghe lại" descr="Volume">
            <a:extLst>
              <a:ext uri="{FF2B5EF4-FFF2-40B4-BE49-F238E27FC236}">
                <a16:creationId xmlns:a16="http://schemas.microsoft.com/office/drawing/2014/main" id="{3C38688C-019F-4C04-979C-322A85D1D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6527" y="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765" y="1325367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nở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765" y="2392243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0490" y="4075884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22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6486" y="351104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57434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57337" y="925452"/>
            <a:ext cx="3301805" cy="2658435"/>
            <a:chOff x="520181" y="455472"/>
            <a:chExt cx="6373779" cy="46880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0181" y="455472"/>
            <a:ext cx="6373779" cy="4688028"/>
            <a:chOff x="520181" y="455472"/>
            <a:chExt cx="6373779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4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526</Words>
  <Application>Microsoft Office PowerPoint</Application>
  <PresentationFormat>On-screen Show (16:9)</PresentationFormat>
  <Paragraphs>199</Paragraphs>
  <Slides>19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.VnAristote</vt:lpstr>
      <vt:lpstr>Arial</vt:lpstr>
      <vt:lpstr>Arial 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Ngoc Yen</cp:lastModifiedBy>
  <cp:revision>34</cp:revision>
  <dcterms:created xsi:type="dcterms:W3CDTF">2020-08-13T09:19:08Z</dcterms:created>
  <dcterms:modified xsi:type="dcterms:W3CDTF">2021-02-23T07:21:04Z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