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6" r:id="rId2"/>
  </p:sldMasterIdLst>
  <p:notesMasterIdLst>
    <p:notesMasterId r:id="rId29"/>
  </p:notesMasterIdLst>
  <p:sldIdLst>
    <p:sldId id="256" r:id="rId3"/>
    <p:sldId id="301" r:id="rId4"/>
    <p:sldId id="302" r:id="rId5"/>
    <p:sldId id="303" r:id="rId6"/>
    <p:sldId id="304" r:id="rId7"/>
    <p:sldId id="305" r:id="rId8"/>
    <p:sldId id="306" r:id="rId9"/>
    <p:sldId id="307" r:id="rId10"/>
    <p:sldId id="308" r:id="rId11"/>
    <p:sldId id="309" r:id="rId12"/>
    <p:sldId id="310" r:id="rId13"/>
    <p:sldId id="311" r:id="rId14"/>
    <p:sldId id="312" r:id="rId15"/>
    <p:sldId id="313" r:id="rId16"/>
    <p:sldId id="314" r:id="rId17"/>
    <p:sldId id="315" r:id="rId18"/>
    <p:sldId id="298" r:id="rId19"/>
    <p:sldId id="283" r:id="rId20"/>
    <p:sldId id="284" r:id="rId21"/>
    <p:sldId id="294" r:id="rId22"/>
    <p:sldId id="286" r:id="rId23"/>
    <p:sldId id="295" r:id="rId24"/>
    <p:sldId id="299" r:id="rId25"/>
    <p:sldId id="296" r:id="rId26"/>
    <p:sldId id="316" r:id="rId27"/>
    <p:sldId id="297" r:id="rId28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FF88C"/>
    <a:srgbClr val="FDDEEB"/>
    <a:srgbClr val="FFFAC2"/>
    <a:srgbClr val="D34CD6"/>
    <a:srgbClr val="FCDFDC"/>
    <a:srgbClr val="FFFBCD"/>
    <a:srgbClr val="FFF789"/>
    <a:srgbClr val="E07235"/>
    <a:srgbClr val="EB54E9"/>
    <a:srgbClr val="D8F3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015" autoAdjust="0"/>
    <p:restoredTop sz="94249" autoAdjust="0"/>
  </p:normalViewPr>
  <p:slideViewPr>
    <p:cSldViewPr snapToGrid="0">
      <p:cViewPr varScale="1">
        <p:scale>
          <a:sx n="74" d="100"/>
          <a:sy n="74" d="100"/>
        </p:scale>
        <p:origin x="36" y="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presProps" Target="presProps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11/02/2022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tranthao121004@gmail.com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C4C689-0797-4A8F-B2C6-5687E1566F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47875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tranthao121004@gmail.com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B99BFE-4B07-4ECF-9948-6CEA9A37261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72644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19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44236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C7351A-30F0-412C-B057-2A87A614244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D7766F-0083-4C80-8BFC-91FB5741813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29B05D-B614-4D37-9A59-CC50B88FC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80E956C0-84CB-4FAB-BED0-64DE07A026AD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30B0B7-0F6A-4B28-9096-38B13E9BCE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E6A0C1-E3EE-4E77-9CE0-332D2A24F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4F10A7C-E07B-4F18-92E7-43BF93096C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2320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C4D644-C331-4CC1-A71C-3EACC380DC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8CF3BF7-C997-4534-964E-3C61898754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1AF93A-C2EC-4B6E-A2CB-3CE242F5C6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7D2666-0C40-4F71-A1CA-280D855EF60F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B339A4-74C7-402E-8CDD-8EDC25689C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C626F4-6754-4B5A-A32B-62693788E9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312494-93C0-4FF6-B217-7AB1C572666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851249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C661-2F9E-4D47-AA12-CA27E6F2246B}" type="datetimeFigureOut">
              <a:rPr lang="en-US" smtClean="0"/>
              <a:t>2/11/2022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9FEAEA-29A9-4D5C-8B29-01AA654CAA9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92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0128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74293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58960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6058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2137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848523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1180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15849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27487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322534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>
                <a:solidFill>
                  <a:srgbClr val="002060"/>
                </a:solidFill>
                <a:latin typeface="+mj-lt"/>
              </a:rPr>
              <a:t>LUYỆN TẬP</a:t>
            </a:r>
            <a:endParaRPr lang="vi-VN" sz="96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777196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590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54966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83285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2986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68580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6718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01498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7225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905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760449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541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3785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4849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2771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21034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2/11/2022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4433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18" Type="http://schemas.openxmlformats.org/officeDocument/2006/relationships/slideLayout" Target="../slideLayouts/slideLayout48.xml"/><Relationship Id="rId26" Type="http://schemas.openxmlformats.org/officeDocument/2006/relationships/slideLayout" Target="../slideLayouts/slideLayout56.xml"/><Relationship Id="rId3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51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17" Type="http://schemas.openxmlformats.org/officeDocument/2006/relationships/slideLayout" Target="../slideLayouts/slideLayout47.xml"/><Relationship Id="rId25" Type="http://schemas.openxmlformats.org/officeDocument/2006/relationships/slideLayout" Target="../slideLayouts/slideLayout55.xml"/><Relationship Id="rId2" Type="http://schemas.openxmlformats.org/officeDocument/2006/relationships/slideLayout" Target="../slideLayouts/slideLayout32.xml"/><Relationship Id="rId1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50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24" Type="http://schemas.openxmlformats.org/officeDocument/2006/relationships/slideLayout" Target="../slideLayouts/slideLayout54.xml"/><Relationship Id="rId5" Type="http://schemas.openxmlformats.org/officeDocument/2006/relationships/slideLayout" Target="../slideLayouts/slideLayout35.xml"/><Relationship Id="rId15" Type="http://schemas.openxmlformats.org/officeDocument/2006/relationships/slideLayout" Target="../slideLayouts/slideLayout45.xml"/><Relationship Id="rId23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40.xml"/><Relationship Id="rId19" Type="http://schemas.openxmlformats.org/officeDocument/2006/relationships/slideLayout" Target="../slideLayouts/slideLayout49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slideLayout" Target="../slideLayouts/slideLayout44.xml"/><Relationship Id="rId22" Type="http://schemas.openxmlformats.org/officeDocument/2006/relationships/slideLayout" Target="../slideLayouts/slideLayout52.xml"/><Relationship Id="rId27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  <p:sldLayoutId id="2147483692" r:id="rId27"/>
    <p:sldLayoutId id="2147483693" r:id="rId28"/>
    <p:sldLayoutId id="2147483694" r:id="rId29"/>
    <p:sldLayoutId id="2147483695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009783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  <p:sldLayoutId id="2147483708" r:id="rId12"/>
    <p:sldLayoutId id="2147483709" r:id="rId13"/>
    <p:sldLayoutId id="2147483710" r:id="rId14"/>
    <p:sldLayoutId id="2147483711" r:id="rId15"/>
    <p:sldLayoutId id="2147483712" r:id="rId16"/>
    <p:sldLayoutId id="2147483713" r:id="rId17"/>
    <p:sldLayoutId id="2147483714" r:id="rId18"/>
    <p:sldLayoutId id="2147483715" r:id="rId19"/>
    <p:sldLayoutId id="2147483716" r:id="rId20"/>
    <p:sldLayoutId id="2147483717" r:id="rId21"/>
    <p:sldLayoutId id="2147483718" r:id="rId22"/>
    <p:sldLayoutId id="2147483719" r:id="rId23"/>
    <p:sldLayoutId id="2147483720" r:id="rId24"/>
    <p:sldLayoutId id="2147483721" r:id="rId25"/>
    <p:sldLayoutId id="2147483722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2.png"/><Relationship Id="rId7" Type="http://schemas.openxmlformats.org/officeDocument/2006/relationships/image" Target="../media/image3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microsoft.com/office/2007/relationships/hdphoto" Target="../media/hdphoto6.wdp"/><Relationship Id="rId5" Type="http://schemas.openxmlformats.org/officeDocument/2006/relationships/image" Target="../media/image33.png"/><Relationship Id="rId4" Type="http://schemas.microsoft.com/office/2007/relationships/hdphoto" Target="../media/hdphoto5.wdp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29.xml"/><Relationship Id="rId7" Type="http://schemas.openxmlformats.org/officeDocument/2006/relationships/image" Target="../media/image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0.png"/><Relationship Id="rId5" Type="http://schemas.microsoft.com/office/2007/relationships/hdphoto" Target="../media/hdphoto5.wdp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20.png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Relationship Id="rId5" Type="http://schemas.microsoft.com/office/2007/relationships/hdphoto" Target="../media/hdphoto9.wdp"/><Relationship Id="rId4" Type="http://schemas.openxmlformats.org/officeDocument/2006/relationships/image" Target="../media/image3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5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slideLayout" Target="../slideLayouts/slideLayout27.xml"/><Relationship Id="rId7" Type="http://schemas.openxmlformats.org/officeDocument/2006/relationships/image" Target="../media/image15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slide" Target="slide4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14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18" Type="http://schemas.openxmlformats.org/officeDocument/2006/relationships/slide" Target="slide9.xml"/><Relationship Id="rId26" Type="http://schemas.microsoft.com/office/2007/relationships/hdphoto" Target="../media/hdphoto1.wdp"/><Relationship Id="rId3" Type="http://schemas.microsoft.com/office/2007/relationships/hdphoto" Target="../media/hdphoto2.wdp"/><Relationship Id="rId21" Type="http://schemas.openxmlformats.org/officeDocument/2006/relationships/slide" Target="slide12.xml"/><Relationship Id="rId7" Type="http://schemas.openxmlformats.org/officeDocument/2006/relationships/image" Target="../media/image21.png"/><Relationship Id="rId12" Type="http://schemas.openxmlformats.org/officeDocument/2006/relationships/image" Target="../media/image26.png"/><Relationship Id="rId17" Type="http://schemas.openxmlformats.org/officeDocument/2006/relationships/slide" Target="slide8.xml"/><Relationship Id="rId25" Type="http://schemas.openxmlformats.org/officeDocument/2006/relationships/image" Target="../media/image17.png"/><Relationship Id="rId2" Type="http://schemas.openxmlformats.org/officeDocument/2006/relationships/image" Target="../media/image18.png"/><Relationship Id="rId16" Type="http://schemas.openxmlformats.org/officeDocument/2006/relationships/slide" Target="slide7.xml"/><Relationship Id="rId20" Type="http://schemas.openxmlformats.org/officeDocument/2006/relationships/slide" Target="slide11.xml"/><Relationship Id="rId1" Type="http://schemas.openxmlformats.org/officeDocument/2006/relationships/slideLayout" Target="../slideLayouts/slideLayout27.xml"/><Relationship Id="rId6" Type="http://schemas.microsoft.com/office/2007/relationships/hdphoto" Target="../media/hdphoto3.wdp"/><Relationship Id="rId11" Type="http://schemas.openxmlformats.org/officeDocument/2006/relationships/image" Target="../media/image25.png"/><Relationship Id="rId24" Type="http://schemas.openxmlformats.org/officeDocument/2006/relationships/slide" Target="slide15.xml"/><Relationship Id="rId5" Type="http://schemas.openxmlformats.org/officeDocument/2006/relationships/image" Target="../media/image20.png"/><Relationship Id="rId15" Type="http://schemas.openxmlformats.org/officeDocument/2006/relationships/slide" Target="slide6.xml"/><Relationship Id="rId23" Type="http://schemas.openxmlformats.org/officeDocument/2006/relationships/slide" Target="slide14.xml"/><Relationship Id="rId10" Type="http://schemas.openxmlformats.org/officeDocument/2006/relationships/image" Target="../media/image24.png"/><Relationship Id="rId19" Type="http://schemas.openxmlformats.org/officeDocument/2006/relationships/slide" Target="slide10.xml"/><Relationship Id="rId4" Type="http://schemas.openxmlformats.org/officeDocument/2006/relationships/image" Target="../media/image19.png"/><Relationship Id="rId9" Type="http://schemas.openxmlformats.org/officeDocument/2006/relationships/image" Target="../media/image23.png"/><Relationship Id="rId14" Type="http://schemas.openxmlformats.org/officeDocument/2006/relationships/image" Target="../media/image28.png"/><Relationship Id="rId22" Type="http://schemas.openxmlformats.org/officeDocument/2006/relationships/slide" Target="slide13.xml"/><Relationship Id="rId27" Type="http://schemas.openxmlformats.org/officeDocument/2006/relationships/slide" Target="slide1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8.xml"/><Relationship Id="rId6" Type="http://schemas.microsoft.com/office/2007/relationships/hdphoto" Target="../media/hdphoto4.wdp"/><Relationship Id="rId5" Type="http://schemas.openxmlformats.org/officeDocument/2006/relationships/image" Target="../media/image29.png"/><Relationship Id="rId4" Type="http://schemas.openxmlformats.org/officeDocument/2006/relationships/slide" Target="slide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868070" y="2191642"/>
            <a:ext cx="5966698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44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BẢNG CHIA 5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234224" y="1648511"/>
            <a:ext cx="20297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x 4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20 : 5 = …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1262" y="197283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3710208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234224" y="1648511"/>
            <a:ext cx="20297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x 5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25 : 5 = …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1262" y="197283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3761552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390278" y="1648511"/>
            <a:ext cx="211147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x 6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30 : 5 = ….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1262" y="197283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1405995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054688" y="1648511"/>
            <a:ext cx="213391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x 7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35 : 5 = …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1262" y="197283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4032044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234224" y="1648511"/>
            <a:ext cx="20297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x 8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40 : 5 = …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1262" y="197283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3426881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234224" y="1648511"/>
            <a:ext cx="20297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x 9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45 : 5 = …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9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1262" y="197283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7766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286785" y="1648511"/>
            <a:ext cx="221246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x 10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50 : 5 = …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6527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1262" y="168255"/>
            <a:ext cx="1005367" cy="876774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519581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645225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158172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509636" y="423678"/>
            <a:ext cx="825415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cs typeface="Times New Roman" pitchFamily="18" charset="0"/>
              </a:rPr>
              <a:t>sáu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smtClean="0">
                <a:solidFill>
                  <a:schemeClr val="bg1">
                    <a:lumMod val="10000"/>
                  </a:schemeClr>
                </a:solidFill>
                <a:latin typeface="HP001 4 hàng" panose="020B0603050302020204" pitchFamily="34" charset="-93"/>
                <a:cs typeface="Times New Roman" pitchFamily="18" charset="0"/>
              </a:rPr>
              <a:t>11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 </a:t>
            </a:r>
            <a:r>
              <a:rPr kumimoji="0" lang="en-US" sz="2800" b="1" i="0" u="none" strike="noStrike" kern="1200" cap="none" spc="0" normalizeH="0" baseline="0" noProof="0" err="1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10000"/>
                </a:scheme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36875" y="1054339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10000"/>
                </a:scheme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76216" y="1664850"/>
            <a:ext cx="678895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Bảng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chia 5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           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10000"/>
                </a:scheme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37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9011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8C22AA-E178-4A54-83F9-80ECB44368AE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97712" y="337112"/>
            <a:ext cx="4945485" cy="4656919"/>
          </a:xfrm>
          <a:prstGeom prst="rect">
            <a:avLst/>
          </a:prstGeom>
        </p:spPr>
      </p:pic>
      <p:grpSp>
        <p:nvGrpSpPr>
          <p:cNvPr id="71" name="Group 70">
            <a:extLst>
              <a:ext uri="{FF2B5EF4-FFF2-40B4-BE49-F238E27FC236}">
                <a16:creationId xmlns:a16="http://schemas.microsoft.com/office/drawing/2014/main" id="{50E67994-324A-442A-9A62-743945D005C4}"/>
              </a:ext>
            </a:extLst>
          </p:cNvPr>
          <p:cNvGrpSpPr/>
          <p:nvPr/>
        </p:nvGrpSpPr>
        <p:grpSpPr>
          <a:xfrm>
            <a:off x="1674828" y="2818360"/>
            <a:ext cx="4002776" cy="925941"/>
            <a:chOff x="1087786" y="2487203"/>
            <a:chExt cx="4002776" cy="925941"/>
          </a:xfrm>
        </p:grpSpPr>
        <p:sp>
          <p:nvSpPr>
            <p:cNvPr id="75" name="Parallelogram 74">
              <a:extLst>
                <a:ext uri="{FF2B5EF4-FFF2-40B4-BE49-F238E27FC236}">
                  <a16:creationId xmlns:a16="http://schemas.microsoft.com/office/drawing/2014/main" id="{F589AF4C-1998-4275-AF18-AD1305C0A546}"/>
                </a:ext>
              </a:extLst>
            </p:cNvPr>
            <p:cNvSpPr/>
            <p:nvPr/>
          </p:nvSpPr>
          <p:spPr>
            <a:xfrm>
              <a:off x="1087786" y="2487203"/>
              <a:ext cx="4002776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E6767ED3-E563-4F9F-984A-3250FF9C4AF0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D4DF9836-4575-4F0B-BF32-CBAA8F8865B3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6E379048-02E8-45E3-BC53-C3FEA7E5C30E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30CFF111-45ED-41FA-9133-E732400B816F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E9B8A34F-B7FF-412B-8786-46EB7B46F765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3C121132-FC14-4C05-A18A-1EEE54EAA897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AA4F77D6-DB22-471D-98F9-766333583845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85CF4A3D-C259-4263-AC40-E1E2F30E68C2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</p:grpSp>
      <p:pic>
        <p:nvPicPr>
          <p:cNvPr id="8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A3C960E-1E46-4694-A176-2483C56BA3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7295" y="269092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F041536-4146-428D-94B4-038FB7B09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955" y="269060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3065C8C-4E1E-4F9E-8188-97BA68307E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8723" y="2726928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A6D3C974-D327-495E-8FF5-8D91C1F0F8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2884216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E2F7B18-6A7D-47EC-A76A-76D320A2C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5358" y="2861286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2B50F891-2818-4C8F-B0C2-8452061C2A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2875" y="269060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" name="TextBox 93">
            <a:extLst>
              <a:ext uri="{FF2B5EF4-FFF2-40B4-BE49-F238E27FC236}">
                <a16:creationId xmlns:a16="http://schemas.microsoft.com/office/drawing/2014/main" id="{1A33BE1C-70E3-4D72-93E5-3A3EAC83A317}"/>
              </a:ext>
            </a:extLst>
          </p:cNvPr>
          <p:cNvSpPr txBox="1"/>
          <p:nvPr/>
        </p:nvSpPr>
        <p:spPr>
          <a:xfrm>
            <a:off x="873810" y="1350455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p:pic>
        <p:nvPicPr>
          <p:cNvPr id="10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0E6B475D-7898-491E-819E-0D02C7AE48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5723" y="2688679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C38CD59-201B-45BD-A06F-ADA035AE23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3882" y="269683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1" name="TextBox 120">
            <a:extLst>
              <a:ext uri="{FF2B5EF4-FFF2-40B4-BE49-F238E27FC236}">
                <a16:creationId xmlns:a16="http://schemas.microsoft.com/office/drawing/2014/main" id="{07DB1C4E-D8D6-45A8-B39E-5744A2BA5440}"/>
              </a:ext>
            </a:extLst>
          </p:cNvPr>
          <p:cNvSpPr txBox="1"/>
          <p:nvPr/>
        </p:nvSpPr>
        <p:spPr>
          <a:xfrm>
            <a:off x="6279716" y="789588"/>
            <a:ext cx="442479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vi-VN" sz="2300" i="1" dirty="0"/>
              <a:t>Mỗi đĩa có 5 quả cam, </a:t>
            </a:r>
          </a:p>
          <a:p>
            <a:pPr algn="ctr"/>
            <a:r>
              <a:rPr lang="vi-VN" sz="2300" i="1" dirty="0"/>
              <a:t>2 đĩa có 10 quả cam.</a:t>
            </a:r>
          </a:p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vi-VN" sz="2300" i="1" dirty="0"/>
              <a:t>10 quả cam chia vào các đĩa, mỗi đĩa 5 quả. Được 2 đĩa cam như vậy.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68B8CCCA-E292-4AC4-9D6F-3E6F82FA3313}"/>
                  </a:ext>
                </a:extLst>
              </p:cNvPr>
              <p:cNvSpPr/>
              <p:nvPr/>
            </p:nvSpPr>
            <p:spPr>
              <a:xfrm>
                <a:off x="1286209" y="4547942"/>
                <a:ext cx="2520550" cy="746892"/>
              </a:xfrm>
              <a:prstGeom prst="roundRect">
                <a:avLst/>
              </a:prstGeom>
              <a:ln w="38100"/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vi-VN" sz="3600" dirty="0"/>
                  <a:t>5 </a:t>
                </a:r>
                <a14:m>
                  <m:oMath xmlns:m="http://schemas.openxmlformats.org/officeDocument/2006/math">
                    <m:r>
                      <a:rPr lang="vi-VN" sz="36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dirty="0"/>
                  <a:t> 2 = 10</a:t>
                </a:r>
              </a:p>
            </p:txBody>
          </p:sp>
        </mc:Choice>
        <mc:Fallback xmlns=""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68B8CCCA-E292-4AC4-9D6F-3E6F82FA331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6209" y="4547942"/>
                <a:ext cx="2520550" cy="746892"/>
              </a:xfrm>
              <a:prstGeom prst="roundRect">
                <a:avLst/>
              </a:prstGeom>
              <a:blipFill>
                <a:blip r:embed="rId8"/>
                <a:stretch>
                  <a:fillRect l="-2387" t="-3101" r="-2387" b="-20155"/>
                </a:stretch>
              </a:blipFill>
              <a:ln w="38100"/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6E76B22-64F3-47E7-ACF8-CF11A95D9E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0272" y="282778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59DEC79-80E4-41F9-B53D-51AD715BA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0417" y="280485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" name="Parallelogram 123">
            <a:extLst>
              <a:ext uri="{FF2B5EF4-FFF2-40B4-BE49-F238E27FC236}">
                <a16:creationId xmlns:a16="http://schemas.microsoft.com/office/drawing/2014/main" id="{2F0E3C61-B40B-439D-A092-A7481BCE7A32}"/>
              </a:ext>
            </a:extLst>
          </p:cNvPr>
          <p:cNvSpPr/>
          <p:nvPr/>
        </p:nvSpPr>
        <p:spPr>
          <a:xfrm>
            <a:off x="1681170" y="2818360"/>
            <a:ext cx="3921320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283A75-B96C-4867-A5B2-AB2EF2B21FA2}"/>
              </a:ext>
            </a:extLst>
          </p:cNvPr>
          <p:cNvGrpSpPr/>
          <p:nvPr/>
        </p:nvGrpSpPr>
        <p:grpSpPr>
          <a:xfrm>
            <a:off x="2084713" y="2957480"/>
            <a:ext cx="1450975" cy="647701"/>
            <a:chOff x="4210303" y="5351786"/>
            <a:chExt cx="1450975" cy="647701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DF66A318-6FC0-435B-9EFF-D33DC908E840}"/>
                </a:ext>
              </a:extLst>
            </p:cNvPr>
            <p:cNvSpPr/>
            <p:nvPr/>
          </p:nvSpPr>
          <p:spPr>
            <a:xfrm>
              <a:off x="4210303" y="5351786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F7B6936-BCBB-40FB-8556-708440253D0D}"/>
                </a:ext>
              </a:extLst>
            </p:cNvPr>
            <p:cNvSpPr/>
            <p:nvPr/>
          </p:nvSpPr>
          <p:spPr>
            <a:xfrm>
              <a:off x="4210303" y="5351787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5C5F6561-CF23-4259-8D17-98D7ECE521EA}"/>
                </a:ext>
              </a:extLst>
            </p:cNvPr>
            <p:cNvSpPr/>
            <p:nvPr/>
          </p:nvSpPr>
          <p:spPr>
            <a:xfrm>
              <a:off x="4438902" y="5482295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DC21CF2-62E4-4A3F-8C45-DA2DA0BFF3F4}"/>
              </a:ext>
            </a:extLst>
          </p:cNvPr>
          <p:cNvGrpSpPr/>
          <p:nvPr/>
        </p:nvGrpSpPr>
        <p:grpSpPr>
          <a:xfrm>
            <a:off x="3780421" y="2957524"/>
            <a:ext cx="1450975" cy="647701"/>
            <a:chOff x="5906011" y="5351830"/>
            <a:chExt cx="1450975" cy="647701"/>
          </a:xfrm>
        </p:grpSpPr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D8B5BB13-7C7F-4DFE-BAB8-A620E9D233E5}"/>
                </a:ext>
              </a:extLst>
            </p:cNvPr>
            <p:cNvSpPr/>
            <p:nvPr/>
          </p:nvSpPr>
          <p:spPr>
            <a:xfrm>
              <a:off x="5906011" y="5351830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9873EF3E-08AD-45A6-8DBB-26225B372CA8}"/>
                </a:ext>
              </a:extLst>
            </p:cNvPr>
            <p:cNvSpPr/>
            <p:nvPr/>
          </p:nvSpPr>
          <p:spPr>
            <a:xfrm>
              <a:off x="5906011" y="5351831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21CEC32D-F4EF-4E9D-BBDB-5E1427B5938F}"/>
                </a:ext>
              </a:extLst>
            </p:cNvPr>
            <p:cNvSpPr/>
            <p:nvPr/>
          </p:nvSpPr>
          <p:spPr>
            <a:xfrm>
              <a:off x="6134610" y="5482339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pic>
        <p:nvPicPr>
          <p:cNvPr id="14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2A452DA-A1BB-4686-9FED-22BB807EE4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95" y="136676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D8B4D91-381C-4151-8138-1FBBD9665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955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323AF12-8FAF-4B2E-B92B-E1C4DB320C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379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Arrow: Right 12">
            <a:extLst>
              <a:ext uri="{FF2B5EF4-FFF2-40B4-BE49-F238E27FC236}">
                <a16:creationId xmlns:a16="http://schemas.microsoft.com/office/drawing/2014/main" id="{4645938F-1715-4689-8953-608750287C6A}"/>
              </a:ext>
            </a:extLst>
          </p:cNvPr>
          <p:cNvSpPr/>
          <p:nvPr/>
        </p:nvSpPr>
        <p:spPr>
          <a:xfrm>
            <a:off x="4073321" y="4819229"/>
            <a:ext cx="776183" cy="204317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9" name="Rectangle: Rounded Corners 148">
            <a:extLst>
              <a:ext uri="{FF2B5EF4-FFF2-40B4-BE49-F238E27FC236}">
                <a16:creationId xmlns:a16="http://schemas.microsoft.com/office/drawing/2014/main" id="{EA52B31A-E57A-4186-B722-9F48802E85E1}"/>
              </a:ext>
            </a:extLst>
          </p:cNvPr>
          <p:cNvSpPr/>
          <p:nvPr/>
        </p:nvSpPr>
        <p:spPr>
          <a:xfrm>
            <a:off x="5181953" y="4547941"/>
            <a:ext cx="2520550" cy="746892"/>
          </a:xfrm>
          <a:prstGeom prst="round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600" dirty="0"/>
              <a:t>10 : 5 = 2</a:t>
            </a:r>
          </a:p>
        </p:txBody>
      </p:sp>
      <p:pic>
        <p:nvPicPr>
          <p:cNvPr id="6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F0EEA6DC-C4F6-464D-80E2-48E5BEFE3B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132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7D6CAF8-BE00-49D7-AA61-83AB443F50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885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4FC2B114-4567-4C70-8CD5-173AD48C6E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638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A5DBF3EC-1836-45F3-B9A9-B84091BF61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6851" y="1351758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62B3FF9-3C97-4EDA-8908-31930C98D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573" y="1359259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4D8EB9C7-7641-4B85-95B1-E1BE51BFE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1017" y="1374261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358CF05-1D16-4951-9FB5-73AFCDA287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5739" y="1381762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-0.06146 -0.20092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-10046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59259E-6 L 0.07396 -0.20069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-10046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3.33333E-6 L 0.09935 -0.20625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61" y="-1032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3.33333E-6 L -0.0224 -0.22893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0" y="-11458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2.59259E-6 L 0.00469 -0.22569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" y="-11296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2.59259E-6 L -0.12357 -0.10787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85" y="-5394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-0.04375 -0.10301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" y="-5162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1.48148E-6 L 0.03386 -0.10417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-5208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48148E-6 L -0.07995 -0.1219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7" y="-6111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7.40741E-7 L -0.00261 -0.11991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" y="-5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1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000"/>
                            </p:stCondLst>
                            <p:childTnLst>
                              <p:par>
                                <p:cTn id="19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3.7037E-6 L 0.04987 0.22338 " pathEditMode="relative" rAng="0" ptsTypes="AA">
                                      <p:cBhvr>
                                        <p:cTn id="198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1" y="11412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0.02994 0.21898 " pathEditMode="relative" rAng="0" ptsTypes="AA">
                                      <p:cBhvr>
                                        <p:cTn id="200" dur="2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7" y="10949"/>
                                    </p:animMotion>
                                  </p:childTnLst>
                                </p:cTn>
                              </p:par>
                              <p:par>
                                <p:cTn id="20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96296E-6 L -0.00065 0.19838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9907"/>
                                    </p:animMotion>
                                  </p:childTnLst>
                                </p:cTn>
                              </p:par>
                              <p:par>
                                <p:cTn id="20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5.55112E-17 L -4.16667E-6 0.09884 " pathEditMode="relative" rAng="0" ptsTypes="AA">
                                      <p:cBhvr>
                                        <p:cTn id="204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31"/>
                                    </p:animMotion>
                                  </p:childTnLst>
                                </p:cTn>
                              </p:par>
                              <p:par>
                                <p:cTn id="20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5.55112E-17 L -0.08177 0.09907 " pathEditMode="relative" rAng="0" ptsTypes="AA">
                                      <p:cBhvr>
                                        <p:cTn id="206" dur="2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49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4000"/>
                            </p:stCondLst>
                            <p:childTnLst>
                              <p:par>
                                <p:cTn id="21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0.04258 0.21204 " pathEditMode="relative" rAng="0" ptsTypes="AA">
                                      <p:cBhvr>
                                        <p:cTn id="215" dur="2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5" y="11204"/>
                                    </p:animMotion>
                                  </p:childTnLst>
                                </p:cTn>
                              </p:par>
                              <p:par>
                                <p:cTn id="21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1.85185E-6 L 0.02253 0.20741 " pathEditMode="relative" rAng="0" ptsTypes="AA">
                                      <p:cBhvr>
                                        <p:cTn id="21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0" y="10370"/>
                                    </p:animMotion>
                                  </p:childTnLst>
                                </p:cTn>
                              </p:par>
                              <p:par>
                                <p:cTn id="2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5.55112E-17 L 0.00508 0.09884 " pathEditMode="relative" rAng="0" ptsTypes="AA">
                                      <p:cBhvr>
                                        <p:cTn id="219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4931"/>
                                    </p:animMotion>
                                  </p:childTnLst>
                                </p:cTn>
                              </p:par>
                              <p:par>
                                <p:cTn id="2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5.55112E-17 L -0.01914 0.09861 " pathEditMode="relative" rAng="0" ptsTypes="AA">
                                      <p:cBhvr>
                                        <p:cTn id="221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4" y="4931"/>
                                    </p:animMotion>
                                  </p:childTnLst>
                                </p:cTn>
                              </p:par>
                              <p:par>
                                <p:cTn id="2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5.55112E-17 L -0.04206 0.09977 " pathEditMode="relative" rAng="0" ptsTypes="AA">
                                      <p:cBhvr>
                                        <p:cTn id="223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9" y="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8" dur="500"/>
                                        <p:tgtEl>
                                          <p:spTgt spid="1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  <p:bldP spid="121" grpId="0" uiExpand="1" build="p"/>
      <p:bldP spid="4" grpId="0" animBg="1"/>
      <p:bldP spid="124" grpId="0" animBg="1"/>
      <p:bldP spid="13" grpId="0" animBg="1"/>
      <p:bldP spid="14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3" name="1"/>
          <p:cNvPicPr>
            <a:picLocks noChangeAspect="1"/>
          </p:cNvPicPr>
          <p:nvPr/>
        </p:nvPicPr>
        <p:blipFill>
          <a:blip r:embed="rId6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4" name="19"/>
          <p:cNvPicPr>
            <a:picLocks noChangeAspect="1"/>
          </p:cNvPicPr>
          <p:nvPr/>
        </p:nvPicPr>
        <p:blipFill>
          <a:blip r:embed="rId7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5" name="55"/>
          <p:cNvPicPr>
            <a:picLocks noChangeAspect="1"/>
          </p:cNvPicPr>
          <p:nvPr/>
        </p:nvPicPr>
        <p:blipFill rotWithShape="1">
          <a:blip r:embed="rId8" cstate="screen"/>
          <a:srcRect/>
          <a:stretch>
            <a:fillRect/>
          </a:stretch>
        </p:blipFill>
        <p:spPr>
          <a:xfrm>
            <a:off x="923993" y="-250353"/>
            <a:ext cx="9803219" cy="3679353"/>
          </a:xfrm>
          <a:prstGeom prst="rect">
            <a:avLst/>
          </a:prstGeom>
        </p:spPr>
      </p:pic>
      <p:grpSp>
        <p:nvGrpSpPr>
          <p:cNvPr id="7" name="57"/>
          <p:cNvGrpSpPr/>
          <p:nvPr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/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5" name="Freeform 6"/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6" name="Freeform 7"/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7" name="Freeform 8"/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ea"/>
                  <a:sym typeface="+mn-lt"/>
                </a:endParaRPr>
              </a:p>
            </p:txBody>
          </p:sp>
        </p:grpSp>
        <p:grpSp>
          <p:nvGrpSpPr>
            <p:cNvPr id="9" name="Group 4"/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0" name="Freeform 5"/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1" name="Freeform 6"/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2" name="Freeform 7"/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3" name="Freeform 8"/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ea"/>
                  <a:sym typeface="+mn-lt"/>
                </a:endParaRPr>
              </a:p>
            </p:txBody>
          </p:sp>
        </p:grpSp>
      </p:grpSp>
      <p:pic>
        <p:nvPicPr>
          <p:cNvPr id="19" name="69"/>
          <p:cNvPicPr>
            <a:picLocks noChangeAspect="1"/>
          </p:cNvPicPr>
          <p:nvPr/>
        </p:nvPicPr>
        <p:blipFill>
          <a:blip r:embed="rId9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935999" y="1050116"/>
            <a:ext cx="8692244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zh-CN" sz="4800" b="1" i="1" kern="0" noProof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r>
              <a:rPr kumimoji="0" lang="en-US" altLang="zh-CN" sz="4800" b="1" i="1" u="none" strike="noStrike" kern="0" cap="none" spc="0" normalizeH="0" baseline="0" noProof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2</a:t>
            </a:r>
          </a:p>
        </p:txBody>
      </p:sp>
      <p:pic>
        <p:nvPicPr>
          <p:cNvPr id="24" name="Picture 9" descr="E:\0000000我图PPT\00001PNG素材\儿童卡通\tr.png">
            <a:extLst>
              <a:ext uri="{FF2B5EF4-FFF2-40B4-BE49-F238E27FC236}">
                <a16:creationId xmlns:a16="http://schemas.microsoft.com/office/drawing/2014/main" id="{ACA0DB5F-4724-4F2B-B654-4FC1D4BD76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Tieng-chuong-reo-vao-lop-www_nhacchuongvui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550881" y="74531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1133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7" dur="5198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  <p:bldLst>
      <p:bldP spid="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9786885-680E-40BF-80E3-984B69B0E43F}"/>
              </a:ext>
            </a:extLst>
          </p:cNvPr>
          <p:cNvGrpSpPr/>
          <p:nvPr/>
        </p:nvGrpSpPr>
        <p:grpSpPr>
          <a:xfrm>
            <a:off x="336500" y="1706149"/>
            <a:ext cx="3781425" cy="4772025"/>
            <a:chOff x="336500" y="1706149"/>
            <a:chExt cx="3781425" cy="477202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85FBF61-7E49-4514-AD1B-3BA2C507F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36500" y="1706149"/>
              <a:ext cx="3781425" cy="4772025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28D4157-CC80-47A7-9DC4-6D2AAB700F17}"/>
                </a:ext>
              </a:extLst>
            </p:cNvPr>
            <p:cNvSpPr txBox="1"/>
            <p:nvPr/>
          </p:nvSpPr>
          <p:spPr>
            <a:xfrm>
              <a:off x="1033250" y="2153897"/>
              <a:ext cx="269334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/>
                <a:t>Lập bảng chia 5 từ bảng nhân 5.</a:t>
              </a:r>
            </a:p>
          </p:txBody>
        </p:sp>
      </p:grp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873810" y="1350455"/>
            <a:ext cx="44262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b) Hoàn thành bảng chia 5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57847685"/>
                  </p:ext>
                </p:extLst>
              </p:nvPr>
            </p:nvGraphicFramePr>
            <p:xfrm>
              <a:off x="5837332" y="292741"/>
              <a:ext cx="5295900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647950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  <a:gridCol w="2647950">
                      <a:extLst>
                        <a:ext uri="{9D8B030D-6E8A-4147-A177-3AD203B41FA5}">
                          <a16:colId xmlns:a16="http://schemas.microsoft.com/office/drawing/2014/main" val="1285292910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nhân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chia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1    = 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5 : 5 = 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2    = 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10 : 5 = 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3    =  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15 : 5 = 3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4    =  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20 : 5 = 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5    =  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25 : 5 = 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6    =  30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30 : 5 = 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7    =  35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35 : 5 = 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8    =  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40 : 5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9    =  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45 : 5 = 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10  =  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50 : 5 =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57847685"/>
                  </p:ext>
                </p:extLst>
              </p:nvPr>
            </p:nvGraphicFramePr>
            <p:xfrm>
              <a:off x="5837332" y="292741"/>
              <a:ext cx="5295900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647950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  <a:gridCol w="2647950">
                      <a:extLst>
                        <a:ext uri="{9D8B030D-6E8A-4147-A177-3AD203B41FA5}">
                          <a16:colId xmlns:a16="http://schemas.microsoft.com/office/drawing/2014/main" val="1285292910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nhân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chia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91304" r="-101149" b="-9239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5 : 5 = 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193407" r="-101149" b="-83406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10 : 5 = 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290217" r="-101149" b="-7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15 : 5 = 3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390217" r="-101149" b="-6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20 : 5 = 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490217" r="-101149" b="-5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25 : 5 = 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590217" r="-101149" b="-4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30 : 5 = 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690217" r="-101149" b="-3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35 : 5 = 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798901" r="-101149" b="-22857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40 : 5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889130" r="-101149" b="-12608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45 : 5 = 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989130" r="-101149" b="-2608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50 : 5 =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824CDCF-ADB2-4500-B2AD-579FE9C57700}"/>
              </a:ext>
            </a:extLst>
          </p:cNvPr>
          <p:cNvSpPr/>
          <p:nvPr/>
        </p:nvSpPr>
        <p:spPr>
          <a:xfrm>
            <a:off x="10181169" y="2490756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AC0EC-FA0D-497D-9514-1F580A6E7D6C}"/>
              </a:ext>
            </a:extLst>
          </p:cNvPr>
          <p:cNvSpPr/>
          <p:nvPr/>
        </p:nvSpPr>
        <p:spPr>
          <a:xfrm>
            <a:off x="10181169" y="3076515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80C2C782-8D4D-4BAC-996C-7FACBF6DBCF6}"/>
              </a:ext>
            </a:extLst>
          </p:cNvPr>
          <p:cNvSpPr/>
          <p:nvPr/>
        </p:nvSpPr>
        <p:spPr>
          <a:xfrm>
            <a:off x="10181169" y="3618567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3225BAB8-65EF-4BD1-AB70-8C262D47568C}"/>
              </a:ext>
            </a:extLst>
          </p:cNvPr>
          <p:cNvSpPr/>
          <p:nvPr/>
        </p:nvSpPr>
        <p:spPr>
          <a:xfrm>
            <a:off x="10181169" y="419708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0ED627-F93B-47EF-9E49-9218569A2437}"/>
              </a:ext>
            </a:extLst>
          </p:cNvPr>
          <p:cNvSpPr/>
          <p:nvPr/>
        </p:nvSpPr>
        <p:spPr>
          <a:xfrm>
            <a:off x="10181169" y="475354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66A8BF1-6DE8-436D-838F-380CCA4157E8}"/>
              </a:ext>
            </a:extLst>
          </p:cNvPr>
          <p:cNvSpPr/>
          <p:nvPr/>
        </p:nvSpPr>
        <p:spPr>
          <a:xfrm>
            <a:off x="10181169" y="531000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170B5F0-77DA-49A5-BDA2-250EDB60CE05}"/>
              </a:ext>
            </a:extLst>
          </p:cNvPr>
          <p:cNvSpPr/>
          <p:nvPr/>
        </p:nvSpPr>
        <p:spPr>
          <a:xfrm>
            <a:off x="8805878" y="813174"/>
            <a:ext cx="518257" cy="5497006"/>
          </a:xfrm>
          <a:prstGeom prst="rect">
            <a:avLst/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702FFF4-0548-40A7-B51E-EC10B092392E}"/>
              </a:ext>
            </a:extLst>
          </p:cNvPr>
          <p:cNvSpPr txBox="1"/>
          <p:nvPr/>
        </p:nvSpPr>
        <p:spPr>
          <a:xfrm>
            <a:off x="3516133" y="3126017"/>
            <a:ext cx="1281120" cy="40011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vi-VN" sz="2000" dirty="0"/>
              <a:t>Nhận xét: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6BA4FC5-4B69-4EB8-9A91-EE9CE7F9BAC4}"/>
              </a:ext>
            </a:extLst>
          </p:cNvPr>
          <p:cNvSpPr/>
          <p:nvPr/>
        </p:nvSpPr>
        <p:spPr>
          <a:xfrm>
            <a:off x="9497963" y="813174"/>
            <a:ext cx="334456" cy="549700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6DF1AF6-154B-4C86-ACAE-89D2FB89B3F7}"/>
              </a:ext>
            </a:extLst>
          </p:cNvPr>
          <p:cNvSpPr/>
          <p:nvPr/>
        </p:nvSpPr>
        <p:spPr>
          <a:xfrm>
            <a:off x="10118099" y="813174"/>
            <a:ext cx="549902" cy="5497006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58C99D2-60D4-426C-A9C6-9B30C1BC6E69}"/>
              </a:ext>
            </a:extLst>
          </p:cNvPr>
          <p:cNvSpPr txBox="1"/>
          <p:nvPr/>
        </p:nvSpPr>
        <p:spPr>
          <a:xfrm>
            <a:off x="2634006" y="3526127"/>
            <a:ext cx="3203326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chemeClr val="accent6">
                    <a:lumMod val="75000"/>
                  </a:schemeClr>
                </a:solidFill>
              </a:rPr>
              <a:t>Số bị chia là tích của các </a:t>
            </a:r>
            <a:r>
              <a:rPr lang="vi-VN" sz="2400">
                <a:solidFill>
                  <a:schemeClr val="accent6">
                    <a:lumMod val="75000"/>
                  </a:schemeClr>
                </a:solidFill>
              </a:rPr>
              <a:t>phép </a:t>
            </a:r>
            <a:r>
              <a:rPr lang="vi-VN" sz="2400" smtClean="0">
                <a:solidFill>
                  <a:schemeClr val="accent6">
                    <a:lumMod val="75000"/>
                  </a:schemeClr>
                </a:solidFill>
              </a:rPr>
              <a:t>nhân</a:t>
            </a:r>
            <a:r>
              <a:rPr lang="en-US" sz="2400" smtClean="0">
                <a:solidFill>
                  <a:schemeClr val="accent6">
                    <a:lumMod val="75000"/>
                  </a:schemeClr>
                </a:solidFill>
              </a:rPr>
              <a:t>, hơn kém nhau 5 đơn vị</a:t>
            </a:r>
            <a:r>
              <a:rPr lang="vi-VN" sz="2400" smtClean="0">
                <a:solidFill>
                  <a:schemeClr val="accent6">
                    <a:lumMod val="75000"/>
                  </a:schemeClr>
                </a:solidFill>
              </a:rPr>
              <a:t>.</a:t>
            </a:r>
            <a:endParaRPr lang="vi-VN" sz="2400" dirty="0">
              <a:solidFill>
                <a:schemeClr val="accent6">
                  <a:lumMod val="75000"/>
                </a:schemeClr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chemeClr val="accent6">
                    <a:lumMod val="75000"/>
                  </a:schemeClr>
                </a:solidFill>
              </a:rPr>
              <a:t>Số chia đều là số 5.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chemeClr val="accent6">
                    <a:lumMod val="75000"/>
                  </a:schemeClr>
                </a:solidFill>
              </a:rPr>
              <a:t>Thương là các số tự nhiên tăng dần từ 1 đến 10.</a:t>
            </a:r>
          </a:p>
        </p:txBody>
      </p:sp>
    </p:spTree>
    <p:extLst>
      <p:ext uri="{BB962C8B-B14F-4D97-AF65-F5344CB8AC3E}">
        <p14:creationId xmlns:p14="http://schemas.microsoft.com/office/powerpoint/2010/main" val="88740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3" grpId="0" animBg="1"/>
      <p:bldP spid="23" grpId="1" animBg="1"/>
      <p:bldP spid="24" grpId="0" animBg="1"/>
      <p:bldP spid="24" grpId="1" animBg="1"/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31" grpId="0" animBg="1"/>
      <p:bldP spid="31" grpId="1" animBg="1"/>
      <p:bldP spid="44" grpId="0" animBg="1"/>
      <p:bldP spid="45" grpId="0" animBg="1"/>
      <p:bldP spid="47" grpId="0" animBg="1"/>
      <p:bldP spid="48" grpId="0" animBg="1"/>
      <p:bldP spid="46" grpId="0" uiExpand="1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1456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0B5E7805-7B0B-46AA-B18B-64E860DF85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6A1B0209-6EA7-45EE-9ED7-ADBA7DEFFE52}"/>
              </a:ext>
            </a:extLst>
          </p:cNvPr>
          <p:cNvSpPr/>
          <p:nvPr/>
        </p:nvSpPr>
        <p:spPr>
          <a:xfrm>
            <a:off x="1066564" y="1472042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B3CE889-7A24-41AD-B9F2-80D6ADEFE7FC}"/>
              </a:ext>
            </a:extLst>
          </p:cNvPr>
          <p:cNvGrpSpPr/>
          <p:nvPr/>
        </p:nvGrpSpPr>
        <p:grpSpPr>
          <a:xfrm>
            <a:off x="1684371" y="1492006"/>
            <a:ext cx="1116312" cy="472051"/>
            <a:chOff x="1870518" y="1440653"/>
            <a:chExt cx="1116312" cy="46166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6BC0D11-70C1-4A12-A460-F6DBB0A4166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7BD57A89-B3DB-4236-846F-74471A2F8B82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AA4441F-A418-4D28-BC8A-5450C1D331E5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516629-24C8-484C-BF4F-AF2266D7E4AC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373432518"/>
                  </p:ext>
                </p:extLst>
              </p:nvPr>
            </p:nvGraphicFramePr>
            <p:xfrm>
              <a:off x="2264105" y="2296733"/>
              <a:ext cx="7936277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9848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858775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86843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921066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3556572793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800" b="0" i="1" smtClean="0">
                                    <a:latin typeface="Cambria Math" panose="02040503050406030204" pitchFamily="18" charset="0"/>
                                  </a:rPr>
                                  <m:t>:</m:t>
                                </m:r>
                              </m:oMath>
                            </m:oMathPara>
                          </a14:m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373432518"/>
                  </p:ext>
                </p:extLst>
              </p:nvPr>
            </p:nvGraphicFramePr>
            <p:xfrm>
              <a:off x="2264105" y="2296733"/>
              <a:ext cx="7936277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9848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858775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86843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921066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3556572793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813" t="-1523" r="-431301" b="-6192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24F2E074-5476-4FF3-8266-A4C213BB281E}"/>
              </a:ext>
            </a:extLst>
          </p:cNvPr>
          <p:cNvSpPr txBox="1"/>
          <p:nvPr/>
        </p:nvSpPr>
        <p:spPr>
          <a:xfrm>
            <a:off x="4687384" y="3509991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73CF678-0A1D-42CF-84FD-554F4285DC8D}"/>
              </a:ext>
            </a:extLst>
          </p:cNvPr>
          <p:cNvSpPr txBox="1"/>
          <p:nvPr/>
        </p:nvSpPr>
        <p:spPr>
          <a:xfrm>
            <a:off x="5573767" y="3522974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3C7B28-C896-445A-84AA-9E243132C075}"/>
              </a:ext>
            </a:extLst>
          </p:cNvPr>
          <p:cNvSpPr txBox="1"/>
          <p:nvPr/>
        </p:nvSpPr>
        <p:spPr>
          <a:xfrm>
            <a:off x="6486196" y="3517993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6CAA9B3-3FB4-4FA5-AA1E-FB539D2A010F}"/>
              </a:ext>
            </a:extLst>
          </p:cNvPr>
          <p:cNvSpPr txBox="1"/>
          <p:nvPr/>
        </p:nvSpPr>
        <p:spPr>
          <a:xfrm>
            <a:off x="7446774" y="3513012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8516543-AE42-447D-A522-8878595E7A38}"/>
              </a:ext>
            </a:extLst>
          </p:cNvPr>
          <p:cNvSpPr txBox="1"/>
          <p:nvPr/>
        </p:nvSpPr>
        <p:spPr>
          <a:xfrm>
            <a:off x="8422569" y="3513011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9</a:t>
            </a:r>
          </a:p>
        </p:txBody>
      </p:sp>
      <p:cxnSp>
        <p:nvCxnSpPr>
          <p:cNvPr id="15" name="Straight Connector 14"/>
          <p:cNvCxnSpPr/>
          <p:nvPr/>
        </p:nvCxnSpPr>
        <p:spPr>
          <a:xfrm>
            <a:off x="1684371" y="1872870"/>
            <a:ext cx="75838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9065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animBg="1"/>
      <p:bldP spid="13" grpId="0" animBg="1"/>
      <p:bldP spid="14" grpId="0" animBg="1"/>
      <p:bldP spid="3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val 15">
            <a:extLst>
              <a:ext uri="{FF2B5EF4-FFF2-40B4-BE49-F238E27FC236}">
                <a16:creationId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1066564" y="1628757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503886" y="1628757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 nhẩm.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71CA17C-597E-4C0C-B26F-D4E80C21FA04}"/>
              </a:ext>
            </a:extLst>
          </p:cNvPr>
          <p:cNvSpPr/>
          <p:nvPr/>
        </p:nvSpPr>
        <p:spPr>
          <a:xfrm>
            <a:off x="1812789" y="4427457"/>
            <a:ext cx="2024913" cy="461665"/>
          </a:xfrm>
          <a:prstGeom prst="rect">
            <a:avLst/>
          </a:prstGeom>
          <a:solidFill>
            <a:srgbClr val="BFF88C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10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5 =       </a:t>
            </a:r>
            <a:endParaRPr lang="vi-VN" sz="24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7648ED4-5EFF-498A-A31F-833EB09631D0}"/>
              </a:ext>
            </a:extLst>
          </p:cNvPr>
          <p:cNvSpPr/>
          <p:nvPr/>
        </p:nvSpPr>
        <p:spPr>
          <a:xfrm>
            <a:off x="3925374" y="4407015"/>
            <a:ext cx="1813317" cy="461665"/>
          </a:xfrm>
          <a:prstGeom prst="rect">
            <a:avLst/>
          </a:prstGeom>
          <a:solidFill>
            <a:srgbClr val="BFF88C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12 : 2 =       </a:t>
            </a:r>
            <a:endParaRPr lang="vi-VN" sz="240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6DB67F95-BDED-4122-B138-80E3B5D82FE2}"/>
              </a:ext>
            </a:extLst>
          </p:cNvPr>
          <p:cNvSpPr/>
          <p:nvPr/>
        </p:nvSpPr>
        <p:spPr>
          <a:xfrm>
            <a:off x="2894142" y="4863435"/>
            <a:ext cx="2024913" cy="461665"/>
          </a:xfrm>
          <a:prstGeom prst="rect">
            <a:avLst/>
          </a:prstGeom>
          <a:solidFill>
            <a:srgbClr val="BFF88C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20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5 =       </a:t>
            </a:r>
            <a:endParaRPr lang="vi-VN" sz="24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AE1683FE-46F3-43B5-AE9C-9DF1FBA4AE6F}"/>
              </a:ext>
            </a:extLst>
          </p:cNvPr>
          <p:cNvSpPr/>
          <p:nvPr/>
        </p:nvSpPr>
        <p:spPr>
          <a:xfrm>
            <a:off x="6182996" y="4396680"/>
            <a:ext cx="1939955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14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7A9E79C-F8D3-4F85-880B-B258BB905196}"/>
              </a:ext>
            </a:extLst>
          </p:cNvPr>
          <p:cNvSpPr/>
          <p:nvPr/>
        </p:nvSpPr>
        <p:spPr>
          <a:xfrm>
            <a:off x="8296985" y="4430118"/>
            <a:ext cx="1813317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15 : 5 =       </a:t>
            </a:r>
            <a:endParaRPr lang="vi-VN" sz="2400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4D2BDCF-69AD-4C8B-84E4-AF74DAEB7C0E}"/>
              </a:ext>
            </a:extLst>
          </p:cNvPr>
          <p:cNvSpPr/>
          <p:nvPr/>
        </p:nvSpPr>
        <p:spPr>
          <a:xfrm>
            <a:off x="7287627" y="4884384"/>
            <a:ext cx="1939955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40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5 =       </a:t>
            </a:r>
            <a:endParaRPr lang="vi-VN" sz="24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577F690-914C-4443-BF30-BBA1EFE0EC8B}"/>
              </a:ext>
            </a:extLst>
          </p:cNvPr>
          <p:cNvSpPr txBox="1"/>
          <p:nvPr/>
        </p:nvSpPr>
        <p:spPr>
          <a:xfrm>
            <a:off x="3228675" y="4396680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34F8A7-294B-4349-9E55-A4F93411CE01}"/>
              </a:ext>
            </a:extLst>
          </p:cNvPr>
          <p:cNvSpPr txBox="1"/>
          <p:nvPr/>
        </p:nvSpPr>
        <p:spPr>
          <a:xfrm>
            <a:off x="5129545" y="4374045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A868598-127A-454D-828C-3EC2CAB7CFDF}"/>
              </a:ext>
            </a:extLst>
          </p:cNvPr>
          <p:cNvSpPr txBox="1"/>
          <p:nvPr/>
        </p:nvSpPr>
        <p:spPr>
          <a:xfrm>
            <a:off x="4310028" y="4811969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58C26DC-65E5-40D7-B0C7-C1B177A57174}"/>
              </a:ext>
            </a:extLst>
          </p:cNvPr>
          <p:cNvSpPr txBox="1"/>
          <p:nvPr/>
        </p:nvSpPr>
        <p:spPr>
          <a:xfrm>
            <a:off x="7598882" y="4374045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36B0622-2695-4D99-A450-B74A80B93B9B}"/>
              </a:ext>
            </a:extLst>
          </p:cNvPr>
          <p:cNvSpPr txBox="1"/>
          <p:nvPr/>
        </p:nvSpPr>
        <p:spPr>
          <a:xfrm>
            <a:off x="9545932" y="4374045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7FD9452-0015-4441-A168-9AF156110B8C}"/>
              </a:ext>
            </a:extLst>
          </p:cNvPr>
          <p:cNvSpPr txBox="1"/>
          <p:nvPr/>
        </p:nvSpPr>
        <p:spPr>
          <a:xfrm>
            <a:off x="8703517" y="4857452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8</a:t>
            </a: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74CB9C60-D64C-4DD2-B2EB-E4C0D8B241D1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34352" y="1429771"/>
            <a:ext cx="9003743" cy="3028464"/>
          </a:xfrm>
          <a:prstGeom prst="rect">
            <a:avLst/>
          </a:prstGeom>
        </p:spPr>
      </p:pic>
      <p:cxnSp>
        <p:nvCxnSpPr>
          <p:cNvPr id="41" name="Straight Connector 40"/>
          <p:cNvCxnSpPr/>
          <p:nvPr/>
        </p:nvCxnSpPr>
        <p:spPr>
          <a:xfrm>
            <a:off x="1608642" y="2022537"/>
            <a:ext cx="1468386" cy="2434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1986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18" grpId="0" animBg="1"/>
      <p:bldP spid="19" grpId="0" animBg="1"/>
      <p:bldP spid="20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3" grpId="0" animBg="1"/>
      <p:bldP spid="34" grpId="0" animBg="1"/>
      <p:bldP spid="3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2FA1930A-663F-4B4B-AE7A-3A387ABACF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CE261F2-A13F-4B1E-B5E2-611DD201FB19}"/>
              </a:ext>
            </a:extLst>
          </p:cNvPr>
          <p:cNvSpPr/>
          <p:nvPr/>
        </p:nvSpPr>
        <p:spPr>
          <a:xfrm>
            <a:off x="899412" y="139085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107DEB-3E87-4450-BF0D-C39AB3AE1BD2}"/>
              </a:ext>
            </a:extLst>
          </p:cNvPr>
          <p:cNvSpPr txBox="1"/>
          <p:nvPr/>
        </p:nvSpPr>
        <p:spPr>
          <a:xfrm>
            <a:off x="1336735" y="1390854"/>
            <a:ext cx="480280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Cửa hàng có 40 bông cúc. Cô bán hàng đã bó hoa cúc thành các bó, mỗi bó 5 bông. Hỏi có bao nhiêu bó hoa cúc?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CD2CAC7-0622-43E1-8F06-A21ED075BA79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52283" y="3327631"/>
            <a:ext cx="7074992" cy="3068871"/>
          </a:xfrm>
          <a:prstGeom prst="rect">
            <a:avLst/>
          </a:prstGeom>
        </p:spPr>
      </p:pic>
      <p:cxnSp>
        <p:nvCxnSpPr>
          <p:cNvPr id="10" name="Straight Connector 9"/>
          <p:cNvCxnSpPr/>
          <p:nvPr/>
        </p:nvCxnSpPr>
        <p:spPr>
          <a:xfrm>
            <a:off x="3504918" y="1774805"/>
            <a:ext cx="1937939" cy="2434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V="1">
            <a:off x="2650480" y="2509809"/>
            <a:ext cx="854438" cy="1110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3738139" y="2509809"/>
            <a:ext cx="1182204" cy="1110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V="1">
            <a:off x="2960914" y="2133600"/>
            <a:ext cx="798286" cy="909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V="1">
            <a:off x="1402466" y="2509809"/>
            <a:ext cx="976896" cy="403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2848327" y="2870685"/>
            <a:ext cx="1567998" cy="789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97618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sáu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11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20029" y="93898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11612" y="1549268"/>
            <a:ext cx="4724834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Bảng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chia 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59607" y="2168258"/>
            <a:ext cx="404860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3: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533931" y="2775289"/>
            <a:ext cx="404860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Bài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giải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827378" y="3395373"/>
            <a:ext cx="701385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Có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bó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hoa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cúc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: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650487" y="4015457"/>
            <a:ext cx="701385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40 : 5 = 8 (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bó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198984" y="4641089"/>
            <a:ext cx="701385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Đáp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: 8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bó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hoa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cúc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2454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7">
            <a:extLst>
              <a:ext uri="{FF2B5EF4-FFF2-40B4-BE49-F238E27FC236}">
                <a16:creationId xmlns:a16="http://schemas.microsoft.com/office/drawing/2014/main" id="{A74DE11A-01D2-431B-A58E-F7D56BB21DB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455" t="25449" r="-48" b="17034"/>
          <a:stretch/>
        </p:blipFill>
        <p:spPr>
          <a:xfrm>
            <a:off x="-1" y="-58995"/>
            <a:ext cx="12230410" cy="6921391"/>
          </a:xfrm>
          <a:prstGeom prst="rect">
            <a:avLst/>
          </a:prstGeom>
        </p:spPr>
      </p:pic>
      <p:pic>
        <p:nvPicPr>
          <p:cNvPr id="15" name="图片 1">
            <a:extLst>
              <a:ext uri="{FF2B5EF4-FFF2-40B4-BE49-F238E27FC236}">
                <a16:creationId xmlns:a16="http://schemas.microsoft.com/office/drawing/2014/main" id="{DD3F6845-D14E-4477-BDDB-1236351A26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5" y="2550840"/>
            <a:ext cx="12228484" cy="4307160"/>
          </a:xfrm>
          <a:prstGeom prst="rect">
            <a:avLst/>
          </a:prstGeom>
        </p:spPr>
      </p:pic>
      <p:pic>
        <p:nvPicPr>
          <p:cNvPr id="16" name="图片 2">
            <a:extLst>
              <a:ext uri="{FF2B5EF4-FFF2-40B4-BE49-F238E27FC236}">
                <a16:creationId xmlns:a16="http://schemas.microsoft.com/office/drawing/2014/main" id="{B273A01A-DBB4-495A-B9CF-6ED2622D206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70" y="828598"/>
            <a:ext cx="16347367" cy="2209405"/>
          </a:xfrm>
          <a:prstGeom prst="rect">
            <a:avLst/>
          </a:prstGeom>
        </p:spPr>
      </p:pic>
      <p:pic>
        <p:nvPicPr>
          <p:cNvPr id="17" name="图片 3">
            <a:extLst>
              <a:ext uri="{FF2B5EF4-FFF2-40B4-BE49-F238E27FC236}">
                <a16:creationId xmlns:a16="http://schemas.microsoft.com/office/drawing/2014/main" id="{018C178A-896C-4E94-8AB5-526E98DE2E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654" y="206148"/>
            <a:ext cx="1641597" cy="2275481"/>
          </a:xfrm>
          <a:prstGeom prst="rect">
            <a:avLst/>
          </a:prstGeom>
        </p:spPr>
      </p:pic>
      <p:pic>
        <p:nvPicPr>
          <p:cNvPr id="18" name="图片 8">
            <a:extLst>
              <a:ext uri="{FF2B5EF4-FFF2-40B4-BE49-F238E27FC236}">
                <a16:creationId xmlns:a16="http://schemas.microsoft.com/office/drawing/2014/main" id="{6D18978E-34CE-4A73-978C-5339F194F7B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52" y="4870829"/>
            <a:ext cx="5471431" cy="1781023"/>
          </a:xfrm>
          <a:prstGeom prst="rect">
            <a:avLst/>
          </a:prstGeom>
        </p:spPr>
      </p:pic>
      <p:sp>
        <p:nvSpPr>
          <p:cNvPr id="9" name="文本框 22">
            <a:extLst>
              <a:ext uri="{FF2B5EF4-FFF2-40B4-BE49-F238E27FC236}">
                <a16:creationId xmlns:a16="http://schemas.microsoft.com/office/drawing/2014/main" id="{AB5745BD-0E13-4A2C-B56B-81F76B9E9B79}"/>
              </a:ext>
            </a:extLst>
          </p:cNvPr>
          <p:cNvSpPr txBox="1"/>
          <p:nvPr/>
        </p:nvSpPr>
        <p:spPr>
          <a:xfrm>
            <a:off x="2665966" y="2660877"/>
            <a:ext cx="7563417" cy="923330"/>
          </a:xfrm>
          <a:prstGeom prst="rect">
            <a:avLst/>
          </a:prstGeom>
          <a:noFill/>
        </p:spPr>
        <p:txBody>
          <a:bodyPr wrap="none" numCol="1" rtlCol="0">
            <a:prstTxWarp prst="textWave2">
              <a:avLst/>
            </a:prstTxWarp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6000" smtClean="0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CHÀO TẠM BIỆT CÁC CON!</a:t>
            </a:r>
            <a:endParaRPr lang="zh-CN" altLang="en-US" sz="6000" dirty="0">
              <a:solidFill>
                <a:srgbClr val="FF0000"/>
              </a:solidFill>
              <a:latin typeface="iCiel Cadena" panose="02000503000000020004" pitchFamily="2" charset="0"/>
              <a:ea typeface="思源黑体 CN Bold" panose="020B08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4867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7">
            <a:extLst>
              <a:ext uri="{FF2B5EF4-FFF2-40B4-BE49-F238E27FC236}">
                <a16:creationId xmlns:a16="http://schemas.microsoft.com/office/drawing/2014/main" id="{5AAB55F0-51E5-4475-AF5E-A8477476D7AF}"/>
              </a:ext>
            </a:extLst>
          </p:cNvPr>
          <p:cNvGrpSpPr/>
          <p:nvPr/>
        </p:nvGrpSpPr>
        <p:grpSpPr>
          <a:xfrm>
            <a:off x="3228622" y="1343380"/>
            <a:ext cx="7408736" cy="3603040"/>
            <a:chOff x="1560688" y="2118360"/>
            <a:chExt cx="5261026" cy="2854215"/>
          </a:xfrm>
        </p:grpSpPr>
        <p:pic>
          <p:nvPicPr>
            <p:cNvPr id="3" name="图片 1">
              <a:extLst>
                <a:ext uri="{FF2B5EF4-FFF2-40B4-BE49-F238E27FC236}">
                  <a16:creationId xmlns:a16="http://schemas.microsoft.com/office/drawing/2014/main" id="{BA94BDF9-E0B5-44FB-B2FF-813D25FDAB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60688" y="2118360"/>
              <a:ext cx="5261026" cy="2854215"/>
            </a:xfrm>
            <a:prstGeom prst="rect">
              <a:avLst/>
            </a:prstGeom>
          </p:spPr>
        </p:pic>
        <p:sp>
          <p:nvSpPr>
            <p:cNvPr id="4" name="文本框 141">
              <a:extLst>
                <a:ext uri="{FF2B5EF4-FFF2-40B4-BE49-F238E27FC236}">
                  <a16:creationId xmlns:a16="http://schemas.microsoft.com/office/drawing/2014/main" id="{B77C357C-B540-4866-AE22-893744A0F9F9}"/>
                </a:ext>
              </a:extLst>
            </p:cNvPr>
            <p:cNvSpPr txBox="1"/>
            <p:nvPr/>
          </p:nvSpPr>
          <p:spPr>
            <a:xfrm>
              <a:off x="2182854" y="2497081"/>
              <a:ext cx="3522295" cy="1048387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>
                <a:lnSpc>
                  <a:spcPct val="120000"/>
                </a:lnSpc>
                <a:defRPr sz="3600" b="0">
                  <a:solidFill>
                    <a:srgbClr val="1C75BC"/>
                  </a:solidFill>
                  <a:latin typeface="汉仪趣黑W" panose="00020600040101010101" pitchFamily="18" charset="-122"/>
                  <a:ea typeface="汉仪趣黑W" panose="00020600040101010101" pitchFamily="18" charset="-122"/>
                </a:defRPr>
              </a:lvl1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字魂36号-正文宋楷" panose="02000000000000000000" pitchFamily="2" charset="-122"/>
                  <a:cs typeface="+mn-cs"/>
                </a:rPr>
                <a:t>Khởi</a:t>
              </a:r>
              <a:r>
                <a:rPr kumimoji="0" lang="en-US" altLang="zh-CN" sz="8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字魂36号-正文宋楷" panose="02000000000000000000" pitchFamily="2" charset="-122"/>
                  <a:cs typeface="+mn-cs"/>
                </a:rPr>
                <a:t> </a:t>
              </a:r>
              <a:r>
                <a:rPr kumimoji="0" lang="en-US" altLang="zh-CN" sz="8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字魂36号-正文宋楷" panose="02000000000000000000" pitchFamily="2" charset="-122"/>
                  <a:cs typeface="+mn-cs"/>
                </a:rPr>
                <a:t>động</a:t>
              </a:r>
              <a:endPara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字魂36号-正文宋楷" panose="02000000000000000000" pitchFamily="2" charset="-122"/>
                <a:cs typeface="+mn-cs"/>
              </a:endParaRPr>
            </a:p>
          </p:txBody>
        </p:sp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FA32C46F-8C82-4292-8CAC-6A3CD3A9328C}"/>
              </a:ext>
            </a:extLst>
          </p:cNvPr>
          <p:cNvSpPr/>
          <p:nvPr/>
        </p:nvSpPr>
        <p:spPr>
          <a:xfrm>
            <a:off x="10637358" y="0"/>
            <a:ext cx="1554642" cy="1457739"/>
          </a:xfrm>
          <a:prstGeom prst="rect">
            <a:avLst/>
          </a:prstGeom>
          <a:solidFill>
            <a:srgbClr val="DFFAF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685781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3677" y="-135615"/>
            <a:ext cx="8235554" cy="2852577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3180632" y="518722"/>
            <a:ext cx="528093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KIẾN VỀ TỔ</a:t>
            </a:r>
          </a:p>
        </p:txBody>
      </p:sp>
      <p:pic>
        <p:nvPicPr>
          <p:cNvPr id="54" name="Picture 11" descr="C:\Users\ADMIN\Desktop\Tai nguyen thiet ke tro choi\Angry birds epic birds\1505573783630 (2)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6933" y="2738435"/>
            <a:ext cx="1069648" cy="585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Zen Garden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648784" y="5187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528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081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0817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6" descr="HÃ¬nh áº£nh cÃ³ liÃªn qua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8980" y="-1031631"/>
            <a:ext cx="4314825" cy="2776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6" descr="HÃ¬nh áº£nh cÃ³ liÃªn quan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81A1A4">
                  <a:alpha val="76471"/>
                </a:srgbClr>
              </a:clrFrom>
              <a:clrTo>
                <a:srgbClr val="81A1A4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06119" y="-2861962"/>
            <a:ext cx="7635600" cy="4195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HÃ¬nh áº£nh cÃ³ liÃªn quan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81A1A4">
                  <a:alpha val="76471"/>
                </a:srgbClr>
              </a:clrFrom>
              <a:clrTo>
                <a:srgbClr val="81A1A4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53977" y="-3033596"/>
            <a:ext cx="6706119" cy="4195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550" y="265567"/>
            <a:ext cx="11220450" cy="6535283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2209300" y="1357229"/>
            <a:ext cx="7773399" cy="32932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Hãy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giúp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các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chú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kiến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mang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thức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ăn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về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tổ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trước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khi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trời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mưa</a:t>
            </a:r>
            <a:r>
              <a:rPr kumimoji="0" lang="en-US" sz="5200" b="0" i="0" u="none" strike="noStrike" kern="1200" cap="none" spc="0" normalizeH="0" baseline="0" noProof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bằng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cách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trả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lời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đúng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các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câu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200" b="0" i="0" u="none" strike="noStrike" kern="120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hỏi</a:t>
            </a:r>
            <a:r>
              <a:rPr kumimoji="0" lang="en-US" sz="5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63960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1261"/>
            <a:ext cx="12192000" cy="68580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56972" y="4175259"/>
            <a:ext cx="652605" cy="157914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44527" flipH="1">
            <a:off x="4980405" y="4648830"/>
            <a:ext cx="860825" cy="89629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153417" y="5293527"/>
            <a:ext cx="732469" cy="1541229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1161" y="4195570"/>
            <a:ext cx="729775" cy="1619828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90982" flipH="1">
            <a:off x="3387578" y="3807043"/>
            <a:ext cx="857843" cy="1737363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411180" y="4872516"/>
            <a:ext cx="817309" cy="1737363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616797" y="4544483"/>
            <a:ext cx="662490" cy="1393982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68159" y="3910132"/>
            <a:ext cx="782728" cy="173736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04840" y="5167851"/>
            <a:ext cx="1022086" cy="896291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1116" y="4988097"/>
            <a:ext cx="690485" cy="1532619"/>
          </a:xfrm>
          <a:prstGeom prst="rect">
            <a:avLst/>
          </a:prstGeom>
        </p:spPr>
      </p:pic>
      <p:sp>
        <p:nvSpPr>
          <p:cNvPr id="41" name="Oval 40">
            <a:hlinkClick r:id="rId15" action="ppaction://hlinksldjump"/>
          </p:cNvPr>
          <p:cNvSpPr/>
          <p:nvPr/>
        </p:nvSpPr>
        <p:spPr>
          <a:xfrm>
            <a:off x="1607939" y="4109053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43" name="Oval 42">
            <a:hlinkClick r:id="rId16" action="ppaction://hlinksldjump"/>
          </p:cNvPr>
          <p:cNvSpPr/>
          <p:nvPr/>
        </p:nvSpPr>
        <p:spPr>
          <a:xfrm>
            <a:off x="2543131" y="5096975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44" name="Oval 43">
            <a:hlinkClick r:id="rId17" action="ppaction://hlinksldjump"/>
          </p:cNvPr>
          <p:cNvSpPr/>
          <p:nvPr/>
        </p:nvSpPr>
        <p:spPr>
          <a:xfrm>
            <a:off x="3436151" y="3912234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45" name="Oval 44">
            <a:hlinkClick r:id="rId18" action="ppaction://hlinksldjump"/>
          </p:cNvPr>
          <p:cNvSpPr/>
          <p:nvPr/>
        </p:nvSpPr>
        <p:spPr>
          <a:xfrm>
            <a:off x="4113739" y="5294199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sp>
        <p:nvSpPr>
          <p:cNvPr id="46" name="Oval 45">
            <a:hlinkClick r:id="rId19" action="ppaction://hlinksldjump"/>
          </p:cNvPr>
          <p:cNvSpPr/>
          <p:nvPr/>
        </p:nvSpPr>
        <p:spPr>
          <a:xfrm>
            <a:off x="5154787" y="3912234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</a:t>
            </a:r>
          </a:p>
        </p:txBody>
      </p:sp>
      <p:sp>
        <p:nvSpPr>
          <p:cNvPr id="47" name="Oval 46">
            <a:hlinkClick r:id="rId20" action="ppaction://hlinksldjump"/>
          </p:cNvPr>
          <p:cNvSpPr/>
          <p:nvPr/>
        </p:nvSpPr>
        <p:spPr>
          <a:xfrm>
            <a:off x="6279038" y="4261147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</a:t>
            </a:r>
          </a:p>
        </p:txBody>
      </p:sp>
      <p:sp>
        <p:nvSpPr>
          <p:cNvPr id="48" name="Oval 47">
            <a:hlinkClick r:id="rId21" action="ppaction://hlinksldjump"/>
          </p:cNvPr>
          <p:cNvSpPr/>
          <p:nvPr/>
        </p:nvSpPr>
        <p:spPr>
          <a:xfrm>
            <a:off x="7543113" y="4173804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</a:t>
            </a:r>
          </a:p>
        </p:txBody>
      </p:sp>
      <p:sp>
        <p:nvSpPr>
          <p:cNvPr id="49" name="Oval 48">
            <a:hlinkClick r:id="rId22" action="ppaction://hlinksldjump"/>
          </p:cNvPr>
          <p:cNvSpPr/>
          <p:nvPr/>
        </p:nvSpPr>
        <p:spPr>
          <a:xfrm>
            <a:off x="8550710" y="4324679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</a:t>
            </a:r>
          </a:p>
        </p:txBody>
      </p:sp>
      <p:sp>
        <p:nvSpPr>
          <p:cNvPr id="50" name="Oval 49">
            <a:hlinkClick r:id="rId23" action="ppaction://hlinksldjump"/>
          </p:cNvPr>
          <p:cNvSpPr/>
          <p:nvPr/>
        </p:nvSpPr>
        <p:spPr>
          <a:xfrm>
            <a:off x="9345112" y="4748303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</a:t>
            </a:r>
          </a:p>
        </p:txBody>
      </p:sp>
      <p:sp>
        <p:nvSpPr>
          <p:cNvPr id="51" name="Oval 50">
            <a:hlinkClick r:id="rId24" action="ppaction://hlinksldjump"/>
          </p:cNvPr>
          <p:cNvSpPr/>
          <p:nvPr/>
        </p:nvSpPr>
        <p:spPr>
          <a:xfrm>
            <a:off x="10007603" y="3704193"/>
            <a:ext cx="854859" cy="719567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</a:t>
            </a:r>
          </a:p>
        </p:txBody>
      </p:sp>
      <p:sp>
        <p:nvSpPr>
          <p:cNvPr id="2" name="AutoShape 2" descr="HÃ¬nh áº£nh cÃ³ liÃªn quan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30" name="Picture 6" descr="HÃ¬nh áº£nh cÃ³ liÃªn quan"/>
          <p:cNvPicPr>
            <a:picLocks noChangeAspect="1" noChangeArrowheads="1"/>
          </p:cNvPicPr>
          <p:nvPr/>
        </p:nvPicPr>
        <p:blipFill>
          <a:blip r:embed="rId25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8980" y="-1031631"/>
            <a:ext cx="4314825" cy="2776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6" descr="HÃ¬nh áº£nh cÃ³ liÃªn quan"/>
          <p:cNvPicPr>
            <a:picLocks noChangeAspect="1" noChangeArrowheads="1"/>
          </p:cNvPicPr>
          <p:nvPr/>
        </p:nvPicPr>
        <p:blipFill>
          <a:blip r:embed="rId25">
            <a:clrChange>
              <a:clrFrom>
                <a:srgbClr val="81A1A4">
                  <a:alpha val="76471"/>
                </a:srgbClr>
              </a:clrFrom>
              <a:clrTo>
                <a:srgbClr val="81A1A4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97775" y="-2394254"/>
            <a:ext cx="7635600" cy="4195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6" descr="HÃ¬nh áº£nh cÃ³ liÃªn quan"/>
          <p:cNvPicPr>
            <a:picLocks noChangeAspect="1" noChangeArrowheads="1"/>
          </p:cNvPicPr>
          <p:nvPr/>
        </p:nvPicPr>
        <p:blipFill>
          <a:blip r:embed="rId25">
            <a:clrChange>
              <a:clrFrom>
                <a:srgbClr val="81A1A4">
                  <a:alpha val="76471"/>
                </a:srgbClr>
              </a:clrFrom>
              <a:clrTo>
                <a:srgbClr val="81A1A4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17834" y="-1977433"/>
            <a:ext cx="6706119" cy="4195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Arrow: Right 2">
            <a:hlinkClick r:id="rId27" action="ppaction://hlinksldjump"/>
            <a:extLst>
              <a:ext uri="{FF2B5EF4-FFF2-40B4-BE49-F238E27FC236}">
                <a16:creationId xmlns:a16="http://schemas.microsoft.com/office/drawing/2014/main" id="{A70C0AB7-40FC-422B-A1EE-465DE58E7A3E}"/>
              </a:ext>
            </a:extLst>
          </p:cNvPr>
          <p:cNvSpPr/>
          <p:nvPr/>
        </p:nvSpPr>
        <p:spPr>
          <a:xfrm>
            <a:off x="11204812" y="6064142"/>
            <a:ext cx="832513" cy="712597"/>
          </a:xfrm>
          <a:prstGeom prst="rightArrow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98324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4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" dur="4000" fill="hold">
                                          <p:stCondLst>
                                            <p:cond delay="80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4000" fill="hold">
                                          <p:stCondLst>
                                            <p:cond delay="120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" dur="4000" fill="hold">
                                          <p:stCondLst>
                                            <p:cond delay="160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2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4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4000" fill="hold">
                                          <p:stCondLst>
                                            <p:cond delay="800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4000" fill="hold">
                                          <p:stCondLst>
                                            <p:cond delay="1200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4000" fill="hold">
                                          <p:stCondLst>
                                            <p:cond delay="1600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8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4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0" dur="4000" fill="hold">
                                          <p:stCondLst>
                                            <p:cond delay="80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4000" fill="hold">
                                          <p:stCondLst>
                                            <p:cond delay="120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2" dur="4000" fill="hold">
                                          <p:stCondLst>
                                            <p:cond delay="160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>
                      <p:stCondLst>
                        <p:cond delay="0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13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" fill="hold">
                      <p:stCondLst>
                        <p:cond delay="0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18 -0.05023 L 0.33086 0.07246 " pathEditMode="relative" rAng="0" ptsTypes="AA">
                                      <p:cBhvr>
                                        <p:cTn id="137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02" y="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3000"/>
                            </p:stCondLst>
                            <p:childTnLst>
                              <p:par>
                                <p:cTn id="139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" decel="100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4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6" fill="hold">
                      <p:stCondLst>
                        <p:cond delay="0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2.96296E-6 L 0.26172 -0.00371 " pathEditMode="relative" rAng="0" ptsTypes="AA">
                                      <p:cBhvr>
                                        <p:cTn id="149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86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3000"/>
                            </p:stCondLst>
                            <p:childTnLst>
                              <p:par>
                                <p:cTn id="151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" decel="100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2.96296E-6 L 0.1737 0.17292 " pathEditMode="relative" rAng="0" ptsTypes="AA">
                                      <p:cBhvr>
                                        <p:cTn id="161" dur="3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85" y="8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3000"/>
                            </p:stCondLst>
                            <p:childTnLst>
                              <p:par>
                                <p:cTn id="163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" decel="100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69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0" fill="hold">
                      <p:stCondLst>
                        <p:cond delay="0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3 -0.04861 L 0.1336 -0.07824 " pathEditMode="relative" rAng="0" ptsTypes="AA">
                                      <p:cBhvr>
                                        <p:cTn id="173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58" y="-1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3000"/>
                            </p:stCondLst>
                            <p:childTnLst>
                              <p:par>
                                <p:cTn id="175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1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" decel="100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8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2" fill="hold">
                      <p:stCondLst>
                        <p:cond delay="0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2 -0.03681 L 0.06055 0.08611 " pathEditMode="relative" rAng="0" ptsTypes="AA">
                                      <p:cBhvr>
                                        <p:cTn id="185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6" y="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3000"/>
                            </p:stCondLst>
                            <p:childTnLst>
                              <p:par>
                                <p:cTn id="187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" decel="100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193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4" fill="hold">
                      <p:stCondLst>
                        <p:cond delay="0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2.59259E-6 L -0.04831 0.12408 " pathEditMode="relative" rAng="0" ptsTypes="AA">
                                      <p:cBhvr>
                                        <p:cTn id="197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22" y="62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9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00" decel="100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205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6" fill="hold">
                      <p:stCondLst>
                        <p:cond delay="0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1.11111E-6 L -0.15404 0.13056 " pathEditMode="relative" rAng="0" ptsTypes="AA">
                                      <p:cBhvr>
                                        <p:cTn id="209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08" y="6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1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" decel="100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217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8" fill="hold">
                      <p:stCondLst>
                        <p:cond delay="0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1.11022E-16 L -0.23294 0.03565 " pathEditMode="relative" rAng="0" ptsTypes="AA">
                                      <p:cBhvr>
                                        <p:cTn id="221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54" y="17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23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" decel="100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7 L -0.31107 0.01204 " pathEditMode="relative" rAng="0" ptsTypes="AA">
                                      <p:cBhvr>
                                        <p:cTn id="233" dur="3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60" y="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3000"/>
                            </p:stCondLst>
                            <p:childTnLst>
                              <p:par>
                                <p:cTn id="235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6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7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00" decel="100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24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2" fill="hold">
                      <p:stCondLst>
                        <p:cond delay="0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04375 L -0.37136 0.11991 " pathEditMode="relative" rAng="0" ptsTypes="AA">
                                      <p:cBhvr>
                                        <p:cTn id="245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594" y="81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3000"/>
                            </p:stCondLst>
                            <p:childTnLst>
                              <p:par>
                                <p:cTn id="247" presetID="3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9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100" decel="100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</p:childTnLst>
        </p:cTn>
      </p:par>
    </p:tnLst>
    <p:bldLst>
      <p:bldP spid="41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516405" y="1800910"/>
            <a:ext cx="187743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x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5 : 5 = ….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70631" y="68037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07577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234224" y="1648511"/>
            <a:ext cx="211147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x 2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10 : 5 = ….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0000FF"/>
                </a:solidFill>
                <a:latin typeface="Calibri"/>
              </a:rPr>
              <a:t>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41262" y="145201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487258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53" y="1"/>
            <a:ext cx="10584493" cy="42481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057" y="3943351"/>
            <a:ext cx="7345993" cy="3067050"/>
          </a:xfrm>
          <a:prstGeom prst="rect">
            <a:avLst/>
          </a:prstGeom>
        </p:spPr>
      </p:pic>
      <p:pic>
        <p:nvPicPr>
          <p:cNvPr id="7" name="Picture 6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6906" y="5035678"/>
            <a:ext cx="1877795" cy="16466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234224" y="1477745"/>
            <a:ext cx="20297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 x 3 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0000FF"/>
                </a:solidFill>
                <a:latin typeface="Calibri"/>
              </a:rPr>
              <a:t>15 : 5 = …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25019" y="51537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70631" y="121603"/>
            <a:ext cx="662491" cy="566671"/>
          </a:xfrm>
          <a:prstGeom prst="ellips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341406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0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2018</TotalTime>
  <Words>609</Words>
  <Application>Microsoft Office PowerPoint</Application>
  <PresentationFormat>Widescreen</PresentationFormat>
  <Paragraphs>168</Paragraphs>
  <Slides>26</Slides>
  <Notes>3</Notes>
  <HiddenSlides>0</HiddenSlides>
  <MMClips>2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26</vt:i4>
      </vt:variant>
    </vt:vector>
  </HeadingPairs>
  <TitlesOfParts>
    <vt:vector size="41" baseType="lpstr">
      <vt:lpstr>Arial</vt:lpstr>
      <vt:lpstr>Arial-Rounded</vt:lpstr>
      <vt:lpstr>Calibri</vt:lpstr>
      <vt:lpstr>Cambria Math</vt:lpstr>
      <vt:lpstr>等线</vt:lpstr>
      <vt:lpstr>HP001 4 hàng</vt:lpstr>
      <vt:lpstr>HP001 4H</vt:lpstr>
      <vt:lpstr>HP001 5 hàng</vt:lpstr>
      <vt:lpstr>iCiel Cadena</vt:lpstr>
      <vt:lpstr>Times New Roman</vt:lpstr>
      <vt:lpstr>UTM Cookies</vt:lpstr>
      <vt:lpstr>字魂36号-正文宋楷</vt:lpstr>
      <vt:lpstr>思源黑体 CN Bold</vt:lpstr>
      <vt:lpstr>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191</cp:revision>
  <dcterms:created xsi:type="dcterms:W3CDTF">2021-06-02T01:34:28Z</dcterms:created>
  <dcterms:modified xsi:type="dcterms:W3CDTF">2022-02-11T00:11:52Z</dcterms:modified>
</cp:coreProperties>
</file>