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Tự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giác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làm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việc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nhà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19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0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hát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BÉ QUÉT NHÀ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08D2A95-DC0B-4007-8250-FC180A06BF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6887" y="1110845"/>
            <a:ext cx="5791200" cy="4446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đã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tự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những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việc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nào</a:t>
            </a:r>
            <a:r>
              <a:rPr lang="en-US" sz="3200" dirty="0">
                <a:solidFill>
                  <a:srgbClr val="0000FF"/>
                </a:solidFill>
              </a:rPr>
              <a:t> ở </a:t>
            </a:r>
            <a:r>
              <a:rPr lang="en-US" sz="3200" dirty="0" err="1">
                <a:solidFill>
                  <a:srgbClr val="0000FF"/>
                </a:solidFill>
              </a:rPr>
              <a:t>nhà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  <a:p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em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tự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giác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làm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việc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nhà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196180"/>
            <a:ext cx="844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320A388C-6303-4DBC-A163-0AB0A7B3C8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23" y="2209800"/>
            <a:ext cx="8191754" cy="4075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chia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sẻ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cùng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xúc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2085508"/>
            <a:ext cx="327732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Trapezoid 2"/>
          <p:cNvSpPr/>
          <p:nvPr/>
        </p:nvSpPr>
        <p:spPr>
          <a:xfrm>
            <a:off x="4114800" y="3810000"/>
            <a:ext cx="1295400" cy="762000"/>
          </a:xfrm>
          <a:prstGeom prst="trapezoid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F47559DA-62A4-4802-AA4B-00EEDD8598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870277"/>
            <a:ext cx="4972050" cy="3507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81400" y="2819400"/>
            <a:ext cx="4953000" cy="2539426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3058061"/>
            <a:ext cx="4648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giúp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mẹ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cha</a:t>
            </a: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Chăm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ngại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chan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566787" y="3200400"/>
            <a:ext cx="2514600" cy="208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157</Words>
  <Application>Microsoft Office PowerPoint</Application>
  <PresentationFormat>On-screen Show (4:3)</PresentationFormat>
  <Paragraphs>25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19</cp:revision>
  <dcterms:created xsi:type="dcterms:W3CDTF">2006-08-16T00:00:00Z</dcterms:created>
  <dcterms:modified xsi:type="dcterms:W3CDTF">2020-08-16T12:36:49Z</dcterms:modified>
</cp:coreProperties>
</file>