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373" r:id="rId11"/>
    <p:sldId id="340" r:id="rId12"/>
    <p:sldId id="367" r:id="rId13"/>
    <p:sldId id="317" r:id="rId14"/>
    <p:sldId id="300" r:id="rId15"/>
    <p:sldId id="366" r:id="rId16"/>
    <p:sldId id="368" r:id="rId17"/>
    <p:sldId id="369" r:id="rId18"/>
    <p:sldId id="370" r:id="rId19"/>
    <p:sldId id="371" r:id="rId20"/>
    <p:sldId id="372" r:id="rId21"/>
    <p:sldId id="374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853F"/>
    <a:srgbClr val="EB666A"/>
    <a:srgbClr val="7AB9AE"/>
    <a:srgbClr val="E9A838"/>
    <a:srgbClr val="79CBD0"/>
    <a:srgbClr val="98AB21"/>
    <a:srgbClr val="345B40"/>
    <a:srgbClr val="393314"/>
    <a:srgbClr val="E9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5" autoAdjust="0"/>
    <p:restoredTop sz="97926" autoAdjust="0"/>
  </p:normalViewPr>
  <p:slideViewPr>
    <p:cSldViewPr snapToGrid="0" showGuides="1">
      <p:cViewPr varScale="1">
        <p:scale>
          <a:sx n="68" d="100"/>
          <a:sy n="68" d="100"/>
        </p:scale>
        <p:origin x="300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96DCD-8378-4AE4-9AF1-ADED02A939FE}"/>
              </a:ext>
            </a:extLst>
          </p:cNvPr>
          <p:cNvSpPr txBox="1"/>
          <p:nvPr/>
        </p:nvSpPr>
        <p:spPr>
          <a:xfrm>
            <a:off x="2887771" y="168812"/>
            <a:ext cx="641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ƯỜNG TIỂU HỌC CỰ KHỐI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9986C-073A-4962-BB45-CA9EA7BFAD25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LỚP 1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7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4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3467C-75DB-4D8D-8E66-4D7D202322A6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KÍNH CHÚC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SỨC KHỎE – HẠNH PHÚC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>
                <a:solidFill>
                  <a:srgbClr val="FF0000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[Nhạc Thiếu Nhi] Về Với Thiên Nhiên - Cao Tấn Chư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8713" y="-180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212676" y="756444"/>
            <a:ext cx="371611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585139" y="238407"/>
            <a:ext cx="1094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TÊN MỘT SỐ LOẠI CÂY Ở N</a:t>
            </a:r>
            <a:r>
              <a:rPr kumimoji="1" lang="vi-VN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ƠI</a:t>
            </a:r>
            <a:r>
              <a:rPr kumimoji="1" lang="en-US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EM SỐNG</a:t>
            </a:r>
            <a:endParaRPr kumimoji="1" lang="zh-CN" altLang="en-US" sz="40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2050"/>
            <a:ext cx="12190413" cy="56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170472" y="756444"/>
            <a:ext cx="371611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202944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56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64</Words>
  <Application>Microsoft Office PowerPoint</Application>
  <PresentationFormat>Custom</PresentationFormat>
  <Paragraphs>18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等线</vt:lpstr>
      <vt:lpstr>等线 Light</vt:lpstr>
      <vt:lpstr>Arial</vt:lpstr>
      <vt:lpstr>Arial-SGK-TV</vt:lpstr>
      <vt:lpstr>Calibri</vt:lpstr>
      <vt:lpstr>Impact</vt:lpstr>
      <vt:lpstr>ITC Avant Garde Std Bk</vt:lpstr>
      <vt:lpstr>LiHei Pro</vt:lpstr>
      <vt:lpstr>Signika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A</cp:lastModifiedBy>
  <cp:revision>2432</cp:revision>
  <dcterms:created xsi:type="dcterms:W3CDTF">2015-12-01T09:06:39Z</dcterms:created>
  <dcterms:modified xsi:type="dcterms:W3CDTF">2020-08-27T14:33:55Z</dcterms:modified>
</cp:coreProperties>
</file>