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7" r:id="rId2"/>
    <p:sldId id="290" r:id="rId3"/>
    <p:sldId id="258" r:id="rId4"/>
    <p:sldId id="291" r:id="rId5"/>
    <p:sldId id="263" r:id="rId6"/>
    <p:sldId id="285" r:id="rId7"/>
    <p:sldId id="260" r:id="rId8"/>
    <p:sldId id="265" r:id="rId9"/>
    <p:sldId id="28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1BA76-4729-436D-AE6A-632A72334A6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AB68E-6594-47F6-B8F3-C142ED209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AB68E-6594-47F6-B8F3-C142ED2092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26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DE760E-3EF7-4145-B754-CD5D3F157D2A}" type="slidenum">
              <a:rPr lang="en-US" smtClean="0">
                <a:latin typeface="Arial" charset="0"/>
              </a:rPr>
              <a:pPr eaLnBrk="1" hangingPunct="1"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63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6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6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7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3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6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7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9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6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1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7F854-C0C2-4484-887B-BFF6835C5A5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1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1">
            <a:extLst>
              <a:ext uri="{FF2B5EF4-FFF2-40B4-BE49-F238E27FC236}">
                <a16:creationId xmlns:a16="http://schemas.microsoft.com/office/drawing/2014/main" id="{CE6FC642-36FB-4B97-B73F-2A162EF3F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2" y="37819"/>
            <a:ext cx="12179524" cy="68252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9">
            <a:extLst>
              <a:ext uri="{FF2B5EF4-FFF2-40B4-BE49-F238E27FC236}">
                <a16:creationId xmlns:a16="http://schemas.microsoft.com/office/drawing/2014/main" id="{35E46372-CC14-48A4-A08C-185549099B10}"/>
              </a:ext>
            </a:extLst>
          </p:cNvPr>
          <p:cNvSpPr txBox="1"/>
          <p:nvPr/>
        </p:nvSpPr>
        <p:spPr>
          <a:xfrm>
            <a:off x="2379622" y="253956"/>
            <a:ext cx="7246473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PHÒNG GD &amp; ĐT QUẬN LONG BIÊN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51">
            <a:extLst>
              <a:ext uri="{FF2B5EF4-FFF2-40B4-BE49-F238E27FC236}">
                <a16:creationId xmlns:a16="http://schemas.microsoft.com/office/drawing/2014/main" id="{50DA2A6B-F0FC-4943-A677-5B5A04E0633C}"/>
              </a:ext>
            </a:extLst>
          </p:cNvPr>
          <p:cNvSpPr txBox="1"/>
          <p:nvPr/>
        </p:nvSpPr>
        <p:spPr>
          <a:xfrm>
            <a:off x="3281823" y="2857418"/>
            <a:ext cx="5975171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MÔN </a:t>
            </a:r>
            <a:r>
              <a:rPr lang="en-GB" sz="2800" b="1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latin typeface="Times New Roman" pitchFamily="18"/>
                <a:cs typeface="Times New Roman" pitchFamily="18"/>
              </a:rPr>
              <a:t>: </a:t>
            </a:r>
            <a:r>
              <a:rPr lang="en-US" sz="2800" b="1" i="0" u="none" strike="noStrike" kern="1200" cap="none" spc="0" baseline="0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TỰ</a:t>
            </a:r>
            <a:r>
              <a:rPr lang="en-US" sz="2800" b="1" i="0" u="none" strike="noStrike" kern="1200" cap="none" spc="0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 NHIÊN VÀ XÃ HỘI</a:t>
            </a:r>
            <a:endParaRPr lang="en-GB" sz="2800" b="1" i="0" u="none" strike="noStrike" kern="1200" cap="none" spc="0" baseline="0" dirty="0">
              <a:solidFill>
                <a:srgbClr val="000066"/>
              </a:solidFill>
              <a:effectLst>
                <a:outerShdw dist="45794" dir="2021404">
                  <a:srgbClr val="B2B2B2"/>
                </a:outerShdw>
              </a:effectLst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52">
            <a:extLst>
              <a:ext uri="{FF2B5EF4-FFF2-40B4-BE49-F238E27FC236}">
                <a16:creationId xmlns:a16="http://schemas.microsoft.com/office/drawing/2014/main" id="{E9A8A77C-0184-41AB-A416-F2DED7CEFD1A}"/>
              </a:ext>
            </a:extLst>
          </p:cNvPr>
          <p:cNvSpPr txBox="1"/>
          <p:nvPr/>
        </p:nvSpPr>
        <p:spPr>
          <a:xfrm>
            <a:off x="2672459" y="3609534"/>
            <a:ext cx="6660798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BÀI</a:t>
            </a:r>
            <a:r>
              <a:rPr lang="vi-VN" sz="36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 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latin typeface="Times New Roman" pitchFamily="18"/>
                <a:cs typeface="Times New Roman" pitchFamily="18"/>
              </a:rPr>
              <a:t>17: CON VẬT QUANH EM</a:t>
            </a:r>
            <a:endParaRPr lang="en-GB" sz="36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54">
            <a:extLst>
              <a:ext uri="{FF2B5EF4-FFF2-40B4-BE49-F238E27FC236}">
                <a16:creationId xmlns:a16="http://schemas.microsoft.com/office/drawing/2014/main" id="{E04F23C6-A7C4-44C0-98D7-22F128E95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999" y="1011576"/>
            <a:ext cx="2428874" cy="18859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62">
            <a:extLst>
              <a:ext uri="{FF2B5EF4-FFF2-40B4-BE49-F238E27FC236}">
                <a16:creationId xmlns:a16="http://schemas.microsoft.com/office/drawing/2014/main" id="{8B6A35C8-01B6-400B-8C0C-EC7053BB2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1183" y="1697976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63">
            <a:extLst>
              <a:ext uri="{FF2B5EF4-FFF2-40B4-BE49-F238E27FC236}">
                <a16:creationId xmlns:a16="http://schemas.microsoft.com/office/drawing/2014/main" id="{560882FF-89AA-47A2-A2C1-8F947DA2E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311" y="3023545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64">
            <a:extLst>
              <a:ext uri="{FF2B5EF4-FFF2-40B4-BE49-F238E27FC236}">
                <a16:creationId xmlns:a16="http://schemas.microsoft.com/office/drawing/2014/main" id="{134BF8BA-AFCC-4690-882B-10F3E095C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549" y="955273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65">
            <a:extLst>
              <a:ext uri="{FF2B5EF4-FFF2-40B4-BE49-F238E27FC236}">
                <a16:creationId xmlns:a16="http://schemas.microsoft.com/office/drawing/2014/main" id="{1A687373-9DC2-4E03-B730-E0DB3D116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198" y="4606509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66">
            <a:extLst>
              <a:ext uri="{FF2B5EF4-FFF2-40B4-BE49-F238E27FC236}">
                <a16:creationId xmlns:a16="http://schemas.microsoft.com/office/drawing/2014/main" id="{C0ACBE6D-6271-4004-863B-F88CD463A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6095" y="2487625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67">
            <a:extLst>
              <a:ext uri="{FF2B5EF4-FFF2-40B4-BE49-F238E27FC236}">
                <a16:creationId xmlns:a16="http://schemas.microsoft.com/office/drawing/2014/main" id="{FAD773DB-DABE-48E0-92D0-BD9A1C52C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286" y="2712363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68">
            <a:extLst>
              <a:ext uri="{FF2B5EF4-FFF2-40B4-BE49-F238E27FC236}">
                <a16:creationId xmlns:a16="http://schemas.microsoft.com/office/drawing/2014/main" id="{40036626-6723-40EE-88BB-E6260E545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1670" y="1983187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69">
            <a:extLst>
              <a:ext uri="{FF2B5EF4-FFF2-40B4-BE49-F238E27FC236}">
                <a16:creationId xmlns:a16="http://schemas.microsoft.com/office/drawing/2014/main" id="{F9F5A01A-FD5F-47EB-945F-8323D91D9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166" y="4566147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70">
            <a:extLst>
              <a:ext uri="{FF2B5EF4-FFF2-40B4-BE49-F238E27FC236}">
                <a16:creationId xmlns:a16="http://schemas.microsoft.com/office/drawing/2014/main" id="{9F1F6741-A7D4-41ED-BF60-2E6021E60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729" y="4796521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71">
            <a:extLst>
              <a:ext uri="{FF2B5EF4-FFF2-40B4-BE49-F238E27FC236}">
                <a16:creationId xmlns:a16="http://schemas.microsoft.com/office/drawing/2014/main" id="{285A2EEF-AB73-459B-A875-68AA14707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9301" y="5356134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72">
            <a:extLst>
              <a:ext uri="{FF2B5EF4-FFF2-40B4-BE49-F238E27FC236}">
                <a16:creationId xmlns:a16="http://schemas.microsoft.com/office/drawing/2014/main" id="{CDAC3F38-A419-4E92-83A7-51357347B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2888" y="493410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73">
            <a:extLst>
              <a:ext uri="{FF2B5EF4-FFF2-40B4-BE49-F238E27FC236}">
                <a16:creationId xmlns:a16="http://schemas.microsoft.com/office/drawing/2014/main" id="{694DFF13-9323-463F-B260-BD2DCD2D2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9" y="4514063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Picture 74">
            <a:extLst>
              <a:ext uri="{FF2B5EF4-FFF2-40B4-BE49-F238E27FC236}">
                <a16:creationId xmlns:a16="http://schemas.microsoft.com/office/drawing/2014/main" id="{E80CB70F-9500-4E3F-8038-0DA9A2911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848" y="305802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2" name="TextBox 52">
            <a:extLst>
              <a:ext uri="{FF2B5EF4-FFF2-40B4-BE49-F238E27FC236}">
                <a16:creationId xmlns:a16="http://schemas.microsoft.com/office/drawing/2014/main" id="{E9A8A77C-0184-41AB-A416-F2DED7CEFD1A}"/>
              </a:ext>
            </a:extLst>
          </p:cNvPr>
          <p:cNvSpPr txBox="1"/>
          <p:nvPr/>
        </p:nvSpPr>
        <p:spPr>
          <a:xfrm>
            <a:off x="5092950" y="4315926"/>
            <a:ext cx="1309974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latin typeface="Times New Roman" pitchFamily="18"/>
                <a:cs typeface="Times New Roman" pitchFamily="18"/>
              </a:rPr>
              <a:t>TIẾT </a:t>
            </a:r>
            <a:r>
              <a:rPr lang="en-US" sz="2800" b="1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latin typeface="Times New Roman" pitchFamily="18"/>
                <a:cs typeface="Times New Roman" pitchFamily="18"/>
              </a:rPr>
              <a:t>2</a:t>
            </a:r>
            <a:endParaRPr lang="en-GB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20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GA ĐT TOAN\logo kham pha.jpg">
            <a:extLst>
              <a:ext uri="{FF2B5EF4-FFF2-40B4-BE49-F238E27FC236}">
                <a16:creationId xmlns:a16="http://schemas.microsoft.com/office/drawing/2014/main" id="{EECDEC3B-1957-4014-9B2D-D0F5644F9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2897944" cy="105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4DFFF8-E5A2-47E9-AF23-954F6FA01E85}"/>
              </a:ext>
            </a:extLst>
          </p:cNvPr>
          <p:cNvSpPr/>
          <p:nvPr/>
        </p:nvSpPr>
        <p:spPr>
          <a:xfrm>
            <a:off x="1670646" y="2193901"/>
            <a:ext cx="9748911" cy="17685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200950"/>
            <a:ext cx="3228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6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ogo kham pha.jpg">
            <a:extLst>
              <a:ext uri="{FF2B5EF4-FFF2-40B4-BE49-F238E27FC236}">
                <a16:creationId xmlns:a16="http://schemas.microsoft.com/office/drawing/2014/main" id="{EECDEC3B-1957-4014-9B2D-D0F5644F9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2897944" cy="105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25723" t="23443" r="27359" b="37443"/>
          <a:stretch/>
        </p:blipFill>
        <p:spPr bwMode="auto">
          <a:xfrm>
            <a:off x="1011382" y="1058895"/>
            <a:ext cx="10404763" cy="55774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27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45"/>
    </mc:Choice>
    <mc:Fallback xmlns="">
      <p:transition spd="slow" advTm="15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2958" t="32801" r="41190" b="10461"/>
          <a:stretch/>
        </p:blipFill>
        <p:spPr bwMode="auto">
          <a:xfrm>
            <a:off x="3326823" y="3202997"/>
            <a:ext cx="2628900" cy="2352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/>
          <a:srcRect l="1" t="32210" r="76741" b="40603"/>
          <a:stretch/>
        </p:blipFill>
        <p:spPr bwMode="auto">
          <a:xfrm>
            <a:off x="0" y="2951884"/>
            <a:ext cx="3326823" cy="2784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/>
          <a:srcRect l="53662" t="15662" r="4805" b="48878"/>
          <a:stretch/>
        </p:blipFill>
        <p:spPr bwMode="auto">
          <a:xfrm>
            <a:off x="6054436" y="3202997"/>
            <a:ext cx="2881745" cy="2352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5"/>
          <a:srcRect l="21763" t="40484" r="42851" b="22282"/>
          <a:stretch/>
        </p:blipFill>
        <p:spPr bwMode="auto">
          <a:xfrm>
            <a:off x="9182531" y="3202997"/>
            <a:ext cx="2829359" cy="2255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0F4DFFF8-E5A2-47E9-AF23-954F6FA01E85}"/>
              </a:ext>
            </a:extLst>
          </p:cNvPr>
          <p:cNvSpPr/>
          <p:nvPr/>
        </p:nvSpPr>
        <p:spPr>
          <a:xfrm>
            <a:off x="1081267" y="1318311"/>
            <a:ext cx="9748911" cy="117275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218" y="420520"/>
            <a:ext cx="3228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11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55FCB0-4BDF-4AA3-8A01-D18F77C1D6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9" y="3774332"/>
            <a:ext cx="2171700" cy="217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F084E8-F844-4294-987B-C4A3F0F08C7C}"/>
              </a:ext>
            </a:extLst>
          </p:cNvPr>
          <p:cNvSpPr/>
          <p:nvPr/>
        </p:nvSpPr>
        <p:spPr>
          <a:xfrm>
            <a:off x="2194561" y="1674055"/>
            <a:ext cx="9819248" cy="2787109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132910-1755-419B-B3DE-EFEE36CBC30F}"/>
              </a:ext>
            </a:extLst>
          </p:cNvPr>
          <p:cNvSpPr/>
          <p:nvPr/>
        </p:nvSpPr>
        <p:spPr>
          <a:xfrm>
            <a:off x="2512375" y="1935006"/>
            <a:ext cx="9156599" cy="23044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C:\Users\Administrator\Desktop\GA ĐT TOAN\logo kham pha.jpg">
            <a:extLst>
              <a:ext uri="{FF2B5EF4-FFF2-40B4-BE49-F238E27FC236}">
                <a16:creationId xmlns:a16="http://schemas.microsoft.com/office/drawing/2014/main" id="{40456287-B81B-4DE9-B693-E5619119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" y="28135"/>
            <a:ext cx="3412464" cy="124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26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kipitri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9144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4343400" y="914400"/>
            <a:ext cx="35052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>
              <a:defRPr/>
            </a:pPr>
            <a:r>
              <a:rPr lang="en-US" sz="2400" kern="10" spc="-24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kern="10" spc="-24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Duff"/>
                <a:cs typeface="Times New Roman" pitchFamily="18" charset="0"/>
              </a:rPr>
              <a:t>ư</a:t>
            </a:r>
            <a:r>
              <a:rPr lang="en-US" sz="2400" kern="10" spc="-24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Duff"/>
                <a:cs typeface="Times New Roman" pitchFamily="18" charset="0"/>
              </a:rPr>
              <a:t> </a:t>
            </a:r>
            <a:r>
              <a:rPr lang="en-US" sz="2400" kern="10" spc="-24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Duff"/>
              </a:rPr>
              <a:t>giãn</a:t>
            </a:r>
            <a:endParaRPr lang="en-US" sz="2400" kern="10" spc="-24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VNI-Duff"/>
            </a:endParaRPr>
          </a:p>
        </p:txBody>
      </p:sp>
      <p:pic>
        <p:nvPicPr>
          <p:cNvPr id="10244" name="Picture 4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8191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8400"/>
            <a:ext cx="8191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76600"/>
            <a:ext cx="8191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685800"/>
            <a:ext cx="809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kids0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85031"/>
            <a:ext cx="373380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31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78"/>
    </mc:Choice>
    <mc:Fallback xmlns="">
      <p:transition spd="slow" advTm="61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0.10127 C -0.09965 0.10751 -0.12378 0.11399 -0.13455 0.12208 C -0.14496 0.1311 -0.15069 0.1415 -0.15573 0.15214 C -0.16094 0.16277 -0.15573 0.17133 -0.15069 0.18127 C -0.14496 0.19006 -0.13715 0.2 -0.11823 0.20786 C -0.10243 0.21595 -0.07552 0.22243 -0.04635 0.22728 C -0.01962 0.23237 0.01233 0.23537 0.04427 0.23722 C 0.07622 0.23884 0.10816 0.23884 0.13785 0.23722 C 0.16979 0.23537 0.19879 0.23144 0.22292 0.22497 C 0.24705 0.21942 0.26823 0.21202 0.27899 0.203 C 0.29236 0.19491 0.29757 0.18358 0.29757 0.1748 C 0.30035 0.16578 0.29757 0.15537 0.2842 0.14636 C 0.27118 0.1385 0.24705 0.13202 0.21511 0.12855 C 0.18264 0.12624 0.1507 0.12948 0.12934 0.13503 C 0.11076 0.14058 0.09757 0.14983 0.09479 0.16 C 0.09479 0.17063 0.09757 0.18035 0.11076 0.18867 C 0.12431 0.19653 0.1217 0.19815 0.17483 0.20855 C 0.22292 0.22011 0.27118 0.21688 0.30035 0.21757 C 0.32951 0.21757 0.35365 0.21433 0.38264 0.2111 C 0.41511 0.20717 0.44149 0.2 0.46042 0.19352 C 0.47899 0.18705 0.48681 0.17873 0.49757 0.16578 C 0.50573 0.15283 0.50573 0.14636 0.50573 0.13665 C 0.50573 0.12693 0.50573 0.11722 0.50573 0.10751 " pathEditMode="relative" rAng="0" ptsTypes="fffffffffffffffffffffff">
                                      <p:cBhvr>
                                        <p:cTn id="14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87" y="68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A8A40F-7039-469E-8D25-D4BC3BE70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5533" cy="106873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53222" t="64953" r="28684" b="20521"/>
          <a:stretch/>
        </p:blipFill>
        <p:spPr bwMode="auto">
          <a:xfrm>
            <a:off x="2434697" y="791644"/>
            <a:ext cx="8385703" cy="51935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89430" y="1386441"/>
            <a:ext cx="594730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1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33633F-0C1C-4D0E-B352-6F0D0B561D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4" y="4648786"/>
            <a:ext cx="2171700" cy="217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2E40AB-9393-4E15-AC74-C809462CCD81}"/>
              </a:ext>
            </a:extLst>
          </p:cNvPr>
          <p:cNvSpPr/>
          <p:nvPr/>
        </p:nvSpPr>
        <p:spPr>
          <a:xfrm>
            <a:off x="2194561" y="1674055"/>
            <a:ext cx="9819248" cy="3091909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CCF8A-FA99-4510-8CF2-BE94AF9A1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7" y="0"/>
            <a:ext cx="2545533" cy="10687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132910-1755-419B-B3DE-EFEE36CBC30F}"/>
              </a:ext>
            </a:extLst>
          </p:cNvPr>
          <p:cNvSpPr/>
          <p:nvPr/>
        </p:nvSpPr>
        <p:spPr>
          <a:xfrm>
            <a:off x="2512375" y="1935006"/>
            <a:ext cx="9156599" cy="25538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,….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77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pic>
        <p:nvPicPr>
          <p:cNvPr id="4198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0"/>
            <a:ext cx="120047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WordArt 6"/>
          <p:cNvSpPr>
            <a:spLocks noChangeArrowheads="1" noChangeShapeType="1" noTextEdit="1"/>
          </p:cNvSpPr>
          <p:nvPr/>
        </p:nvSpPr>
        <p:spPr bwMode="auto">
          <a:xfrm>
            <a:off x="2438400" y="2438400"/>
            <a:ext cx="73152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con</a:t>
            </a:r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chăm ngoan học giỏi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211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26"/>
    </mc:Choice>
    <mc:Fallback xmlns="">
      <p:transition spd="slow" advTm="13926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708</TotalTime>
  <Words>132</Words>
  <Application>Microsoft Office PowerPoint</Application>
  <PresentationFormat>Widescreen</PresentationFormat>
  <Paragraphs>16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VNI-Duff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60</cp:revision>
  <dcterms:created xsi:type="dcterms:W3CDTF">2020-08-16T14:36:25Z</dcterms:created>
  <dcterms:modified xsi:type="dcterms:W3CDTF">2020-08-22T09:36:46Z</dcterms:modified>
</cp:coreProperties>
</file>