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0"/>
  </p:notesMasterIdLst>
  <p:sldIdLst>
    <p:sldId id="256" r:id="rId5"/>
    <p:sldId id="258" r:id="rId6"/>
    <p:sldId id="288" r:id="rId7"/>
    <p:sldId id="266" r:id="rId8"/>
    <p:sldId id="294" r:id="rId9"/>
    <p:sldId id="277" r:id="rId10"/>
    <p:sldId id="289" r:id="rId11"/>
    <p:sldId id="290" r:id="rId12"/>
    <p:sldId id="267" r:id="rId13"/>
    <p:sldId id="279" r:id="rId14"/>
    <p:sldId id="291" r:id="rId15"/>
    <p:sldId id="268" r:id="rId16"/>
    <p:sldId id="281" r:id="rId17"/>
    <p:sldId id="269" r:id="rId18"/>
    <p:sldId id="282" r:id="rId19"/>
    <p:sldId id="270" r:id="rId20"/>
    <p:sldId id="283" r:id="rId21"/>
    <p:sldId id="271" r:id="rId22"/>
    <p:sldId id="292" r:id="rId23"/>
    <p:sldId id="285" r:id="rId24"/>
    <p:sldId id="272" r:id="rId25"/>
    <p:sldId id="286" r:id="rId26"/>
    <p:sldId id="273" r:id="rId27"/>
    <p:sldId id="293" r:id="rId28"/>
    <p:sldId id="274" r:id="rId29"/>
  </p:sldIdLst>
  <p:sldSz cx="9144000" cy="5143500" type="screen16x9"/>
  <p:notesSz cx="6858000" cy="9144000"/>
  <p:embeddedFontLst>
    <p:embeddedFont>
      <p:font typeface="微软雅黑" pitchFamily="34" charset="-122"/>
      <p:regular r:id="rId31"/>
      <p:bold r:id="rId32"/>
    </p:embeddedFont>
    <p:embeddedFont>
      <p:font typeface="DFPOP1-W9" charset="-128"/>
      <p:regular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宋体" pitchFamily="2" charset="-122"/>
      <p:regular r:id="rId38"/>
    </p:embeddedFont>
    <p:embeddedFont>
      <p:font typeface="Arial-Rounded" charset="0"/>
      <p:regular r:id="rId39"/>
    </p:embeddedFont>
  </p:embeddedFontLst>
  <p:custDataLst>
    <p:tags r:id="rId4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88"/>
            <p14:sldId id="266"/>
            <p14:sldId id="294"/>
            <p14:sldId id="277"/>
            <p14:sldId id="289"/>
            <p14:sldId id="290"/>
          </p14:sldIdLst>
        </p14:section>
        <p14:section name="Tiết 2" id="{47239A1A-9B72-4DA5-96A7-F8786F163078}">
          <p14:sldIdLst>
            <p14:sldId id="267"/>
            <p14:sldId id="279"/>
            <p14:sldId id="291"/>
            <p14:sldId id="268"/>
            <p14:sldId id="281"/>
          </p14:sldIdLst>
        </p14:section>
        <p14:section name="Tiết 3" id="{8DB3B22B-32B6-4C3F-838D-DF98A9DBE4B7}">
          <p14:sldIdLst>
            <p14:sldId id="269"/>
            <p14:sldId id="282"/>
            <p14:sldId id="270"/>
            <p14:sldId id="283"/>
          </p14:sldIdLst>
        </p14:section>
        <p14:section name="Tiết 4" id="{30D029CA-39C5-4833-936C-43C5EF842993}">
          <p14:sldIdLst>
            <p14:sldId id="271"/>
            <p14:sldId id="292"/>
            <p14:sldId id="285"/>
            <p14:sldId id="272"/>
            <p14:sldId id="286"/>
            <p14:sldId id="273"/>
            <p14:sldId id="293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420"/>
    <a:srgbClr val="4CA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1284" y="-4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ags" Target="tags/tag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874E-8E90-4990-8707-6C062C22A29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TV2%20-%20KN%20-C&#272;7-%20B&#224;i%203%20-%20Ng&#224;y%20m&#7899;i%20b&#7855;t%20&#273;&#7847;u\TV2%20-%20KN%20-%20B&#224;i%203%20-%20Ng&#224;y%20m&#7899;i%20b&#7855;t%20&#273;&#7847;u\Nh&#7841;c%20thi&#7871;u%20nhi%20vui%20nh&#7897;n%20cho%20b&#233;-%20T&#7853;p%20th&#7875;%20d&#7909;c%20bu&#7893;i%20s&#225;ng.mp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Administrator\Desktop\TV2%20-%20KN%20-C&#272;7-%20B&#224;i%203%20-%20Ng&#224;y%20m&#7899;i%20b&#7855;t%20&#273;&#7847;u\TV2%20-%20KN%20-%20B&#224;i%203%20-%20Ng&#224;y%20m&#7899;i%20b&#7855;t%20&#273;&#7847;u\B&#192;I%20&#272;&#7884;C%20M&#7850;U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Administrator\Desktop\TV2%20-%20KN%20-C&#272;7-%20B&#224;i%203%20-%20Ng&#224;y%20m&#7899;i%20b&#7855;t%20&#273;&#7847;u\TV2%20-%20KN%20-%20B&#224;i%203%20-%20Ng&#224;y%20m&#7899;i%20b&#7855;t%20&#273;&#7847;u\B&#192;I%20&#272;&#7884;C%20M&#7850;U.mp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admin\Desktop\TV2%20-%20KN%20-%20B&#224;i%203%20-%20Ng&#224;y%20m&#7899;i%20b&#7855;t%20&#273;&#7847;u\B&#192;I%20&#272;&#7884;C%20M&#7850;U.mp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6710" y="2783096"/>
            <a:ext cx="4915252" cy="731678"/>
            <a:chOff x="2280667" y="2727523"/>
            <a:chExt cx="4915252" cy="731678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NGÀY MỚI BẮT ĐẦU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323118" y="2746937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NGÀY MỚI BẮT ĐẦU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80667" y="2771862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NGÀY MỚI BẮT ĐẦU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51383" y="2016817"/>
            <a:ext cx="1822009" cy="932300"/>
            <a:chOff x="3261588" y="1806095"/>
            <a:chExt cx="1822009" cy="932300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8" y="1812040"/>
              <a:ext cx="178766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3 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61588" y="180609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75226" y="4073598"/>
            <a:ext cx="286809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kern="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Nguyễn</a:t>
            </a:r>
            <a:r>
              <a:rPr lang="en-US" altLang="zh-CN" sz="1400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1400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Thu </a:t>
            </a:r>
            <a:r>
              <a:rPr lang="en-US" altLang="zh-CN" sz="1400" b="1" kern="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Hường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878774" y="213247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Buổi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xmlns="" id="{D97AFF8F-506F-4519-A1B5-52D97C6C130F}"/>
              </a:ext>
            </a:extLst>
          </p:cNvPr>
          <p:cNvSpPr/>
          <p:nvPr/>
        </p:nvSpPr>
        <p:spPr>
          <a:xfrm>
            <a:off x="816479" y="22512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giấc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 descr="ch2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241" y="724397"/>
            <a:ext cx="6785593" cy="405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1536666" y="17762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" name="Picture 7" descr="bé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2542" y="822166"/>
            <a:ext cx="5563126" cy="397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iết vào vở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688"/>
            <a:ext cx="9144000" cy="195708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75512"/>
            <a:ext cx="9144000" cy="170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5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xmlns="" id="{63EAF4D1-AA65-4EFA-BD15-B31C71E1FD91}"/>
              </a:ext>
            </a:extLst>
          </p:cNvPr>
          <p:cNvSpPr/>
          <p:nvPr/>
        </p:nvSpPr>
        <p:spPr>
          <a:xfrm>
            <a:off x="423082" y="1087238"/>
            <a:ext cx="787475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319177" y="2077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xmlns="" id="{D97AFF8F-506F-4519-A1B5-52D97C6C130F}"/>
              </a:ext>
            </a:extLst>
          </p:cNvPr>
          <p:cNvSpPr/>
          <p:nvPr/>
        </p:nvSpPr>
        <p:spPr>
          <a:xfrm>
            <a:off x="421460" y="1073579"/>
            <a:ext cx="3140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lục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tục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176511" y="2032930"/>
            <a:ext cx="8967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buổi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mở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B9B755B-9E32-4739-B22C-9B8497B3881F}"/>
              </a:ext>
            </a:extLst>
          </p:cNvPr>
          <p:cNvSpPr/>
          <p:nvPr/>
        </p:nvSpPr>
        <p:spPr>
          <a:xfrm>
            <a:off x="3791452" y="1080145"/>
            <a:ext cx="9716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hót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xmlns="" id="{A2F459A0-6A26-4DA5-B309-4C38E867922B}"/>
              </a:ext>
            </a:extLst>
          </p:cNvPr>
          <p:cNvSpPr/>
          <p:nvPr/>
        </p:nvSpPr>
        <p:spPr>
          <a:xfrm>
            <a:off x="2193222" y="1978338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DB9B755B-9E32-4739-B22C-9B8497B3881F}"/>
              </a:ext>
            </a:extLst>
          </p:cNvPr>
          <p:cNvSpPr/>
          <p:nvPr/>
        </p:nvSpPr>
        <p:spPr>
          <a:xfrm>
            <a:off x="4981080" y="1082419"/>
            <a:ext cx="1992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tia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xmlns="" id="{DB9B755B-9E32-4739-B22C-9B8497B3881F}"/>
              </a:ext>
            </a:extLst>
          </p:cNvPr>
          <p:cNvSpPr/>
          <p:nvPr/>
        </p:nvSpPr>
        <p:spPr>
          <a:xfrm>
            <a:off x="7082830" y="1055123"/>
            <a:ext cx="9716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gáy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206079" y="2895026"/>
            <a:ext cx="8967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Mấy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chích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choè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cành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xmlns="" id="{A2F459A0-6A26-4DA5-B309-4C38E867922B}"/>
              </a:ext>
            </a:extLst>
          </p:cNvPr>
          <p:cNvSpPr/>
          <p:nvPr/>
        </p:nvSpPr>
        <p:spPr>
          <a:xfrm>
            <a:off x="5361775" y="2895025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5.46128E-7 L -0.35695 0.1866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93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99938E-6 L 0.17153 0.3517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176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/>
      <p:bldP spid="14" grpId="0"/>
      <p:bldP spid="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187977" y="167519"/>
            <a:ext cx="8505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khung</a:t>
            </a:r>
            <a:r>
              <a:rPr lang="en-US" altLang="zh-CN" sz="24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24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4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24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776" y="614140"/>
            <a:ext cx="6045958" cy="6414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1732449" y="661102"/>
            <a:ext cx="50777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Buổi</a:t>
            </a:r>
            <a:r>
              <a:rPr lang="en-US" altLang="zh-CN" sz="28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28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8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</a:t>
            </a:r>
            <a:r>
              <a:rPr lang="en-US" altLang="zh-CN" sz="28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8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endParaRPr lang="zh-CN" altLang="en-US" sz="28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9" name="Picture 8" descr="3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7274" y="1265916"/>
            <a:ext cx="6161905" cy="36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ài 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8" name="Hình chữ nhật: Góc Tròn 1">
            <a:extLst>
              <a:ext uri="{FF2B5EF4-FFF2-40B4-BE49-F238E27FC236}">
                <a16:creationId xmlns:a16="http://schemas.microsoft.com/office/drawing/2014/main" xmlns="" id="{AA025045-4BEC-4053-AD7F-BB20DBF8B4FF}"/>
              </a:ext>
            </a:extLst>
          </p:cNvPr>
          <p:cNvSpPr/>
          <p:nvPr/>
        </p:nvSpPr>
        <p:spPr>
          <a:xfrm>
            <a:off x="2047164" y="1220682"/>
            <a:ext cx="832514" cy="4306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1">
            <a:extLst>
              <a:ext uri="{FF2B5EF4-FFF2-40B4-BE49-F238E27FC236}">
                <a16:creationId xmlns:a16="http://schemas.microsoft.com/office/drawing/2014/main" xmlns="" id="{AA025045-4BEC-4053-AD7F-BB20DBF8B4FF}"/>
              </a:ext>
            </a:extLst>
          </p:cNvPr>
          <p:cNvSpPr/>
          <p:nvPr/>
        </p:nvSpPr>
        <p:spPr>
          <a:xfrm>
            <a:off x="1774208" y="1930365"/>
            <a:ext cx="723331" cy="38975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183255" y="882982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chưa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iêu</a:t>
            </a:r>
            <a:r>
              <a:rPr lang="en-US" altLang="zh-CN" sz="32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iu</a:t>
            </a:r>
            <a:r>
              <a:rPr lang="en-US" altLang="zh-CN" sz="32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uông</a:t>
            </a:r>
            <a:r>
              <a:rPr lang="en-US" altLang="zh-CN" sz="3200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uôn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Hát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vận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hạc thiếu nhi vui nhộn cho bé- Tập thể dục buổi sá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1428750"/>
            <a:ext cx="30480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05363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4430152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11050" y="4430152"/>
            <a:ext cx="982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1" y="-203883"/>
            <a:ext cx="9143999" cy="547100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endParaRPr lang="en-US" altLang="zh-CN" sz="3200" b="1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Buổi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tinh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mơ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nhô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rực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tia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toả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khắp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đánh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bay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cất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hót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bay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mật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chuồng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gà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Đàn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gà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lục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tục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chuồng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nằm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ngủ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chuẩn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pPr algn="just">
              <a:spcAft>
                <a:spcPts val="200"/>
              </a:spcAft>
            </a:pP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</a:p>
          <a:p>
            <a:pPr algn="just">
              <a:spcAft>
                <a:spcPts val="200"/>
              </a:spcAft>
            </a:pP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          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(Thu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Hương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</a:t>
            </a:r>
            <a:endParaRPr lang="en-US" altLang="zh-CN" sz="28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28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1" name="BÀI ĐỌC MẪ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9491" y="26991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5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24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1" y="-203883"/>
            <a:ext cx="9143999" cy="594772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endParaRPr lang="en-US" altLang="zh-CN" sz="3200" b="1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Buổi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tinh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mơ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nhô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rực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tia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toả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khắp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đánh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cất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hót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ong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mật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chuồng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gà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Đàn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gà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lục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tục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chuồng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nằm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ngủ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chuẩn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>
              <a:spcAft>
                <a:spcPts val="200"/>
              </a:spcAft>
            </a:pP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</a:p>
          <a:p>
            <a:pPr algn="just">
              <a:spcAft>
                <a:spcPts val="200"/>
              </a:spcAft>
            </a:pP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          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(Thu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Hương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</a:t>
            </a:r>
            <a:endParaRPr lang="en-US" altLang="zh-CN" sz="28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28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655498" y="65797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7422077" y="615168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xmlns="" id="{69969A4C-D57A-4C7D-B73C-3C48FA316729}"/>
              </a:ext>
            </a:extLst>
          </p:cNvPr>
          <p:cNvSpPr/>
          <p:nvPr/>
        </p:nvSpPr>
        <p:spPr>
          <a:xfrm>
            <a:off x="570013" y="148382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xmlns="" id="{8D1E81D9-390E-4725-8248-2F04F6E94D2A}"/>
              </a:ext>
            </a:extLst>
          </p:cNvPr>
          <p:cNvSpPr/>
          <p:nvPr/>
        </p:nvSpPr>
        <p:spPr>
          <a:xfrm>
            <a:off x="4741698" y="1507575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xmlns="" id="{0D0C2A7E-B1FD-4517-8C36-147B5A25E009}"/>
              </a:ext>
            </a:extLst>
          </p:cNvPr>
          <p:cNvSpPr/>
          <p:nvPr/>
        </p:nvSpPr>
        <p:spPr>
          <a:xfrm>
            <a:off x="1710043" y="195423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xmlns="" id="{1F044D47-2CF2-4C74-BFC9-F1F6021FA1A7}"/>
              </a:ext>
            </a:extLst>
          </p:cNvPr>
          <p:cNvSpPr/>
          <p:nvPr/>
        </p:nvSpPr>
        <p:spPr>
          <a:xfrm>
            <a:off x="5566896" y="195520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2306163" y="240449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7173063" y="239063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5997401" y="281815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4633729" y="3176391"/>
            <a:ext cx="543915" cy="45746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416009" y="4029435"/>
            <a:ext cx="543915" cy="45746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BÀI ĐỌC MẪ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9491" y="269917"/>
            <a:ext cx="304800" cy="3048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5830784" y="985652"/>
            <a:ext cx="513608" cy="890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29293" y="1434937"/>
            <a:ext cx="655123" cy="138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3424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5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0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xmlns="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2993" y="802818"/>
            <a:ext cx="6971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mơ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Lúc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sớm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mờ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mờ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8461" y="1586595"/>
            <a:ext cx="846577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Lục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tục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tiếp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endParaRPr lang="en-US" sz="32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trật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sắp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xếp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1" y="-203883"/>
            <a:ext cx="9143999" cy="547100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endParaRPr lang="en-US" altLang="zh-CN" sz="3200" b="1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Buổi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tinh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mơ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nhô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rực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tia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toả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khắp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đánh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cất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hót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mật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chuồng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gà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gà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lục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tục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chuồng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nằm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ngủ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chuẩn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>
              <a:spcAft>
                <a:spcPts val="200"/>
              </a:spcAft>
            </a:pP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>
              <a:spcAft>
                <a:spcPts val="200"/>
              </a:spcAft>
            </a:pP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          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(Thu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Hương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28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</a:t>
            </a:r>
            <a:endParaRPr lang="en-US" altLang="zh-CN" sz="28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28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655498" y="65797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581890" y="1520042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BÀI ĐỌC MẪ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9491" y="269917"/>
            <a:ext cx="304800" cy="3048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5830784" y="985652"/>
            <a:ext cx="513608" cy="890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24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5" grpId="0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288</Words>
  <Application>Microsoft Office PowerPoint</Application>
  <PresentationFormat>On-screen Show (16:9)</PresentationFormat>
  <Paragraphs>92</Paragraphs>
  <Slides>25</Slides>
  <Notes>12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Times New Roman</vt:lpstr>
      <vt:lpstr>微软雅黑</vt:lpstr>
      <vt:lpstr>DFPOP1-W9</vt:lpstr>
      <vt:lpstr>华康少女文字W5</vt:lpstr>
      <vt:lpstr>Calibri</vt:lpstr>
      <vt:lpstr>宋体</vt:lpstr>
      <vt:lpstr>Arial-Rounded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AutoBVT</cp:lastModifiedBy>
  <cp:revision>30</cp:revision>
  <dcterms:created xsi:type="dcterms:W3CDTF">2020-08-13T09:19:08Z</dcterms:created>
  <dcterms:modified xsi:type="dcterms:W3CDTF">2020-08-21T06:22:37Z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