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286" r:id="rId3"/>
    <p:sldId id="279" r:id="rId4"/>
    <p:sldId id="270" r:id="rId5"/>
    <p:sldId id="271" r:id="rId6"/>
    <p:sldId id="273" r:id="rId7"/>
    <p:sldId id="272" r:id="rId8"/>
    <p:sldId id="263" r:id="rId9"/>
    <p:sldId id="288" r:id="rId10"/>
    <p:sldId id="287" r:id="rId11"/>
    <p:sldId id="276" r:id="rId12"/>
    <p:sldId id="278" r:id="rId13"/>
    <p:sldId id="284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</p14:sldIdLst>
        </p14:section>
        <p14:section name="Tiết 1" id="{50E1AC05-E808-47C5-ACCE-5BE89D6A3B62}">
          <p14:sldIdLst>
            <p14:sldId id="286"/>
            <p14:sldId id="279"/>
            <p14:sldId id="270"/>
            <p14:sldId id="271"/>
            <p14:sldId id="273"/>
            <p14:sldId id="272"/>
          </p14:sldIdLst>
        </p14:section>
        <p14:section name="Tiết 2" id="{296681D4-24D5-4E6B-BA02-9A1D8E4D5F1E}">
          <p14:sldIdLst>
            <p14:sldId id="263"/>
            <p14:sldId id="288"/>
            <p14:sldId id="287"/>
            <p14:sldId id="27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EDB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81" d="100"/>
          <a:sy n="81" d="100"/>
        </p:scale>
        <p:origin x="90" y="35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C23D82-C1A2-44E5-AD0C-2EC47190980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em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474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8125" y="-2381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4488" y="742950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7200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20000" y="342900"/>
            <a:ext cx="914400" cy="5715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09600" y="4114800"/>
            <a:ext cx="914400" cy="62865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WordArt 26"/>
          <p:cNvSpPr>
            <a:spLocks noChangeArrowheads="1" noChangeShapeType="1" noTextEdit="1"/>
          </p:cNvSpPr>
          <p:nvPr/>
        </p:nvSpPr>
        <p:spPr bwMode="auto">
          <a:xfrm>
            <a:off x="1371600" y="407194"/>
            <a:ext cx="7372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TIỂU HỌC </a:t>
            </a:r>
            <a:r>
              <a:rPr lang="en-US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 TRẤN</a:t>
            </a:r>
          </a:p>
        </p:txBody>
      </p:sp>
      <p:pic>
        <p:nvPicPr>
          <p:cNvPr id="4" name="Picture 27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6089" y="57150"/>
            <a:ext cx="458787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6781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04800" y="3534965"/>
            <a:ext cx="8229600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GV:</a:t>
            </a: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2055283" y="1442310"/>
            <a:ext cx="496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CBE5B"/>
                </a:solidFill>
                <a:latin typeface="Arial-Rounded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9CBE5B"/>
                </a:solidFill>
                <a:latin typeface="Arial-Rounded"/>
                <a:ea typeface="DFPWaWaW5-GB5" panose="040B0500000000000000" pitchFamily="82" charset="-120"/>
                <a:cs typeface="Times New Roman" panose="02020603050405020304" pitchFamily="18" charset="0"/>
              </a:rPr>
              <a:t> 37 </a:t>
            </a:r>
          </a:p>
          <a:p>
            <a:pPr algn="ctr"/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em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</a:t>
            </a:r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êm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</a:t>
            </a:r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im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um</a:t>
            </a:r>
            <a:endParaRPr lang="zh-CN" altLang="en-US" sz="4800" b="1" dirty="0">
              <a:solidFill>
                <a:srgbClr val="C00000"/>
              </a:solidFill>
              <a:latin typeface="Arial-Rounded"/>
              <a:ea typeface="DFPWaWaW5-GB5" panose="040B0500000000000000" pitchFamily="82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6517" y="3769965"/>
            <a:ext cx="853191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/>
              </a:rPr>
              <a:t>	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ri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cần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cù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tìm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cỏ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khô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về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làm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tổ</a:t>
            </a:r>
            <a:r>
              <a:rPr lang="en-US" sz="2800" dirty="0">
                <a:latin typeface="Arial-Rounded"/>
              </a:rPr>
              <a:t>. </a:t>
            </a:r>
            <a:r>
              <a:rPr lang="en-US" sz="2800" dirty="0" err="1">
                <a:latin typeface="Arial-Rounded"/>
              </a:rPr>
              <a:t>Đêm</a:t>
            </a:r>
            <a:r>
              <a:rPr lang="en-US" sz="2800" dirty="0">
                <a:latin typeface="Arial-Rounded"/>
              </a:rPr>
              <a:t> qua, </a:t>
            </a:r>
            <a:r>
              <a:rPr lang="en-US" sz="2800" dirty="0" err="1">
                <a:latin typeface="Arial-Rounded"/>
              </a:rPr>
              <a:t>nó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bị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ốm</a:t>
            </a:r>
            <a:r>
              <a:rPr lang="en-US" sz="2800" dirty="0">
                <a:latin typeface="Arial-Rounded"/>
              </a:rPr>
              <a:t>. 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sẻ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và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sơn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ca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đến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thăm</a:t>
            </a:r>
            <a:r>
              <a:rPr lang="en-US" sz="2800" dirty="0">
                <a:latin typeface="Arial-Rounded"/>
              </a:rPr>
              <a:t>, </a:t>
            </a:r>
            <a:r>
              <a:rPr lang="en-US" sz="2800" dirty="0" err="1">
                <a:latin typeface="Arial-Rounded"/>
              </a:rPr>
              <a:t>đem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cho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nó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túm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rơm</a:t>
            </a:r>
            <a:r>
              <a:rPr lang="en-US" sz="2800" dirty="0">
                <a:latin typeface="Arial-Rounded"/>
              </a:rPr>
              <a:t>. 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ri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cảm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ơn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sẻ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và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sơn</a:t>
            </a:r>
            <a:r>
              <a:rPr lang="en-US" sz="2800" dirty="0">
                <a:latin typeface="Arial-Rounded"/>
              </a:rPr>
              <a:t> ca.</a:t>
            </a:r>
          </a:p>
        </p:txBody>
      </p:sp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651538" y="425923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 rotWithShape="1">
          <a:blip r:embed="rId3"/>
          <a:srcRect l="5129" t="7976" r="770" b="6324"/>
          <a:stretch/>
        </p:blipFill>
        <p:spPr bwMode="auto">
          <a:xfrm>
            <a:off x="276225" y="140254"/>
            <a:ext cx="8362950" cy="362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199627" y="3769965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37977" y="3777555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823776" y="4215141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780254" y="4636741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618977" y="4208771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162277" y="4201181"/>
            <a:ext cx="733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2800" dirty="0">
              <a:solidFill>
                <a:srgbClr val="00B0F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766728" y="3786842"/>
            <a:ext cx="733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28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885301" y="4634241"/>
            <a:ext cx="73394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2800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73" y="10477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28600" y="233362"/>
            <a:ext cx="1371600" cy="638175"/>
            <a:chOff x="762000" y="1342572"/>
            <a:chExt cx="1371600" cy="638175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1342572"/>
              <a:ext cx="1066800" cy="638175"/>
            </a:xfrm>
            <a:prstGeom prst="roundRect">
              <a:avLst/>
            </a:prstGeom>
            <a:solidFill>
              <a:srgbClr val="F22EDB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</a:rPr>
                <a:t>Nãi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.VnAvant" pitchFamily="34" charset="0"/>
                </a:rPr>
                <a:t>5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968375"/>
            <a:ext cx="614838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238126" y="707618"/>
            <a:ext cx="825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um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14316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1513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7104215" y="1832630"/>
            <a:ext cx="1447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1"/>
            <a:ext cx="4724400" cy="33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2280048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6975" y="2284810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048000" y="1600200"/>
            <a:ext cx="26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Times New Roman" pitchFamily="18" charset="0"/>
                <a:ea typeface="幼圆"/>
                <a:cs typeface="Times New Roman" pitchFamily="18" charset="0"/>
              </a:rPr>
              <a:t>Tiết 1</a:t>
            </a:r>
            <a:endParaRPr lang="zh-CN" altLang="en-US" sz="6000" dirty="0">
              <a:solidFill>
                <a:srgbClr val="C00000"/>
              </a:solidFill>
              <a:latin typeface="Times New Roman" pitchFamily="18" charset="0"/>
              <a:ea typeface="幼圆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4872" t="31682" r="5898" b="23418"/>
          <a:stretch/>
        </p:blipFill>
        <p:spPr bwMode="auto">
          <a:xfrm>
            <a:off x="457200" y="434983"/>
            <a:ext cx="8277225" cy="3509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12741" y="3864155"/>
            <a:ext cx="87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trốn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,….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346438" y="3865613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8106336" y="3878091"/>
            <a:ext cx="96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13411" y="3864155"/>
            <a:ext cx="10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768845" y="3870010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42349" y="3878091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525020" y="635321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122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159088" y="618387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08471" y="592983"/>
            <a:ext cx="128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60367" y="3755674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hẻm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kem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mềm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49810" y="3770491"/>
            <a:ext cx="460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-Rounded"/>
              </a:rPr>
              <a:t>đ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êm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7068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Arial-Rounded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ếm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71798" y="4302207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2150" y="4278457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50296" y="4305300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09706" y="4305300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63178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13297" y="43243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37847" y="4342630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41249" y="4333875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0707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tem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271169" y="3144523"/>
            <a:ext cx="28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thềm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90207" y="3826935"/>
            <a:ext cx="533399" cy="8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940549" y="3796632"/>
            <a:ext cx="541495" cy="13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6317985" y="3812117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7327635" y="3798749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Shape 618"/>
          <p:cNvPicPr/>
          <p:nvPr/>
        </p:nvPicPr>
        <p:blipFill>
          <a:blip r:embed="rId4"/>
          <a:stretch/>
        </p:blipFill>
        <p:spPr>
          <a:xfrm>
            <a:off x="974140" y="1174722"/>
            <a:ext cx="1894589" cy="1892328"/>
          </a:xfrm>
          <a:prstGeom prst="rect">
            <a:avLst/>
          </a:prstGeom>
        </p:spPr>
      </p:pic>
      <p:pic>
        <p:nvPicPr>
          <p:cNvPr id="16" name="Shape 622"/>
          <p:cNvPicPr/>
          <p:nvPr/>
        </p:nvPicPr>
        <p:blipFill>
          <a:blip r:embed="rId5"/>
          <a:stretch/>
        </p:blipFill>
        <p:spPr>
          <a:xfrm>
            <a:off x="3366664" y="1174722"/>
            <a:ext cx="2186411" cy="1969795"/>
          </a:xfrm>
          <a:prstGeom prst="rect">
            <a:avLst/>
          </a:prstGeom>
        </p:spPr>
      </p:pic>
      <p:pic>
        <p:nvPicPr>
          <p:cNvPr id="17" name="Shape 626"/>
          <p:cNvPicPr/>
          <p:nvPr/>
        </p:nvPicPr>
        <p:blipFill>
          <a:blip r:embed="rId6"/>
          <a:stretch/>
        </p:blipFill>
        <p:spPr>
          <a:xfrm>
            <a:off x="6098910" y="1085850"/>
            <a:ext cx="1673613" cy="205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12240"/>
            <a:ext cx="8303051" cy="50312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95300"/>
            <a:ext cx="75342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2243137" y="476251"/>
            <a:ext cx="5881688" cy="106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  <p:pic>
        <p:nvPicPr>
          <p:cNvPr id="8" name="Picture 3" descr="C:\Users\Administrator\Desktop\Clip viết âm, vần\chữ êm viết thườ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928813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TV 1- KN- Bài 37 em êm im um\chữ em viết thườ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928813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Clip viết âm, vần\chữ i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81174"/>
            <a:ext cx="4238626" cy="28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lip viết âm, vần\chữ um viết thườ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781174"/>
            <a:ext cx="4595812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7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4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2280082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3" y="2685653"/>
            <a:ext cx="2304000" cy="36000"/>
          </a:xfrm>
          <a:prstGeom prst="rect">
            <a:avLst/>
          </a:prstGeom>
        </p:spPr>
      </p:pic>
      <p:pic>
        <p:nvPicPr>
          <p:cNvPr id="11" name="Picture 4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699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5877">
            <a:off x="7450138" y="120118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29462">
            <a:off x="409576" y="139211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8" descr="blumenpflanzen12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1876425" y="1666876"/>
            <a:ext cx="6267450" cy="1466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157</Words>
  <Application>Microsoft Office PowerPoint</Application>
  <PresentationFormat>On-screen Show (16:9)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.VnAvant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hqphuc NTK</cp:lastModifiedBy>
  <cp:revision>872</cp:revision>
  <dcterms:created xsi:type="dcterms:W3CDTF">2017-07-29T07:38:32Z</dcterms:created>
  <dcterms:modified xsi:type="dcterms:W3CDTF">2020-08-22T03:24:56Z</dcterms:modified>
</cp:coreProperties>
</file>