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9" r:id="rId10"/>
    <p:sldId id="263" r:id="rId11"/>
    <p:sldId id="266" r:id="rId12"/>
    <p:sldId id="267" r:id="rId13"/>
    <p:sldId id="268" r:id="rId14"/>
  </p:sldIdLst>
  <p:sldSz cx="9144000" cy="5143500" type="screen16x9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Phần Mặc định" id="{F80010C1-CCD1-45AC-BBAF-DC319112A96D}">
          <p14:sldIdLst>
            <p14:sldId id="257"/>
          </p14:sldIdLst>
        </p14:section>
        <p14:section name="Tiết 1" id="{50E1AC05-E808-47C5-ACCE-5BE89D6A3B62}">
          <p14:sldIdLst>
            <p14:sldId id="256"/>
            <p14:sldId id="258"/>
            <p14:sldId id="259"/>
            <p14:sldId id="260"/>
            <p14:sldId id="261"/>
            <p14:sldId id="262"/>
            <p14:sldId id="264"/>
          </p14:sldIdLst>
        </p14:section>
        <p14:section name="Tiết 2" id="{296681D4-24D5-4E6B-BA02-9A1D8E4D5F1E}">
          <p14:sldIdLst>
            <p14:sldId id="263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018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-725" y="-72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20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02368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267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xmlns="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xmlns="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xmlns="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xmlns="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xmlns="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xmlns="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xmlns="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xmlns="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 xmlns="">
                    <a14:imgLayer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 xmlns="">
                    <a14:imgLayer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226;m%20thanh%20tv\44-&#273;o&#803;c.mp3" TargetMode="Externa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12.emf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226;m%20thanh%20tv\44-nh&#226;&#803;n%20bi&#234;&#769;t.mp3" TargetMode="Externa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C6BC561B-D77D-4948-AA3D-2C87A89EB638}"/>
              </a:ext>
            </a:extLst>
          </p:cNvPr>
          <p:cNvGrpSpPr/>
          <p:nvPr/>
        </p:nvGrpSpPr>
        <p:grpSpPr>
          <a:xfrm>
            <a:off x="1039587" y="171050"/>
            <a:ext cx="7064827" cy="4541177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CCF9D4B5-10AC-4C38-9FAB-BBB08175024F}"/>
              </a:ext>
            </a:extLst>
          </p:cNvPr>
          <p:cNvSpPr txBox="1"/>
          <p:nvPr/>
        </p:nvSpPr>
        <p:spPr>
          <a:xfrm>
            <a:off x="1903638" y="1452669"/>
            <a:ext cx="53367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iu</a:t>
            </a:r>
            <a:r>
              <a:rPr lang="en-US" altLang="zh-CN" sz="8800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8800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ưu</a:t>
            </a:r>
            <a:endParaRPr lang="zh-CN" altLang="en-US" sz="8800" dirty="0">
              <a:solidFill>
                <a:schemeClr val="accent4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FECB46AD-0E72-4F5A-A712-FE050A3EB294}"/>
              </a:ext>
            </a:extLst>
          </p:cNvPr>
          <p:cNvSpPr txBox="1"/>
          <p:nvPr/>
        </p:nvSpPr>
        <p:spPr>
          <a:xfrm>
            <a:off x="2471862" y="3431861"/>
            <a:ext cx="463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Giáo</a:t>
            </a: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viên</a:t>
            </a: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: </a:t>
            </a:r>
            <a:endParaRPr lang="zh-CN" altLang="en-US" sz="1600" b="1" spc="3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2872510" y="1354171"/>
            <a:ext cx="3612049" cy="459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034710D1-1D58-406F-A5FE-C4E643B4DD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2765976" y="3698507"/>
            <a:ext cx="3612049" cy="4591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6B9ABC5A-B8CC-436C-9E72-A3965224A42E}"/>
              </a:ext>
            </a:extLst>
          </p:cNvPr>
          <p:cNvSpPr/>
          <p:nvPr/>
        </p:nvSpPr>
        <p:spPr>
          <a:xfrm>
            <a:off x="3598517" y="766035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44</a:t>
            </a:r>
            <a:endParaRPr lang="zh-CN" altLang="en-US" sz="4400" b="1" dirty="0">
              <a:solidFill>
                <a:srgbClr val="9CBE5B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504573" y="2285349"/>
            <a:ext cx="1371913" cy="285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7385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6632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04C6ED0C-42BD-4DC5-9864-6D9E25DF2326}"/>
              </a:ext>
            </a:extLst>
          </p:cNvPr>
          <p:cNvCxnSpPr>
            <a:cxnSpLocks/>
          </p:cNvCxnSpPr>
          <p:nvPr/>
        </p:nvCxnSpPr>
        <p:spPr>
          <a:xfrm>
            <a:off x="2242531" y="4516925"/>
            <a:ext cx="42110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2" descr="D:\lớp 1( năm học 2020-2021)\đọc 44 t2.jpg"/>
          <p:cNvPicPr>
            <a:picLocks noChangeAspect="1" noChangeArrowheads="1"/>
          </p:cNvPicPr>
          <p:nvPr/>
        </p:nvPicPr>
        <p:blipFill>
          <a:blip r:embed="rId3"/>
          <a:srcRect l="3855" t="11850" r="7269"/>
          <a:stretch>
            <a:fillRect/>
          </a:stretch>
        </p:blipFill>
        <p:spPr bwMode="auto">
          <a:xfrm>
            <a:off x="642026" y="690664"/>
            <a:ext cx="7947497" cy="3099287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949611" y="1459749"/>
            <a:ext cx="795270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dirty="0" smtClean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dirty="0" smtClean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dirty="0" smtClean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dirty="0" smtClean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dirty="0" smtClean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dirty="0" smtClean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nghỉ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hưu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Ngày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ngày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chợ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nấu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ăn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chăm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lo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cháu.Mỗi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lần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đưa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bé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dạo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hay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kể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về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ngày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xưa.Lời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dịu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êm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en-US" sz="3200" dirty="0"/>
          </a:p>
        </p:txBody>
      </p:sp>
      <p:cxnSp>
        <p:nvCxnSpPr>
          <p:cNvPr id="17" name="Đường nối Thẳng 5">
            <a:extLst>
              <a:ext uri="{FF2B5EF4-FFF2-40B4-BE49-F238E27FC236}">
                <a16:creationId xmlns=""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 flipV="1">
            <a:off x="5756035" y="4778537"/>
            <a:ext cx="290763" cy="259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Đường nối Thẳng 5">
            <a:extLst>
              <a:ext uri="{FF2B5EF4-FFF2-40B4-BE49-F238E27FC236}">
                <a16:creationId xmlns=""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 flipV="1">
            <a:off x="3091220" y="3871609"/>
            <a:ext cx="371827" cy="907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44-đọ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-862774" y="1715418"/>
            <a:ext cx="498339" cy="52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63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6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lớp 1( năm học 2020-2021)\nói bài 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612" y="631065"/>
            <a:ext cx="7817476" cy="4179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7856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xmlns="" id="{43E6B545-55AD-4277-8656-51CB1DDAEC19}"/>
              </a:ext>
            </a:extLst>
          </p:cNvPr>
          <p:cNvCxnSpPr>
            <a:cxnSpLocks/>
          </p:cNvCxnSpPr>
          <p:nvPr/>
        </p:nvCxnSpPr>
        <p:spPr>
          <a:xfrm>
            <a:off x="4572000" y="1727200"/>
            <a:ext cx="0" cy="1509529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9103" y="1676558"/>
            <a:ext cx="1758548" cy="1604082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8ACD7B34-5D5E-46E7-BA40-30CF3F831318}"/>
              </a:ext>
            </a:extLst>
          </p:cNvPr>
          <p:cNvSpPr/>
          <p:nvPr/>
        </p:nvSpPr>
        <p:spPr>
          <a:xfrm>
            <a:off x="2495242" y="1561015"/>
            <a:ext cx="987006" cy="1407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6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iu</a:t>
            </a:r>
            <a:endParaRPr lang="zh-CN" altLang="en-US" sz="6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xmlns="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9169" y="1632647"/>
            <a:ext cx="1758548" cy="160408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6F8FC25F-868B-44D1-BEE6-9C3193D44EA6}"/>
              </a:ext>
            </a:extLst>
          </p:cNvPr>
          <p:cNvSpPr txBox="1"/>
          <p:nvPr/>
        </p:nvSpPr>
        <p:spPr>
          <a:xfrm>
            <a:off x="1842045" y="707616"/>
            <a:ext cx="641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iu</a:t>
            </a:r>
            <a:r>
              <a:rPr lang="en-US" sz="36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ưu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:a16="http://schemas.microsoft.com/office/drawing/2014/main" xmlns="" id="{9E876B3B-F5D9-413E-BC19-5EAF1CA03CBF}"/>
              </a:ext>
            </a:extLst>
          </p:cNvPr>
          <p:cNvSpPr/>
          <p:nvPr/>
        </p:nvSpPr>
        <p:spPr>
          <a:xfrm>
            <a:off x="5435211" y="1522109"/>
            <a:ext cx="1267145" cy="1407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6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ưu</a:t>
            </a:r>
            <a:endParaRPr lang="zh-CN" altLang="en-US" sz="6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B0FE6C76-354A-46C4-B9D3-9617447A57CF}"/>
              </a:ext>
            </a:extLst>
          </p:cNvPr>
          <p:cNvSpPr txBox="1"/>
          <p:nvPr/>
        </p:nvSpPr>
        <p:spPr>
          <a:xfrm>
            <a:off x="1444396" y="3466942"/>
            <a:ext cx="659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5F8C26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838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60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0511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1122515" y="4208103"/>
            <a:ext cx="7733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nghỉ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ưu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mà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luôn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bận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ịu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 smtClean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8" name="Picture 2" descr="D:\hình 1 bài 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701" y="508716"/>
            <a:ext cx="7881871" cy="3767070"/>
          </a:xfrm>
          <a:prstGeom prst="rect">
            <a:avLst/>
          </a:prstGeom>
          <a:noFill/>
        </p:spPr>
      </p:pic>
      <p:pic>
        <p:nvPicPr>
          <p:cNvPr id="11" name="44-nhận biế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-740423" y="222413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7678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437746" y="595717"/>
            <a:ext cx="6731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</a:t>
            </a:r>
            <a:r>
              <a:rPr lang="en-US" sz="7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iu</a:t>
            </a:r>
            <a:r>
              <a:rPr lang="en-US" sz="7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   </a:t>
            </a:r>
            <a:r>
              <a:rPr lang="en-US" sz="7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ưu</a:t>
            </a:r>
            <a:r>
              <a:rPr lang="en-US" sz="7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7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1019369" y="3713337"/>
            <a:ext cx="4197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dịu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địu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xíu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7F5C172D-D216-42B1-8867-28688D266DED}"/>
              </a:ext>
            </a:extLst>
          </p:cNvPr>
          <p:cNvSpPr txBox="1"/>
          <p:nvPr/>
        </p:nvSpPr>
        <p:spPr>
          <a:xfrm>
            <a:off x="4680029" y="3713337"/>
            <a:ext cx="4716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hưu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mưu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lựu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1336050" y="4430163"/>
            <a:ext cx="502490" cy="56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xmlns="" id="{5E7BB213-E357-4B11-A9A3-9379388A2D93}"/>
              </a:ext>
            </a:extLst>
          </p:cNvPr>
          <p:cNvCxnSpPr>
            <a:cxnSpLocks/>
          </p:cNvCxnSpPr>
          <p:nvPr/>
        </p:nvCxnSpPr>
        <p:spPr>
          <a:xfrm flipV="1">
            <a:off x="2607008" y="4425417"/>
            <a:ext cx="491212" cy="103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F67836AF-E4B3-42A1-9208-06BF654A7C84}"/>
              </a:ext>
            </a:extLst>
          </p:cNvPr>
          <p:cNvCxnSpPr>
            <a:cxnSpLocks/>
          </p:cNvCxnSpPr>
          <p:nvPr/>
        </p:nvCxnSpPr>
        <p:spPr>
          <a:xfrm flipV="1">
            <a:off x="3870640" y="4416357"/>
            <a:ext cx="458176" cy="105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xmlns="" id="{7D79101E-B2CA-45EB-9D90-BDAAEAA7D5E1}"/>
              </a:ext>
            </a:extLst>
          </p:cNvPr>
          <p:cNvCxnSpPr>
            <a:cxnSpLocks/>
          </p:cNvCxnSpPr>
          <p:nvPr/>
        </p:nvCxnSpPr>
        <p:spPr>
          <a:xfrm flipV="1">
            <a:off x="5104125" y="4396902"/>
            <a:ext cx="547645" cy="27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xmlns="" id="{49627842-3C29-4A65-85E6-EF0EAD394AD4}"/>
              </a:ext>
            </a:extLst>
          </p:cNvPr>
          <p:cNvCxnSpPr>
            <a:cxnSpLocks/>
          </p:cNvCxnSpPr>
          <p:nvPr/>
        </p:nvCxnSpPr>
        <p:spPr>
          <a:xfrm flipV="1">
            <a:off x="6614809" y="4414682"/>
            <a:ext cx="423537" cy="167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xmlns="" id="{9AFBBDC9-143E-4597-B590-376F9D2D37F0}"/>
              </a:ext>
            </a:extLst>
          </p:cNvPr>
          <p:cNvCxnSpPr>
            <a:cxnSpLocks/>
          </p:cNvCxnSpPr>
          <p:nvPr/>
        </p:nvCxnSpPr>
        <p:spPr>
          <a:xfrm flipV="1">
            <a:off x="7625699" y="4406630"/>
            <a:ext cx="428803" cy="53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7" name="Picture 3" descr="D:\lớp 1( năm học 2020-2021)\hình hư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2661" y="1615614"/>
            <a:ext cx="5901774" cy="1866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2314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603109" y="3237655"/>
            <a:ext cx="2224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cái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rìu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804641" y="3891063"/>
            <a:ext cx="403544" cy="28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0EB9C36F-A1DB-4598-A0A6-BAE6D1074DB9}"/>
              </a:ext>
            </a:extLst>
          </p:cNvPr>
          <p:cNvSpPr txBox="1"/>
          <p:nvPr/>
        </p:nvSpPr>
        <p:spPr>
          <a:xfrm>
            <a:off x="2598658" y="3237655"/>
            <a:ext cx="1809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cái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địu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xmlns="" id="{AEDEBD1A-B93C-458D-8692-91B5C640D054}"/>
              </a:ext>
            </a:extLst>
          </p:cNvPr>
          <p:cNvCxnSpPr>
            <a:cxnSpLocks/>
          </p:cNvCxnSpPr>
          <p:nvPr/>
        </p:nvCxnSpPr>
        <p:spPr>
          <a:xfrm flipV="1">
            <a:off x="3663801" y="3910519"/>
            <a:ext cx="353724" cy="7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1E3B886D-272D-451E-AC42-0A29455A0B4E}"/>
              </a:ext>
            </a:extLst>
          </p:cNvPr>
          <p:cNvSpPr txBox="1"/>
          <p:nvPr/>
        </p:nvSpPr>
        <p:spPr>
          <a:xfrm>
            <a:off x="4307982" y="3215333"/>
            <a:ext cx="2562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quả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lựu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A649D970-27FF-4E34-ADDE-9B0970A6140B}"/>
              </a:ext>
            </a:extLst>
          </p:cNvPr>
          <p:cNvSpPr txBox="1"/>
          <p:nvPr/>
        </p:nvSpPr>
        <p:spPr>
          <a:xfrm>
            <a:off x="6593779" y="3215332"/>
            <a:ext cx="2093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cừu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xmlns="" id="{9B06C48C-C293-40F8-B156-E6E9A5EEAB3D}"/>
              </a:ext>
            </a:extLst>
          </p:cNvPr>
          <p:cNvCxnSpPr>
            <a:cxnSpLocks/>
          </p:cNvCxnSpPr>
          <p:nvPr/>
        </p:nvCxnSpPr>
        <p:spPr>
          <a:xfrm flipV="1">
            <a:off x="7889132" y="3852150"/>
            <a:ext cx="408562" cy="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xmlns="" id="{6E8DD22C-AE39-49D0-A2E6-94C0DA2CFFBB}"/>
              </a:ext>
            </a:extLst>
          </p:cNvPr>
          <p:cNvCxnSpPr>
            <a:cxnSpLocks/>
          </p:cNvCxnSpPr>
          <p:nvPr/>
        </p:nvCxnSpPr>
        <p:spPr>
          <a:xfrm>
            <a:off x="5690681" y="3929974"/>
            <a:ext cx="418288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0" name="Picture 6" descr="D:\lớp 1( năm học 2020-2021)\rì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595" y="1197735"/>
            <a:ext cx="1912512" cy="1918952"/>
          </a:xfrm>
          <a:prstGeom prst="rect">
            <a:avLst/>
          </a:prstGeom>
          <a:noFill/>
        </p:spPr>
      </p:pic>
      <p:pic>
        <p:nvPicPr>
          <p:cNvPr id="1031" name="Picture 7" descr="D:\lớp 1( năm học 2020-2021)\đị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8879" y="1403797"/>
            <a:ext cx="2292439" cy="1679217"/>
          </a:xfrm>
          <a:prstGeom prst="rect">
            <a:avLst/>
          </a:prstGeom>
          <a:noFill/>
        </p:spPr>
      </p:pic>
      <p:pic>
        <p:nvPicPr>
          <p:cNvPr id="1032" name="Picture 8" descr="D:\lớp 1( năm học 2020-2021)\lị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7605" y="1635616"/>
            <a:ext cx="1706450" cy="1429555"/>
          </a:xfrm>
          <a:prstGeom prst="rect">
            <a:avLst/>
          </a:prstGeom>
          <a:noFill/>
        </p:spPr>
      </p:pic>
      <p:pic>
        <p:nvPicPr>
          <p:cNvPr id="1033" name="Picture 9" descr="D:\lớp 1( năm học 2020-2021)\cừ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84513" y="1674253"/>
            <a:ext cx="2009104" cy="1340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09202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lớp 1( năm học 2020-2021)\đọc 44.jpg"/>
          <p:cNvPicPr>
            <a:picLocks noChangeAspect="1" noChangeArrowheads="1"/>
          </p:cNvPicPr>
          <p:nvPr/>
        </p:nvPicPr>
        <p:blipFill>
          <a:blip r:embed="rId2" cstate="print"/>
          <a:srcRect l="9110" r="6540"/>
          <a:stretch>
            <a:fillRect/>
          </a:stretch>
        </p:blipFill>
        <p:spPr bwMode="auto">
          <a:xfrm>
            <a:off x="856033" y="560681"/>
            <a:ext cx="7568119" cy="4273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34140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lớp 1( năm học 2020-2021)\viết-44.jpg"/>
          <p:cNvPicPr>
            <a:picLocks noChangeAspect="1" noChangeArrowheads="1"/>
          </p:cNvPicPr>
          <p:nvPr/>
        </p:nvPicPr>
        <p:blipFill>
          <a:blip r:embed="rId2" cstate="print"/>
          <a:srcRect l="9216" t="12118" r="2363"/>
          <a:stretch>
            <a:fillRect/>
          </a:stretch>
        </p:blipFill>
        <p:spPr bwMode="auto">
          <a:xfrm>
            <a:off x="787939" y="622571"/>
            <a:ext cx="7762673" cy="1301588"/>
          </a:xfrm>
          <a:prstGeom prst="rect">
            <a:avLst/>
          </a:prstGeom>
          <a:noFill/>
        </p:spPr>
      </p:pic>
      <p:pic>
        <p:nvPicPr>
          <p:cNvPr id="3075" name="Picture 3" descr="D:\lớp 1( năm học 2020-2021)\chữ iu viết thườn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9331" y="1096210"/>
            <a:ext cx="3674907" cy="3076956"/>
          </a:xfrm>
          <a:prstGeom prst="rect">
            <a:avLst/>
          </a:prstGeom>
          <a:noFill/>
        </p:spPr>
      </p:pic>
      <p:pic>
        <p:nvPicPr>
          <p:cNvPr id="3076" name="Picture 4" descr="D:\lớp 1( năm học 2020-2021)\chữ ưu viết thườ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0900" y="1106076"/>
            <a:ext cx="3596632" cy="3008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91825128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461667" y="660890"/>
            <a:ext cx="6529080" cy="40791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E4BF892A-256B-440B-8A18-37868207C516}"/>
              </a:ext>
            </a:extLst>
          </p:cNvPr>
          <p:cNvSpPr txBox="1"/>
          <p:nvPr/>
        </p:nvSpPr>
        <p:spPr>
          <a:xfrm>
            <a:off x="2431369" y="659562"/>
            <a:ext cx="155190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iu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AFEE4787-C2E0-4EEA-8946-DC28D5E76E9A}"/>
              </a:ext>
            </a:extLst>
          </p:cNvPr>
          <p:cNvSpPr txBox="1"/>
          <p:nvPr/>
        </p:nvSpPr>
        <p:spPr>
          <a:xfrm>
            <a:off x="5025108" y="659836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ưu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429C58BB-E258-4BED-AE6E-843DCFEA158F}"/>
              </a:ext>
            </a:extLst>
          </p:cNvPr>
          <p:cNvSpPr txBox="1"/>
          <p:nvPr/>
        </p:nvSpPr>
        <p:spPr>
          <a:xfrm>
            <a:off x="1969379" y="2761970"/>
            <a:ext cx="266825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cái</a:t>
            </a:r>
            <a:r>
              <a:rPr lang="en-US" sz="62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rìu</a:t>
            </a:r>
            <a:endParaRPr lang="vi-VN" sz="62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CB354914-69E0-42A1-95F5-D9D595F28DBA}"/>
              </a:ext>
            </a:extLst>
          </p:cNvPr>
          <p:cNvSpPr txBox="1"/>
          <p:nvPr/>
        </p:nvSpPr>
        <p:spPr>
          <a:xfrm>
            <a:off x="4766551" y="2748816"/>
            <a:ext cx="282255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quả</a:t>
            </a:r>
            <a:r>
              <a:rPr lang="en-US" sz="62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lựu</a:t>
            </a:r>
            <a:endParaRPr lang="vi-VN" sz="62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24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lớp 1( năm học 2020-2021)\viết-44.jpg"/>
          <p:cNvPicPr>
            <a:picLocks noChangeAspect="1" noChangeArrowheads="1"/>
          </p:cNvPicPr>
          <p:nvPr/>
        </p:nvPicPr>
        <p:blipFill>
          <a:blip r:embed="rId2" cstate="print"/>
          <a:srcRect l="9586" t="10722" r="2491"/>
          <a:stretch>
            <a:fillRect/>
          </a:stretch>
        </p:blipFill>
        <p:spPr bwMode="auto">
          <a:xfrm>
            <a:off x="612843" y="1050586"/>
            <a:ext cx="7830766" cy="2140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699</TotalTime>
  <Words>105</Words>
  <Application>Microsoft Office PowerPoint</Application>
  <PresentationFormat>On-screen Show (16:9)</PresentationFormat>
  <Paragraphs>34</Paragraphs>
  <Slides>13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主题​​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TRAN LAN PHUONG</cp:lastModifiedBy>
  <cp:revision>390</cp:revision>
  <dcterms:created xsi:type="dcterms:W3CDTF">2017-07-29T07:38:32Z</dcterms:created>
  <dcterms:modified xsi:type="dcterms:W3CDTF">2020-08-17T14:08:32Z</dcterms:modified>
</cp:coreProperties>
</file>