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32" r:id="rId3"/>
  </p:sldMasterIdLst>
  <p:sldIdLst>
    <p:sldId id="261" r:id="rId4"/>
    <p:sldId id="262" r:id="rId5"/>
    <p:sldId id="282" r:id="rId6"/>
    <p:sldId id="267" r:id="rId7"/>
    <p:sldId id="283" r:id="rId8"/>
    <p:sldId id="284" r:id="rId9"/>
    <p:sldId id="285" r:id="rId10"/>
    <p:sldId id="286" r:id="rId11"/>
    <p:sldId id="287" r:id="rId12"/>
    <p:sldId id="288" r:id="rId13"/>
    <p:sldId id="275" r:id="rId14"/>
    <p:sldId id="289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FAEB-9454-4B60-9440-4018D2DFB7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4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E208-BFBF-414D-9E80-E89536A652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47B5-0AF7-4814-8B37-B2440A05B2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7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2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08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2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8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9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5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74B8-4B18-4929-9994-A2A0D7BA0D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43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7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08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51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8DA6-F9D5-4A77-94E9-BDE389E656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49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7F8F-F385-46E6-932C-9D792FE8A9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8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2E02-7E2B-4033-8BCE-90C7BE5BD4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1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1A7B-2A60-4A24-B6C0-CE19504329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2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1AFF-779B-4C26-9AAE-F46CFE1A2C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D297-54EA-47CE-8F5B-0AF16C9B5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0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0867-CCDB-4929-858C-69C4AB7F77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5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8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6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…..,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20…</a:t>
            </a:r>
            <a:endParaRPr lang="en-US" sz="2800" i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772400" cy="495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4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ach, </a:t>
            </a:r>
            <a:r>
              <a:rPr lang="en-US" sz="8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r>
              <a:rPr lang="en-US" sz="8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endParaRPr lang="en-US" sz="8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</a:t>
            </a:r>
            <a:r>
              <a:rPr lang="en-US" sz="4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625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74876" r="5102" b="6336"/>
          <a:stretch/>
        </p:blipFill>
        <p:spPr bwMode="auto">
          <a:xfrm>
            <a:off x="228600" y="864296"/>
            <a:ext cx="8534400" cy="340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6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2819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409_20200522034854_p129-ech-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7000" y="144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2"/>
          <a:stretch/>
        </p:blipFill>
        <p:spPr bwMode="auto">
          <a:xfrm>
            <a:off x="533400" y="685800"/>
            <a:ext cx="806676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9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8754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Đọc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154" y="1143000"/>
            <a:ext cx="825137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inh</a:t>
            </a:r>
            <a:endParaRPr lang="en-US" sz="44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cạnh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kênh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ghềnh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lệnh</a:t>
            </a:r>
            <a:endParaRPr lang="en-US" sz="44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</a:p>
          <a:p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kênh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râm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35481" r="9351" b="53499"/>
          <a:stretch/>
        </p:blipFill>
        <p:spPr bwMode="auto">
          <a:xfrm>
            <a:off x="304800" y="2057401"/>
            <a:ext cx="8458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6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09800"/>
            <a:ext cx="853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ach</a:t>
            </a:r>
            <a:r>
              <a:rPr lang="en-US" sz="11500" dirty="0" smtClean="0">
                <a:solidFill>
                  <a:srgbClr val="0070C0"/>
                </a:solidFill>
              </a:rPr>
              <a:t>   </a:t>
            </a:r>
            <a:r>
              <a:rPr lang="en-US" sz="11500" dirty="0" err="1" smtClean="0">
                <a:solidFill>
                  <a:srgbClr val="FF0000"/>
                </a:solidFill>
              </a:rPr>
              <a:t>êch</a:t>
            </a:r>
            <a:r>
              <a:rPr lang="en-US" sz="11500" dirty="0" smtClean="0">
                <a:solidFill>
                  <a:srgbClr val="FF0000"/>
                </a:solidFill>
              </a:rPr>
              <a:t>   </a:t>
            </a:r>
            <a:r>
              <a:rPr lang="en-US" sz="11500" dirty="0" err="1" smtClean="0">
                <a:solidFill>
                  <a:srgbClr val="FF0000"/>
                </a:solidFill>
              </a:rPr>
              <a:t>ich</a:t>
            </a:r>
            <a:r>
              <a:rPr lang="en-US" sz="11500" dirty="0" smtClean="0">
                <a:solidFill>
                  <a:srgbClr val="FF0000"/>
                </a:solidFill>
              </a:rPr>
              <a:t> </a:t>
            </a:r>
            <a:endParaRPr lang="en-US" sz="11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2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409_20200522034738_p1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8" t="39114" r="35340" b="51818"/>
          <a:stretch/>
        </p:blipFill>
        <p:spPr bwMode="auto">
          <a:xfrm>
            <a:off x="1371601" y="685800"/>
            <a:ext cx="6477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7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t="48437" r="20214" b="41875"/>
          <a:stretch/>
        </p:blipFill>
        <p:spPr bwMode="auto">
          <a:xfrm>
            <a:off x="152400" y="914401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7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57364" r="11811" b="29167"/>
          <a:stretch/>
        </p:blipFill>
        <p:spPr bwMode="auto">
          <a:xfrm>
            <a:off x="609600" y="1828800"/>
            <a:ext cx="800099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9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t="38837" r="11906" b="28206"/>
          <a:stretch/>
        </p:blipFill>
        <p:spPr bwMode="auto">
          <a:xfrm>
            <a:off x="762001" y="701458"/>
            <a:ext cx="7848600" cy="562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8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49</Words>
  <Application>Microsoft Office PowerPoint</Application>
  <PresentationFormat>On-screen Show (4:3)</PresentationFormat>
  <Paragraphs>13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1_Office Theme</vt:lpstr>
      <vt:lpstr>Office Theme</vt:lpstr>
      <vt:lpstr>Clarity</vt:lpstr>
      <vt:lpstr>Thứ….., ngày … tháng … năm 20…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OS</cp:lastModifiedBy>
  <cp:revision>59</cp:revision>
  <dcterms:created xsi:type="dcterms:W3CDTF">2006-08-16T00:00:00Z</dcterms:created>
  <dcterms:modified xsi:type="dcterms:W3CDTF">2020-08-19T14:40:49Z</dcterms:modified>
</cp:coreProperties>
</file>