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57" r:id="rId4"/>
    <p:sldId id="259" r:id="rId5"/>
    <p:sldId id="262" r:id="rId6"/>
    <p:sldId id="261" r:id="rId7"/>
    <p:sldId id="260" r:id="rId8"/>
    <p:sldId id="263" r:id="rId9"/>
    <p:sldId id="264" r:id="rId10"/>
    <p:sldId id="267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4710-DD52-4794-ACC3-62336A9EC84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EB76F-A182-4C74-AFC3-0378A104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8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EB76F-A182-4C74-AFC3-0378A104A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4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6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9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3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2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9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8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8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2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A0EB-34C9-47D8-BD63-D628F9BA6F5D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4450E-A9C4-4137-B25E-C7CCCB042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600200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60: ÔN TẬP VÀ KỂ CHUYỆN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3025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7493_5931d1887b73d47d2706f48959ccc35f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9"/>
            <a:ext cx="6633209" cy="49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73010"/>
              <a:gd name="adj2" fmla="val 619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54864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334000"/>
            <a:ext cx="775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5977_e36b532f9e95aaa735d3bba4c9e92af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" y="0"/>
            <a:ext cx="621280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11414"/>
              <a:gd name="adj2" fmla="val 6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5334000"/>
            <a:ext cx="6849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27060309055_c7f5afb437b5c28629949b48caac40f2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0"/>
            <a:ext cx="5716587" cy="4675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139614"/>
              <a:gd name="adj2" fmla="val 271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5334000"/>
            <a:ext cx="642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182517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72571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8" y="556716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KÌ DIỆU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52977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36153" y="5330373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182517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316788" y="5330373"/>
            <a:ext cx="251628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182517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876656" y="532674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182517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000876" y="5330373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5683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23792" y="45875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3992" y="45683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5488" y="45988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2" y="1825171"/>
            <a:ext cx="2200752" cy="29343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56" y="72571"/>
            <a:ext cx="2143125" cy="2857500"/>
          </a:xfrm>
          <a:prstGeom prst="rect">
            <a:avLst/>
          </a:prstGeom>
        </p:spPr>
      </p:pic>
      <p:sp>
        <p:nvSpPr>
          <p:cNvPr id="29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48327" y="556716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KÌ DIỆU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" y="529771"/>
            <a:ext cx="1200530" cy="16078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83" y="1825171"/>
            <a:ext cx="2200752" cy="29343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04" y="1825171"/>
            <a:ext cx="2200752" cy="29343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5" y="1825171"/>
            <a:ext cx="2200752" cy="29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/>
      <p:bldP spid="15" grpId="0"/>
      <p:bldP spid="16" grpId="0"/>
      <p:bldP spid="26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27132803534_19327464435c19e6b47e96fde9c07a2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963"/>
            <a:ext cx="9144000" cy="190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2865_dbeda2b9fb3c79f96f5cdfb790e56d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038"/>
            <a:ext cx="9144000" cy="4732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06701"/>
            <a:ext cx="9143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ò ó o 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Bài 60. HÀ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.VIẾT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66800"/>
            <a:ext cx="9296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600200"/>
            <a:ext cx="7391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60: ÔN TẬP VÀ KỂ CHUYỆN</a:t>
            </a:r>
          </a:p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</a:t>
            </a:r>
            <a:endParaRPr lang="en-US" sz="72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9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-76200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3.KỂ CHUYỆN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615085"/>
            <a:ext cx="4465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QUẠ VÀ ĐÀN BỒ CÂU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27060300837_de6c3fcec67abd34f7b48e245c290cb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673503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27060309055_c7f5afb437b5c28629949b48caac40f2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1" y="3901683"/>
            <a:ext cx="3868538" cy="272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27060307493_5931d1887b73d47d2706f48959ccc35f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1295400"/>
            <a:ext cx="3893127" cy="248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27060305977_e36b532f9e95aaa735d3bba4c9e92af1"/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03964"/>
            <a:ext cx="3673503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ài 60 quạ và bồ câ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590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27060300837_de6c3fcec67abd34f7b48e245c290cb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"/>
            <a:ext cx="5810956" cy="4419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>
            <a:off x="5618018" y="391391"/>
            <a:ext cx="3733800" cy="2667000"/>
          </a:xfrm>
          <a:prstGeom prst="wedgeEllipseCallout">
            <a:avLst>
              <a:gd name="adj1" fmla="val -98427"/>
              <a:gd name="adj2" fmla="val 37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Qụa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5257800"/>
            <a:ext cx="990600" cy="838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5334000"/>
            <a:ext cx="5618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173</Words>
  <Application>Microsoft Office PowerPoint</Application>
  <PresentationFormat>On-screen Show (4:3)</PresentationFormat>
  <Paragraphs>29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</cp:revision>
  <dcterms:created xsi:type="dcterms:W3CDTF">2020-08-15T13:22:29Z</dcterms:created>
  <dcterms:modified xsi:type="dcterms:W3CDTF">2020-08-17T16:02:25Z</dcterms:modified>
</cp:coreProperties>
</file>