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172" y="1068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2020/8/17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6.png"/><Relationship Id="rId12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10.wdp"/><Relationship Id="rId4" Type="http://schemas.openxmlformats.org/officeDocument/2006/relationships/image" Target="../media/image18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259619" y="1510922"/>
            <a:ext cx="8383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oan,oăn,oat,oăt</a:t>
            </a:r>
            <a:r>
              <a:rPr lang="en-US" altLang="zh-CN" sz="60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</a:rPr>
              <a:t> </a:t>
            </a:r>
            <a:endParaRPr lang="zh-CN" altLang="en-US" sz="60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76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041421" y="2887794"/>
            <a:ext cx="252313" cy="20935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670558" y="3361959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5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7" t="58480" r="47051" b="29106"/>
          <a:stretch/>
        </p:blipFill>
        <p:spPr>
          <a:xfrm>
            <a:off x="1102705" y="1797978"/>
            <a:ext cx="6972781" cy="155117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3056402" cy="91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4" t="16228" r="18493" b="28673"/>
          <a:stretch/>
        </p:blipFill>
        <p:spPr>
          <a:xfrm>
            <a:off x="547437" y="457775"/>
            <a:ext cx="8007015" cy="322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45" t="36784" r="14724" b="27889"/>
          <a:stretch/>
        </p:blipFill>
        <p:spPr>
          <a:xfrm>
            <a:off x="832850" y="3200400"/>
            <a:ext cx="7691526" cy="18161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409_20200522043628_p165 đoạn vă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" end="248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7400" y="152975"/>
            <a:ext cx="609600" cy="609600"/>
          </a:xfrm>
          <a:prstGeom prst="rect">
            <a:avLst/>
          </a:prstGeom>
        </p:spPr>
      </p:pic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3683625" y="3683299"/>
            <a:ext cx="421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7832722" y="3683299"/>
            <a:ext cx="38735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 flipV="1">
            <a:off x="1378582" y="4545806"/>
            <a:ext cx="446884" cy="79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2125342" y="4545806"/>
            <a:ext cx="387353" cy="0"/>
          </a:xfrm>
          <a:prstGeom prst="line">
            <a:avLst/>
          </a:prstGeom>
          <a:ln w="38100">
            <a:solidFill>
              <a:srgbClr val="FF66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4" t="26323" r="23086" b="6493"/>
          <a:stretch/>
        </p:blipFill>
        <p:spPr>
          <a:xfrm>
            <a:off x="1282700" y="508000"/>
            <a:ext cx="6604000" cy="442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103" y="16765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8ACD7B34-5D5E-46E7-BA40-30CF3F831318}"/>
              </a:ext>
            </a:extLst>
          </p:cNvPr>
          <p:cNvSpPr/>
          <p:nvPr/>
        </p:nvSpPr>
        <p:spPr>
          <a:xfrm>
            <a:off x="2364681" y="1768272"/>
            <a:ext cx="13429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oan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169" y="163264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753145" y="718197"/>
            <a:ext cx="637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xmlns="" id="{9E876B3B-F5D9-413E-BC19-5EAF1CA03CBF}"/>
              </a:ext>
            </a:extLst>
          </p:cNvPr>
          <p:cNvSpPr/>
          <p:nvPr/>
        </p:nvSpPr>
        <p:spPr>
          <a:xfrm>
            <a:off x="5444940" y="1755572"/>
            <a:ext cx="1209860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oăn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27643" r="11389" b="18256"/>
          <a:stretch/>
        </p:blipFill>
        <p:spPr>
          <a:xfrm>
            <a:off x="559633" y="495300"/>
            <a:ext cx="8024731" cy="433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559633" y="3530600"/>
            <a:ext cx="5244267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633" y="3378200"/>
            <a:ext cx="5244267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thai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thoăn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thoắt</a:t>
            </a:r>
            <a:r>
              <a:rPr lang="en-US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7904" y="3903186"/>
            <a:ext cx="742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oan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9739" y="3903503"/>
            <a:ext cx="7425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oăn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0844" y="3903186"/>
            <a:ext cx="6495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oăt</a:t>
            </a:r>
            <a:endParaRPr lang="en-US" sz="2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409_20200522043514_p164 câ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74" end="16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9000" y="1822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29371" r="33754" b="34332"/>
          <a:stretch/>
        </p:blipFill>
        <p:spPr>
          <a:xfrm>
            <a:off x="2662333" y="1547082"/>
            <a:ext cx="3825738" cy="182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3187356" y="638568"/>
            <a:ext cx="163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oăn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302555" y="636784"/>
            <a:ext cx="137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oan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256835" y="3319671"/>
            <a:ext cx="362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khoát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4896560" y="3319672"/>
            <a:ext cx="4033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toán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xoan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666019" y="4063712"/>
            <a:ext cx="734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3791247" y="4063712"/>
            <a:ext cx="7172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6997575" y="643531"/>
            <a:ext cx="1631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oăt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5112774" y="643531"/>
            <a:ext cx="1375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oat</a:t>
            </a:r>
            <a:endParaRPr lang="vi-VN" sz="4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1300111" y="3988734"/>
            <a:ext cx="3624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hoắt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hoắt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9">
            <a:extLst>
              <a:ext uri="{FF2B5EF4-FFF2-40B4-BE49-F238E27FC236}">
                <a16:creationId xmlns:a16="http://schemas.microsoft.com/office/drawing/2014/main" xmlns="" id="{7F5C172D-D216-42B1-8867-28688D266DED}"/>
              </a:ext>
            </a:extLst>
          </p:cNvPr>
          <p:cNvSpPr txBox="1"/>
          <p:nvPr/>
        </p:nvSpPr>
        <p:spPr>
          <a:xfrm>
            <a:off x="4853284" y="4000472"/>
            <a:ext cx="4062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goằn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thoăn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5157753" y="4063712"/>
            <a:ext cx="83416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7139978" y="4062229"/>
            <a:ext cx="861022" cy="148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943571" y="4723228"/>
            <a:ext cx="73428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3548765" y="4723665"/>
            <a:ext cx="7172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5563305" y="4723228"/>
            <a:ext cx="88035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Đường nối Thẳng 15">
            <a:extLst>
              <a:ext uri="{FF2B5EF4-FFF2-40B4-BE49-F238E27FC236}">
                <a16:creationId xmlns:a16="http://schemas.microsoft.com/office/drawing/2014/main" xmlns="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7302469" y="4723228"/>
            <a:ext cx="8985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5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4566" r="67298" b="39796"/>
          <a:stretch/>
        </p:blipFill>
        <p:spPr>
          <a:xfrm>
            <a:off x="616769" y="1609287"/>
            <a:ext cx="2025469" cy="14692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D6BCD1C1-540C-4C1D-B9D9-E4992513027E}"/>
              </a:ext>
            </a:extLst>
          </p:cNvPr>
          <p:cNvSpPr txBox="1"/>
          <p:nvPr/>
        </p:nvSpPr>
        <p:spPr>
          <a:xfrm>
            <a:off x="532972" y="3236267"/>
            <a:ext cx="274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hoa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xoan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738213" y="383453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E5021512-E13A-468D-88BE-D70398F327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9" t="22551" r="35195" b="35815"/>
          <a:stretch/>
        </p:blipFill>
        <p:spPr>
          <a:xfrm>
            <a:off x="2617687" y="1631838"/>
            <a:ext cx="1693806" cy="147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xmlns="" id="{05E2D08B-D8EB-45AF-9AD0-E56DE55C87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71" t="24296" r="4227" b="36869"/>
          <a:stretch/>
        </p:blipFill>
        <p:spPr>
          <a:xfrm>
            <a:off x="4370596" y="1643025"/>
            <a:ext cx="1941815" cy="160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xmlns="" id="{42FA5AD6-6093-47B4-8207-C537AD4685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2" t="24770" r="12409" b="35970"/>
          <a:stretch/>
        </p:blipFill>
        <p:spPr>
          <a:xfrm>
            <a:off x="6586677" y="1615579"/>
            <a:ext cx="1929940" cy="147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2517279" y="3246913"/>
            <a:ext cx="184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óc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xoăn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553767" y="382658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1E3B886D-272D-451E-AC42-0A29455A0B4E}"/>
              </a:ext>
            </a:extLst>
          </p:cNvPr>
          <p:cNvSpPr txBox="1"/>
          <p:nvPr/>
        </p:nvSpPr>
        <p:spPr>
          <a:xfrm>
            <a:off x="4298950" y="3238966"/>
            <a:ext cx="223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oạt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hình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A649D970-27FF-4E34-ADDE-9B0970A6140B}"/>
              </a:ext>
            </a:extLst>
          </p:cNvPr>
          <p:cNvSpPr txBox="1"/>
          <p:nvPr/>
        </p:nvSpPr>
        <p:spPr>
          <a:xfrm>
            <a:off x="6345230" y="3247607"/>
            <a:ext cx="269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hoắt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xmlns="" id="{9B06C48C-C293-40F8-B156-E6E9A5EEAB3D}"/>
              </a:ext>
            </a:extLst>
          </p:cNvPr>
          <p:cNvCxnSpPr>
            <a:cxnSpLocks/>
          </p:cNvCxnSpPr>
          <p:nvPr/>
        </p:nvCxnSpPr>
        <p:spPr>
          <a:xfrm flipV="1">
            <a:off x="7792848" y="3848100"/>
            <a:ext cx="582014" cy="326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xmlns="" id="{6E8DD22C-AE39-49D0-A2E6-94C0DA2CFFBB}"/>
              </a:ext>
            </a:extLst>
          </p:cNvPr>
          <p:cNvCxnSpPr>
            <a:cxnSpLocks/>
          </p:cNvCxnSpPr>
          <p:nvPr/>
        </p:nvCxnSpPr>
        <p:spPr>
          <a:xfrm>
            <a:off x="4664246" y="3823595"/>
            <a:ext cx="587671" cy="29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6980" r="23209" b="18458"/>
          <a:stretch/>
        </p:blipFill>
        <p:spPr>
          <a:xfrm>
            <a:off x="638629" y="464457"/>
            <a:ext cx="7982858" cy="4400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B3359C7-1CBF-4900-9642-3EB6BE40F0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8" t="49754" r="5879" b="26311"/>
          <a:stretch/>
        </p:blipFill>
        <p:spPr>
          <a:xfrm>
            <a:off x="773932" y="1102171"/>
            <a:ext cx="7795491" cy="148575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71" y="1155032"/>
            <a:ext cx="5383864" cy="3160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71" y="1159873"/>
            <a:ext cx="5344345" cy="3325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71" y="1207893"/>
            <a:ext cx="5383864" cy="3530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50" y="1203052"/>
            <a:ext cx="5346466" cy="336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E4BF892A-256B-440B-8A18-37868207C516}"/>
              </a:ext>
            </a:extLst>
          </p:cNvPr>
          <p:cNvSpPr txBox="1"/>
          <p:nvPr/>
        </p:nvSpPr>
        <p:spPr>
          <a:xfrm>
            <a:off x="2280459" y="926428"/>
            <a:ext cx="217368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Ξn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5077326" y="926428"/>
            <a:ext cx="210133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ęn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429C58BB-E258-4BED-AE6E-843DCFEA158F}"/>
              </a:ext>
            </a:extLst>
          </p:cNvPr>
          <p:cNvSpPr txBox="1"/>
          <p:nvPr/>
        </p:nvSpPr>
        <p:spPr>
          <a:xfrm>
            <a:off x="2280520" y="1835186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Ξt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5056778" y="1835185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ęt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6">
            <a:extLst>
              <a:ext uri="{FF2B5EF4-FFF2-40B4-BE49-F238E27FC236}">
                <a16:creationId xmlns:a16="http://schemas.microsoft.com/office/drawing/2014/main" xmlns="" id="{AFEE4787-C2E0-4EEA-8946-DC28D5E76E9A}"/>
              </a:ext>
            </a:extLst>
          </p:cNvPr>
          <p:cNvSpPr txBox="1"/>
          <p:nvPr/>
        </p:nvSpPr>
        <p:spPr>
          <a:xfrm>
            <a:off x="1948320" y="3624873"/>
            <a:ext cx="2776319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xęn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ộp Văn bản 8">
            <a:extLst>
              <a:ext uri="{FF2B5EF4-FFF2-40B4-BE49-F238E27FC236}">
                <a16:creationId xmlns:a16="http://schemas.microsoft.com/office/drawing/2014/main" xmlns="" id="{CB354914-69E0-42A1-95F5-D9D595F28DBA}"/>
              </a:ext>
            </a:extLst>
          </p:cNvPr>
          <p:cNvSpPr txBox="1"/>
          <p:nvPr/>
        </p:nvSpPr>
        <p:spPr>
          <a:xfrm>
            <a:off x="5046499" y="3625825"/>
            <a:ext cx="25506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nl" sz="8700" dirty="0" smtClean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ĳ</a:t>
            </a:r>
            <a:r>
              <a:rPr lang="en-US" sz="8700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820</TotalTime>
  <Words>76</Words>
  <Application>Microsoft Office PowerPoint</Application>
  <PresentationFormat>On-screen Show (16:9)</PresentationFormat>
  <Paragraphs>34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DFPWaWaW5-GB5</vt:lpstr>
      <vt:lpstr>HP001 4 hàng</vt:lpstr>
      <vt:lpstr>Times New Roman</vt:lpstr>
      <vt:lpstr>幼圆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Windows User</cp:lastModifiedBy>
  <cp:revision>384</cp:revision>
  <dcterms:created xsi:type="dcterms:W3CDTF">2017-07-29T07:38:32Z</dcterms:created>
  <dcterms:modified xsi:type="dcterms:W3CDTF">2020-08-17T05:51:31Z</dcterms:modified>
</cp:coreProperties>
</file>