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90" r:id="rId3"/>
    <p:sldMasterId id="2147483702" r:id="rId4"/>
  </p:sldMasterIdLst>
  <p:notesMasterIdLst>
    <p:notesMasterId r:id="rId23"/>
  </p:notesMasterIdLst>
  <p:sldIdLst>
    <p:sldId id="256" r:id="rId5"/>
    <p:sldId id="336" r:id="rId6"/>
    <p:sldId id="329" r:id="rId7"/>
    <p:sldId id="337" r:id="rId8"/>
    <p:sldId id="257" r:id="rId9"/>
    <p:sldId id="325" r:id="rId10"/>
    <p:sldId id="327" r:id="rId11"/>
    <p:sldId id="326" r:id="rId12"/>
    <p:sldId id="308" r:id="rId13"/>
    <p:sldId id="338" r:id="rId14"/>
    <p:sldId id="321" r:id="rId15"/>
    <p:sldId id="323" r:id="rId16"/>
    <p:sldId id="328" r:id="rId17"/>
    <p:sldId id="331" r:id="rId18"/>
    <p:sldId id="332" r:id="rId19"/>
    <p:sldId id="333" r:id="rId20"/>
    <p:sldId id="334" r:id="rId21"/>
    <p:sldId id="260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Catamaran" panose="020B0604020202020204" charset="0"/>
      <p:regular r:id="rId35"/>
      <p:bold r:id="rId36"/>
    </p:embeddedFont>
    <p:embeddedFont>
      <p:font typeface="Comfortaa" panose="020B0604020202020204" charset="0"/>
      <p:regular r:id="rId37"/>
      <p:bold r:id="rId38"/>
    </p:embeddedFont>
    <p:embeddedFont>
      <p:font typeface="Kalam" panose="020B0604020202020204" charset="0"/>
      <p:regular r:id="rId39"/>
      <p:bold r:id="rId40"/>
    </p:embeddedFont>
    <p:embeddedFont>
      <p:font typeface="Montserrat" panose="00000500000000000000" pitchFamily="2" charset="0"/>
      <p:regular r:id="rId41"/>
      <p:bold r:id="rId42"/>
      <p:italic r:id="rId43"/>
      <p:boldItalic r:id="rId44"/>
    </p:embeddedFont>
    <p:embeddedFont>
      <p:font typeface="Roboto Slab Regular" panose="020B0604020202020204" charset="0"/>
      <p:regular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Vibur" panose="020B0604020202020204" charset="0"/>
      <p:regular r:id="rId48"/>
    </p:embeddedFont>
    <p:embeddedFont>
      <p:font typeface="Work Sans" pitchFamily="2" charset="0"/>
      <p:regular r:id="rId49"/>
      <p:bold r:id="rId50"/>
      <p:italic r:id="rId51"/>
      <p:boldItalic r:id="rId52"/>
    </p:embeddedFont>
  </p:embeddedFontLst>
  <p:custDataLst>
    <p:tags r:id="rId5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EA74E"/>
    <a:srgbClr val="D17D92"/>
    <a:srgbClr val="D9919A"/>
    <a:srgbClr val="CDBBFC"/>
    <a:srgbClr val="B4D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9D9AD-4CCC-424F-8D29-08ED101DDEA0}">
  <a:tblStyle styleId="{6CA9D9AD-4CCC-424F-8D29-08ED101DD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06" autoAdjust="0"/>
  </p:normalViewPr>
  <p:slideViewPr>
    <p:cSldViewPr snapToGrid="0">
      <p:cViewPr varScale="1">
        <p:scale>
          <a:sx n="124" d="100"/>
          <a:sy n="124" d="100"/>
        </p:scale>
        <p:origin x="66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6.fntdata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ags" Target="tags/tag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2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6.xml"/><Relationship Id="rId41" Type="http://schemas.openxmlformats.org/officeDocument/2006/relationships/font" Target="fonts/font1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061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49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1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32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5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29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18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58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69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748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04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012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2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27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15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127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99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49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44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7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0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9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7538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11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21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85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94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29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38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17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93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39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8566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90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52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87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39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27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40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7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840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290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412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965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655" r:id="rId9"/>
    <p:sldLayoutId id="2147483658" r:id="rId10"/>
    <p:sldLayoutId id="2147483678" r:id="rId11"/>
    <p:sldLayoutId id="2147483679" r:id="rId12"/>
    <p:sldLayoutId id="214748368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139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717" r:id="rId7"/>
    <p:sldLayoutId id="2147483716" r:id="rId8"/>
    <p:sldLayoutId id="2147483715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10/8/2021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68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24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10/8/2021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5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8.gif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4.wav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3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3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5" Type="http://schemas.openxmlformats.org/officeDocument/2006/relationships/image" Target="../media/image31.png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516990" y="1490533"/>
            <a:ext cx="6407853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b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sz="3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60" y="1276472"/>
            <a:ext cx="4163289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81058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95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/>
              <a:t>Vòi nước chảy trong 2 giờ được :</a:t>
            </a:r>
          </a:p>
          <a:p>
            <a:r>
              <a:rPr lang="vi-VN" sz="1050"/>
              <a:t>2/15 + 1/5 = 1/3 (bể)</a:t>
            </a:r>
          </a:p>
          <a:p>
            <a:r>
              <a:rPr lang="vi-VN" sz="1050"/>
              <a:t>(rút gọn)</a:t>
            </a:r>
          </a:p>
          <a:p>
            <a:r>
              <a:rPr lang="vi-VN" sz="1050"/>
              <a:t>Trung bình mỗi giờ vòi nước chảy được :</a:t>
            </a:r>
          </a:p>
          <a:p>
            <a:r>
              <a:rPr lang="vi-VN" sz="1050"/>
              <a:t>1/3 : 2 = 1/6 (bể)</a:t>
            </a:r>
          </a:p>
          <a:p>
            <a:r>
              <a:rPr lang="vi-VN" sz="1050"/>
              <a:t>Đáp số: 1/6 bể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0507" y="398761"/>
            <a:ext cx="8596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2: </a:t>
            </a: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20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780190" y="1041478"/>
                <a:ext cx="3790859" cy="325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a) 7dm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 0,7m</a:t>
                </a:r>
                <a:endPara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5dm =</a:t>
                </a:r>
                <a:r>
                  <a:rPr kumimoji="0" lang="en-US" altLang="en-US" sz="2000" i="0" u="none" strike="noStrike" cap="none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=……....m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2mm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=………....m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4g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kg =………......kg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190" y="1041478"/>
                <a:ext cx="3790859" cy="3256276"/>
              </a:xfrm>
              <a:prstGeom prst="rect">
                <a:avLst/>
              </a:prstGeom>
              <a:blipFill rotWithShape="0">
                <a:blip r:embed="rId2"/>
                <a:stretch>
                  <a:fillRect l="-17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4759005" y="1041478"/>
                <a:ext cx="3790859" cy="325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b) 9cm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 0,09m</a:t>
                </a:r>
                <a:endPara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3cm =</a:t>
                </a:r>
                <a:r>
                  <a:rPr kumimoji="0" lang="en-US" altLang="en-US" sz="200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=……..…...m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8mm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=……..…....m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6g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kg =…………....kg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9005" y="1041478"/>
                <a:ext cx="3790859" cy="3256276"/>
              </a:xfrm>
              <a:prstGeom prst="rect">
                <a:avLst/>
              </a:prstGeom>
              <a:blipFill>
                <a:blip r:embed="rId3"/>
                <a:stretch>
                  <a:fillRect l="-17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394282" y="2171800"/>
            <a:ext cx="548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0,5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2668556" y="2952578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0,002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452781" y="3723974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0,004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6437045" y="2177585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0,03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6668530" y="2956734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0,008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6526219" y="3701912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88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0760" y="128353"/>
            <a:ext cx="859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141881"/>
                  </p:ext>
                </p:extLst>
              </p:nvPr>
            </p:nvGraphicFramePr>
            <p:xfrm>
              <a:off x="194968" y="587842"/>
              <a:ext cx="8794655" cy="44642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81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8803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84192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80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phân</a:t>
                          </a:r>
                          <a:r>
                            <a:rPr lang="en-US" sz="1800" b="1" baseline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 thập phân 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số thập phân 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0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180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m</a:t>
                          </a:r>
                          <a:endParaRPr lang="en-US" sz="18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9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200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m</a:t>
                          </a:r>
                          <a:endParaRPr lang="en-US" sz="24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141881"/>
                  </p:ext>
                </p:extLst>
              </p:nvPr>
            </p:nvGraphicFramePr>
            <p:xfrm>
              <a:off x="194968" y="587842"/>
              <a:ext cx="8794655" cy="44642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8102"/>
                    <a:gridCol w="768102"/>
                    <a:gridCol w="768102"/>
                    <a:gridCol w="768102"/>
                    <a:gridCol w="2880324"/>
                    <a:gridCol w="2841923"/>
                  </a:tblGrid>
                  <a:tr h="380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phân</a:t>
                          </a:r>
                          <a:r>
                            <a:rPr lang="en-US" sz="1800" b="1" baseline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 thập phân 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số thập phân 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</a:tr>
                  <a:tr h="730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6765" t="-55833" r="-99154" b="-46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0,5m</a:t>
                          </a:r>
                          <a:endParaRPr lang="en-US" sz="18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719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6765" t="-158475" r="-99154" b="-373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268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0760" y="128353"/>
            <a:ext cx="859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087817"/>
              </p:ext>
            </p:extLst>
          </p:nvPr>
        </p:nvGraphicFramePr>
        <p:xfrm>
          <a:off x="194968" y="587842"/>
          <a:ext cx="8735277" cy="4435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0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1747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phân</a:t>
                      </a:r>
                      <a:r>
                        <a:rPr lang="en-US" sz="18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thập phân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 thập phân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3420" y="1054123"/>
                <a:ext cx="755335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0" y="1054123"/>
                <a:ext cx="755335" cy="533929"/>
              </a:xfrm>
              <a:prstGeom prst="rect">
                <a:avLst/>
              </a:prstGeom>
              <a:blipFill rotWithShape="0">
                <a:blip r:embed="rId2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077698" y="1141737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0,35m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83421" y="1633131"/>
                <a:ext cx="755335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1" y="1633131"/>
                <a:ext cx="755335" cy="533929"/>
              </a:xfrm>
              <a:prstGeom prst="rect">
                <a:avLst/>
              </a:prstGeom>
              <a:blipFill rotWithShape="0">
                <a:blip r:embed="rId3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077697" y="1727227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0,09m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51548" y="2194847"/>
                <a:ext cx="619080" cy="527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548" y="2194847"/>
                <a:ext cx="619080" cy="527773"/>
              </a:xfrm>
              <a:prstGeom prst="rect">
                <a:avLst/>
              </a:prstGeom>
              <a:blipFill rotWithShape="0">
                <a:blip r:embed="rId4"/>
                <a:stretch>
                  <a:fillRect r="-3922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149031" y="2288943"/>
            <a:ext cx="736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83420" y="2794830"/>
                <a:ext cx="755335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0" y="2794830"/>
                <a:ext cx="755335" cy="533929"/>
              </a:xfrm>
              <a:prstGeom prst="rect">
                <a:avLst/>
              </a:prstGeom>
              <a:blipFill rotWithShape="0">
                <a:blip r:embed="rId5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077696" y="2888926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0,68m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42543" y="3319923"/>
                <a:ext cx="837089" cy="5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543" y="3319923"/>
                <a:ext cx="837089" cy="528863"/>
              </a:xfrm>
              <a:prstGeom prst="rect">
                <a:avLst/>
              </a:prstGeom>
              <a:blipFill rotWithShape="0">
                <a:blip r:embed="rId6"/>
                <a:stretch>
                  <a:fillRect r="-2899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006363" y="3414019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0,001m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42543" y="3907970"/>
                <a:ext cx="837089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543" y="3907970"/>
                <a:ext cx="837089" cy="533929"/>
              </a:xfrm>
              <a:prstGeom prst="rect">
                <a:avLst/>
              </a:prstGeom>
              <a:blipFill rotWithShape="0">
                <a:blip r:embed="rId7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006363" y="4002066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0,056m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83420" y="4431489"/>
                <a:ext cx="837089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375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0" y="4431489"/>
                <a:ext cx="837089" cy="533929"/>
              </a:xfrm>
              <a:prstGeom prst="rect">
                <a:avLst/>
              </a:prstGeom>
              <a:blipFill rotWithShape="0">
                <a:blip r:embed="rId8"/>
                <a:stretch>
                  <a:fillRect r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7006363" y="4537515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0,375m</a:t>
            </a:r>
          </a:p>
        </p:txBody>
      </p:sp>
    </p:spTree>
    <p:extLst>
      <p:ext uri="{BB962C8B-B14F-4D97-AF65-F5344CB8AC3E}">
        <p14:creationId xmlns:p14="http://schemas.microsoft.com/office/powerpoint/2010/main" val="13541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2988129" y="987879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2377364" y="983583"/>
            <a:ext cx="427373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  <a:ea typeface="+mn-ea"/>
                <a:cs typeface="+mn-cs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01886" y="1888786"/>
            <a:ext cx="2742277" cy="3404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29997" y="2736057"/>
            <a:ext cx="4054947" cy="2417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1984018" y="1829881"/>
            <a:ext cx="517596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Số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0,1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165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2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60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19" y="902740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uhoi"/>
              <p:cNvSpPr/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1650" kern="1200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=?</a:t>
                </a:r>
              </a:p>
            </p:txBody>
          </p:sp>
        </mc:Choice>
        <mc:Fallback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8</a:t>
            </a: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0.008</a:t>
            </a: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0.08</a:t>
            </a: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D. 0.8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9896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7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0,9 m = … m?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1"/>
              <p:cNvSpPr/>
              <p:nvPr/>
            </p:nvSpPr>
            <p:spPr>
              <a:xfrm>
                <a:off x="80010" y="3456211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" y="3456211"/>
                <a:ext cx="4270229" cy="6680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3"/>
              <p:cNvSpPr/>
              <p:nvPr/>
            </p:nvSpPr>
            <p:spPr>
              <a:xfrm>
                <a:off x="80009" y="4236716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4236716"/>
                <a:ext cx="4270229" cy="6680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2"/>
              <p:cNvSpPr/>
              <p:nvPr/>
            </p:nvSpPr>
            <p:spPr>
              <a:xfrm>
                <a:off x="4793761" y="3456211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1" y="3456211"/>
                <a:ext cx="4270229" cy="6680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4"/>
              <p:cNvSpPr/>
              <p:nvPr/>
            </p:nvSpPr>
            <p:spPr>
              <a:xfrm>
                <a:off x="4793760" y="4219598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200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0" y="4219598"/>
                <a:ext cx="4270229" cy="6680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31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10741" y="1805932"/>
            <a:ext cx="6174757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(TT)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476" y="655148"/>
            <a:ext cx="3986959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09F90-2688-4A88-B60C-B4ED7D40D5DF}"/>
              </a:ext>
            </a:extLst>
          </p:cNvPr>
          <p:cNvSpPr txBox="1"/>
          <p:nvPr/>
        </p:nvSpPr>
        <p:spPr>
          <a:xfrm>
            <a:off x="2303585" y="2436912"/>
            <a:ext cx="510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5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1054331"/>
            <a:ext cx="6254225" cy="979104"/>
            <a:chOff x="4078605" y="1634187"/>
            <a:chExt cx="7884444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731979" y="1963648"/>
              <a:ext cx="5938887" cy="52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nl-NL" sz="1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nl-NL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hận biết khái niệm ban đầu về sồ thập phân</a:t>
              </a:r>
              <a:endParaRPr lang="en-US" sz="1800" b="1" dirty="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2256841" y="2988235"/>
            <a:ext cx="6078415" cy="1008505"/>
            <a:chOff x="4097655" y="4422459"/>
            <a:chExt cx="8124750" cy="1433512"/>
          </a:xfrm>
        </p:grpSpPr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4755174" y="4611371"/>
              <a:ext cx="7467231" cy="1244600"/>
            </a:xfrm>
            <a:custGeom>
              <a:avLst/>
              <a:gdLst>
                <a:gd name="T0" fmla="*/ 5102015 w 2345"/>
                <a:gd name="T1" fmla="*/ 1244600 h 456"/>
                <a:gd name="T2" fmla="*/ 549485 w 2345"/>
                <a:gd name="T3" fmla="*/ 1244600 h 456"/>
                <a:gd name="T4" fmla="*/ 0 w 2345"/>
                <a:gd name="T5" fmla="*/ 622300 h 456"/>
                <a:gd name="T6" fmla="*/ 0 w 2345"/>
                <a:gd name="T7" fmla="*/ 622300 h 456"/>
                <a:gd name="T8" fmla="*/ 549485 w 2345"/>
                <a:gd name="T9" fmla="*/ 0 h 456"/>
                <a:gd name="T10" fmla="*/ 5102015 w 2345"/>
                <a:gd name="T11" fmla="*/ 0 h 456"/>
                <a:gd name="T12" fmla="*/ 5651500 w 2345"/>
                <a:gd name="T13" fmla="*/ 622300 h 456"/>
                <a:gd name="T14" fmla="*/ 5651500 w 2345"/>
                <a:gd name="T15" fmla="*/ 622300 h 456"/>
                <a:gd name="T16" fmla="*/ 5102015 w 2345"/>
                <a:gd name="T17" fmla="*/ 1244600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rgbClr val="ED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4775683" y="4598655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4739047" y="4598655"/>
              <a:ext cx="1252537" cy="1244600"/>
            </a:xfrm>
            <a:custGeom>
              <a:avLst/>
              <a:gdLst>
                <a:gd name="T0" fmla="*/ 1252537 w 582"/>
                <a:gd name="T1" fmla="*/ 1244600 h 456"/>
                <a:gd name="T2" fmla="*/ 490685 w 582"/>
                <a:gd name="T3" fmla="*/ 1244600 h 456"/>
                <a:gd name="T4" fmla="*/ 0 w 582"/>
                <a:gd name="T5" fmla="*/ 622300 h 456"/>
                <a:gd name="T6" fmla="*/ 142040 w 582"/>
                <a:gd name="T7" fmla="*/ 182869 h 456"/>
                <a:gd name="T8" fmla="*/ 490685 w 582"/>
                <a:gd name="T9" fmla="*/ 0 h 456"/>
                <a:gd name="T10" fmla="*/ 1252537 w 582"/>
                <a:gd name="T11" fmla="*/ 124460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4205605" y="4531997"/>
              <a:ext cx="1485900" cy="539750"/>
            </a:xfrm>
            <a:custGeom>
              <a:avLst/>
              <a:gdLst>
                <a:gd name="T0" fmla="*/ 1485900 w 1368"/>
                <a:gd name="T1" fmla="*/ 539750 h 357"/>
                <a:gd name="T2" fmla="*/ 333459 w 1368"/>
                <a:gd name="T3" fmla="*/ 539750 h 357"/>
                <a:gd name="T4" fmla="*/ 0 w 1368"/>
                <a:gd name="T5" fmla="*/ 0 h 3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7">
                  <a:moveTo>
                    <a:pt x="1368" y="357"/>
                  </a:moveTo>
                  <a:lnTo>
                    <a:pt x="307" y="357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4097655" y="4422459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174661" y="1473803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512102" y="3248207"/>
            <a:ext cx="4535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để đọc, viết số thập phân dạng đơn giản</a:t>
            </a:r>
            <a:endParaRPr lang="vi-VN" sz="1800" b="1" i="1" dirty="0">
              <a:solidFill>
                <a:srgbClr val="213054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89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969" y="1276472"/>
            <a:ext cx="3724067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276218"/>
              </p:ext>
            </p:extLst>
          </p:nvPr>
        </p:nvGraphicFramePr>
        <p:xfrm>
          <a:off x="403707" y="801600"/>
          <a:ext cx="3052012" cy="277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7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620853" y="75008"/>
                <a:ext cx="5906530" cy="42281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1dm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còn được viết thành 0,1m.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1cm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còn được viết thành 0,01m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1mm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m còn được viết thành 0,001m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0853" y="75008"/>
                <a:ext cx="5906530" cy="4228145"/>
              </a:xfrm>
              <a:prstGeom prst="rect">
                <a:avLst/>
              </a:prstGeom>
              <a:blipFill rotWithShape="0">
                <a:blip r:embed="rId3"/>
                <a:stretch>
                  <a:fillRect l="-10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25192" y="1591293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525" y="1591292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569" y="226996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192" y="226996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11" y="226996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0611" y="299107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3234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192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47" y="299107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932534" y="933079"/>
                <a:ext cx="7871255" cy="33688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buClrTx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</a:t>
                </a:r>
                <a:r>
                  <a:rPr kumimoji="0" lang="en-US" altLang="en-US" sz="20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0,1;  0,01;  0,001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; 0,1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</a:p>
              <a:p>
                <a:pPr lvl="0">
                  <a:buClrTx/>
                  <a:buFontTx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0,001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0,001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lnSpc>
                    <a:spcPct val="20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0,1;    0,01;    0,001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gọi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534" y="933079"/>
                <a:ext cx="7871255" cy="3368871"/>
              </a:xfrm>
              <a:prstGeom prst="rect">
                <a:avLst/>
              </a:prstGeom>
              <a:blipFill>
                <a:blip r:embed="rId2"/>
                <a:stretch>
                  <a:fillRect l="-852" b="-271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14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3707" y="801600"/>
          <a:ext cx="3052012" cy="277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7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620853" y="29355"/>
                <a:ext cx="5906530" cy="43194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5dm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còn được viết thành 0,5m.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7cm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còn được viết thành 0,07m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9mm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m còn được viết thành 0,009m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0853" y="29355"/>
                <a:ext cx="5906530" cy="4319452"/>
              </a:xfrm>
              <a:prstGeom prst="rect">
                <a:avLst/>
              </a:prstGeom>
              <a:blipFill rotWithShape="0">
                <a:blip r:embed="rId3"/>
                <a:stretch>
                  <a:fillRect l="-10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25192" y="1591293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525" y="1591292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569" y="226996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192" y="226996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11" y="226996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0611" y="299107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3234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192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47" y="299107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173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885033" y="1141854"/>
                <a:ext cx="8074550" cy="30700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buClrTx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0,5;  0,07;  0,009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0,5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năm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0,5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</a:p>
              <a:p>
                <a:pPr lvl="0">
                  <a:buClrTx/>
                  <a:buFontTx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0,07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bảy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0,07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0,009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chín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0,009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lnSpc>
                    <a:spcPct val="20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0,5;   0,07;   0,009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gọi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033" y="1141854"/>
                <a:ext cx="8074550" cy="3070071"/>
              </a:xfrm>
              <a:prstGeom prst="rect">
                <a:avLst/>
              </a:prstGeom>
              <a:blipFill>
                <a:blip r:embed="rId2"/>
                <a:stretch>
                  <a:fillRect l="-755" b="-297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951" y="174661"/>
            <a:ext cx="8620018" cy="486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3286" y="286459"/>
            <a:ext cx="8119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1: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Đọc các phân số thập phân và số thập phân trên các vạch của tia số:</a:t>
            </a:r>
            <a:endPara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312" r="-543" b="8239"/>
          <a:stretch/>
        </p:blipFill>
        <p:spPr>
          <a:xfrm>
            <a:off x="457599" y="1034140"/>
            <a:ext cx="7152562" cy="25428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-4208" b="82915"/>
          <a:stretch/>
        </p:blipFill>
        <p:spPr>
          <a:xfrm>
            <a:off x="673286" y="3035233"/>
            <a:ext cx="7648841" cy="18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7657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639</Words>
  <Application>Microsoft Office PowerPoint</Application>
  <PresentationFormat>On-screen Show (16:9)</PresentationFormat>
  <Paragraphs>177</Paragraphs>
  <Slides>18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Catamaran</vt:lpstr>
      <vt:lpstr>Cambria</vt:lpstr>
      <vt:lpstr>Work Sans</vt:lpstr>
      <vt:lpstr>Montserrat</vt:lpstr>
      <vt:lpstr>Comfortaa</vt:lpstr>
      <vt:lpstr>Roboto Slab Regular</vt:lpstr>
      <vt:lpstr>Calibri</vt:lpstr>
      <vt:lpstr>Arial</vt:lpstr>
      <vt:lpstr>Times New Roman</vt:lpstr>
      <vt:lpstr>Kalam</vt:lpstr>
      <vt:lpstr>Cambria Math</vt:lpstr>
      <vt:lpstr>Calibri Light</vt:lpstr>
      <vt:lpstr>Vibur</vt:lpstr>
      <vt:lpstr>Tahoma</vt:lpstr>
      <vt:lpstr>Learning the Days of the Week by Slidesgo </vt:lpstr>
      <vt:lpstr>Doodle Sketchbook by Slidesgo</vt:lpstr>
      <vt:lpstr>1_Office Theme</vt:lpstr>
      <vt:lpstr>Office Theme</vt:lpstr>
      <vt:lpstr>Toán Khái niệm về số thập phân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dc:creator>Admin</dc:creator>
  <cp:lastModifiedBy>Sáu Đặng</cp:lastModifiedBy>
  <cp:revision>36</cp:revision>
  <dcterms:modified xsi:type="dcterms:W3CDTF">2021-10-08T05:56:52Z</dcterms:modified>
</cp:coreProperties>
</file>