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73" r:id="rId3"/>
    <p:sldId id="258" r:id="rId4"/>
    <p:sldId id="259" r:id="rId5"/>
    <p:sldId id="272" r:id="rId6"/>
    <p:sldId id="264" r:id="rId7"/>
    <p:sldId id="260" r:id="rId8"/>
    <p:sldId id="261" r:id="rId9"/>
    <p:sldId id="262" r:id="rId10"/>
    <p:sldId id="263" r:id="rId11"/>
    <p:sldId id="271" r:id="rId12"/>
    <p:sldId id="275" r:id="rId13"/>
    <p:sldId id="276"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FF"/>
    <a:srgbClr val="32DA46"/>
    <a:srgbClr val="00FFFF"/>
    <a:srgbClr val="00FF00"/>
    <a:srgbClr val="FF0066"/>
    <a:srgbClr val="8A9E24"/>
    <a:srgbClr val="FFFF00"/>
    <a:srgbClr val="B20E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93656" autoAdjust="0"/>
  </p:normalViewPr>
  <p:slideViewPr>
    <p:cSldViewPr>
      <p:cViewPr varScale="1">
        <p:scale>
          <a:sx n="68" d="100"/>
          <a:sy n="68" d="100"/>
        </p:scale>
        <p:origin x="-14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6D07B-2ABD-4DE1-9B89-7D95034D87C9}" type="datetimeFigureOut">
              <a:rPr lang="en-US" smtClean="0"/>
              <a:pPr/>
              <a:t>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A44BC-E30F-4D0C-865E-AB039AB39FFA}" type="slidenum">
              <a:rPr lang="en-US" smtClean="0"/>
              <a:pPr/>
              <a:t>‹#›</a:t>
            </a:fld>
            <a:endParaRPr lang="en-US"/>
          </a:p>
        </p:txBody>
      </p:sp>
    </p:spTree>
    <p:extLst>
      <p:ext uri="{BB962C8B-B14F-4D97-AF65-F5344CB8AC3E}">
        <p14:creationId xmlns:p14="http://schemas.microsoft.com/office/powerpoint/2010/main" xmlns="" val="97509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A44BC-E30F-4D0C-865E-AB039AB39FFA}" type="slidenum">
              <a:rPr lang="en-US" smtClean="0"/>
              <a:pPr/>
              <a:t>4</a:t>
            </a:fld>
            <a:endParaRPr lang="en-US"/>
          </a:p>
        </p:txBody>
      </p:sp>
    </p:spTree>
    <p:extLst>
      <p:ext uri="{BB962C8B-B14F-4D97-AF65-F5344CB8AC3E}">
        <p14:creationId xmlns:p14="http://schemas.microsoft.com/office/powerpoint/2010/main" xmlns="" val="678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1FC63-5E4A-4366-BAFC-D5AF55FADB6C}"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1FC63-5E4A-4366-BAFC-D5AF55FADB6C}"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1FC63-5E4A-4366-BAFC-D5AF55FADB6C}"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1FC63-5E4A-4366-BAFC-D5AF55FADB6C}"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1FC63-5E4A-4366-BAFC-D5AF55FADB6C}"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1FC63-5E4A-4366-BAFC-D5AF55FADB6C}"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680D2-E6AD-45B7-8E21-900B3ED76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7" descr="flower7"/>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5100" y="1032272"/>
            <a:ext cx="28575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8" descr="flower7"/>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15150" y="1089422"/>
            <a:ext cx="228600" cy="11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WordArt 121"/>
          <p:cNvSpPr>
            <a:spLocks noChangeArrowheads="1" noChangeShapeType="1" noTextEdit="1"/>
          </p:cNvSpPr>
          <p:nvPr/>
        </p:nvSpPr>
        <p:spPr bwMode="auto">
          <a:xfrm>
            <a:off x="5499691" y="1721991"/>
            <a:ext cx="3028950" cy="1143000"/>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Kể</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chuyện</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27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80" name="WordArt 122"/>
          <p:cNvSpPr>
            <a:spLocks noChangeArrowheads="1" noChangeShapeType="1" noTextEdit="1"/>
          </p:cNvSpPr>
          <p:nvPr/>
        </p:nvSpPr>
        <p:spPr bwMode="auto">
          <a:xfrm>
            <a:off x="1494235" y="3217070"/>
            <a:ext cx="5943600" cy="1428750"/>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Ông</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Đăng</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37901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Hình0067.jpg"/>
          <p:cNvPicPr>
            <a:picLocks noChangeAspect="1"/>
          </p:cNvPicPr>
          <p:nvPr/>
        </p:nvPicPr>
        <p:blipFill>
          <a:blip r:embed="rId3">
            <a:lum bright="-20000"/>
          </a:blip>
          <a:stretch>
            <a:fillRect/>
          </a:stretch>
        </p:blipFill>
        <p:spPr>
          <a:xfrm>
            <a:off x="609600" y="1219200"/>
            <a:ext cx="7848600" cy="4724400"/>
          </a:xfrm>
          <a:prstGeom prst="rect">
            <a:avLst/>
          </a:prstGeom>
        </p:spPr>
      </p:pic>
      <p:sp>
        <p:nvSpPr>
          <p:cNvPr id="5" name="TextBox 4"/>
          <p:cNvSpPr txBox="1"/>
          <p:nvPr/>
        </p:nvSpPr>
        <p:spPr>
          <a:xfrm>
            <a:off x="228600" y="6019800"/>
            <a:ext cx="8610599" cy="646331"/>
          </a:xfrm>
          <a:prstGeom prst="rect">
            <a:avLst/>
          </a:prstGeom>
          <a:solidFill>
            <a:schemeClr val="accent5">
              <a:lumMod val="40000"/>
              <a:lumOff val="60000"/>
            </a:schemeClr>
          </a:solidFill>
        </p:spPr>
        <p:txBody>
          <a:bodyPr wrap="square" rtlCol="0">
            <a:spAutoFit/>
          </a:bodyPr>
          <a:lstStyle/>
          <a:p>
            <a:pPr lvl="1"/>
            <a:r>
              <a:rPr lang="en-US" sz="3600" b="1" smtClean="0">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4</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ình0063.jpg"/>
          <p:cNvPicPr>
            <a:picLocks noChangeAspect="1"/>
          </p:cNvPicPr>
          <p:nvPr/>
        </p:nvPicPr>
        <p:blipFill>
          <a:blip r:embed="rId3">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p:nvPr/>
        </p:nvSpPr>
        <p:spPr>
          <a:xfrm>
            <a:off x="609600" y="3429000"/>
            <a:ext cx="2906565"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này</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sức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chối</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7" name="Picture 6" descr="Hình0067.jpg"/>
          <p:cNvPicPr>
            <a:picLocks noChangeAspect="1"/>
          </p:cNvPicPr>
          <p:nvPr/>
        </p:nvPicPr>
        <p:blipFill>
          <a:blip r:embed="rId4">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p:nvPr/>
        </p:nvSpPr>
        <p:spPr>
          <a:xfrm>
            <a:off x="4648200" y="3429000"/>
            <a:ext cx="4390946"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Quan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sai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múc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một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chậu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nước</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9" name="Picture 8" descr="Hình0064.jpg"/>
          <p:cNvPicPr>
            <a:picLocks noChangeAspect="1"/>
          </p:cNvPicPr>
          <p:nvPr/>
        </p:nvPicPr>
        <p:blipFill>
          <a:blip r:embed="rId5">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p:nvPr/>
        </p:nvSpPr>
        <p:spPr>
          <a:xfrm>
            <a:off x="304800" y="6324600"/>
            <a:ext cx="4065537"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trang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thành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dân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phu</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11" name="Picture 10" descr="Hình0066.jpg"/>
          <p:cNvPicPr>
            <a:picLocks noChangeAspect="1"/>
          </p:cNvPicPr>
          <p:nvPr/>
        </p:nvPicPr>
        <p:blipFill>
          <a:blip r:embed="rId6">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p:nvPr/>
        </p:nvSpPr>
        <p:spPr>
          <a:xfrm>
            <a:off x="5105400" y="6305490"/>
            <a:ext cx="3283271"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Các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võ</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ngờ</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xông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
        <p:nvSpPr>
          <p:cNvPr id="14" name="TextBox 13"/>
          <p:cNvSpPr txBox="1"/>
          <p:nvPr/>
        </p:nvSpPr>
        <p:spPr>
          <a:xfrm>
            <a:off x="533400" y="1524000"/>
            <a:ext cx="7543801" cy="3170099"/>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THẢO LUẬN NHÓM: </a:t>
            </a:r>
          </a:p>
          <a:p>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Kể</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lại</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câu</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chuyện</a:t>
            </a:r>
            <a:endParaRPr lang="en-US" sz="2800" b="1" i="1" dirty="0" smtClean="0">
              <a:solidFill>
                <a:srgbClr val="FF0066"/>
              </a:solidFill>
              <a:latin typeface="Times New Roman" panose="02020603050405020304" pitchFamily="18" charset="0"/>
              <a:cs typeface="Times New Roman" panose="02020603050405020304" pitchFamily="18" charset="0"/>
            </a:endParaRPr>
          </a:p>
          <a:p>
            <a:endParaRPr lang="en-US" sz="2800" b="1" i="1" dirty="0" smtClean="0">
              <a:solidFill>
                <a:srgbClr val="FF0066"/>
              </a:solidFill>
              <a:latin typeface="Times New Roman" panose="02020603050405020304" pitchFamily="18" charset="0"/>
              <a:cs typeface="Times New Roman" panose="02020603050405020304" pitchFamily="18" charset="0"/>
            </a:endParaRPr>
          </a:p>
          <a:p>
            <a:pPr>
              <a:buFont typeface="Wingdings" pitchFamily="2" charset="2"/>
              <a:buChar char="v"/>
            </a:pP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hồi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hứng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thể</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niềm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khâm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phục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về</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án</a:t>
            </a:r>
            <a:r>
              <a:rPr lang="en-US" sz="2800" b="1" i="1" dirty="0" smtClean="0">
                <a:latin typeface="Times New Roman" pitchFamily="18" charset="0"/>
                <a:cs typeface="Times New Roman" pitchFamily="18" charset="0"/>
              </a:rPr>
              <a:t>.</a:t>
            </a:r>
          </a:p>
          <a:p>
            <a:pPr>
              <a:buFont typeface="Wingdings" pitchFamily="2" charset="2"/>
              <a:buChar char="v"/>
            </a:pPr>
            <a:endParaRPr lang="en-US" sz="2800" b="1" i="1" dirty="0" smtClean="0">
              <a:latin typeface="Times New Roman" pitchFamily="18" charset="0"/>
              <a:cs typeface="Times New Roman" pitchFamily="18" charset="0"/>
            </a:endParaRPr>
          </a:p>
          <a:p>
            <a:pPr>
              <a:buFont typeface="Wingdings" pitchFamily="2" charset="2"/>
              <a:buChar char="v"/>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từng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r>
              <a:rPr lang="en-US" sz="2800" b="1" i="1" dirty="0" smtClean="0">
                <a:latin typeface="Times New Roman" pitchFamily="18" charset="0"/>
                <a:cs typeface="Times New Roman" pitchFamily="18" charset="0"/>
              </a:rPr>
              <a:t>.</a:t>
            </a: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4</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1000"/>
                                        <p:tgtEl>
                                          <p:spTgt spid="14">
                                            <p:txEl>
                                              <p:pRg st="3" end="3"/>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000"/>
                                        <p:tgtEl>
                                          <p:spTgt spid="1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xEl>
                                              <p:pRg st="1" end="1"/>
                                            </p:txEl>
                                          </p:spTgt>
                                        </p:tgtEl>
                                      </p:cBhvr>
                                    </p:animEffect>
                                    <p:set>
                                      <p:cBhvr>
                                        <p:cTn id="27" dur="1" fill="hold">
                                          <p:stCondLst>
                                            <p:cond delay="499"/>
                                          </p:stCondLst>
                                        </p:cTn>
                                        <p:tgtEl>
                                          <p:spTgt spid="14">
                                            <p:txEl>
                                              <p:pRg st="1" end="1"/>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3" end="3"/>
                                            </p:txEl>
                                          </p:spTgt>
                                        </p:tgtEl>
                                      </p:cBhvr>
                                    </p:animEffect>
                                    <p:set>
                                      <p:cBhvr>
                                        <p:cTn id="30" dur="1" fill="hold">
                                          <p:stCondLst>
                                            <p:cond delay="499"/>
                                          </p:stCondLst>
                                        </p:cTn>
                                        <p:tgtEl>
                                          <p:spTgt spid="14">
                                            <p:txEl>
                                              <p:pRg st="3" end="3"/>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5" end="5"/>
                                            </p:txEl>
                                          </p:spTgt>
                                        </p:tgtEl>
                                      </p:cBhvr>
                                    </p:animEffect>
                                    <p:set>
                                      <p:cBhvr>
                                        <p:cTn id="33"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3"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loud Callout 6"/>
          <p:cNvSpPr/>
          <p:nvPr/>
        </p:nvSpPr>
        <p:spPr>
          <a:xfrm>
            <a:off x="2438400" y="990600"/>
            <a:ext cx="6705600" cy="19842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971800" y="1466671"/>
            <a:ext cx="6400800" cy="1200329"/>
          </a:xfrm>
          <a:prstGeom prst="rect">
            <a:avLst/>
          </a:prstGeom>
          <a:noFill/>
        </p:spPr>
        <p:txBody>
          <a:bodyPr wrap="square" rtlCol="0">
            <a:spAutoFit/>
          </a:bodyPr>
          <a:lstStyle/>
          <a:p>
            <a:r>
              <a:rPr lang="en-US" sz="3600" b="1" dirty="0" err="1" smtClean="0">
                <a:solidFill>
                  <a:srgbClr val="0070C0"/>
                </a:solidFill>
                <a:latin typeface="Times New Roman" panose="02020603050405020304" pitchFamily="18" charset="0"/>
                <a:cs typeface="Times New Roman" pitchFamily="18" charset="0"/>
              </a:rPr>
              <a:t>Biện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pháp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ông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dùng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để</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tìm</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kẻ</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ăn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cắp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tài</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tình</a:t>
            </a:r>
            <a:r>
              <a:rPr lang="en-US" sz="3600" b="1" dirty="0" smtClean="0">
                <a:solidFill>
                  <a:srgbClr val="0070C0"/>
                </a:solidFill>
                <a:latin typeface="Times New Roman" pitchFamily="18" charset="0"/>
                <a:cs typeface="Times New Roman" pitchFamily="18" charset="0"/>
              </a:rPr>
              <a:t> ở </a:t>
            </a:r>
            <a:r>
              <a:rPr lang="en-US" sz="3600" b="1" dirty="0" err="1" smtClean="0">
                <a:solidFill>
                  <a:srgbClr val="0070C0"/>
                </a:solidFill>
                <a:latin typeface="Times New Roman" pitchFamily="18" charset="0"/>
                <a:cs typeface="Times New Roman" pitchFamily="18" charset="0"/>
              </a:rPr>
              <a:t>chỗ</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nào</a:t>
            </a:r>
            <a:r>
              <a:rPr lang="en-US" sz="3600" b="1" dirty="0" smtClean="0">
                <a:solidFill>
                  <a:srgbClr val="0070C0"/>
                </a:solidFill>
                <a:latin typeface="Times New Roman" pitchFamily="18" charset="0"/>
                <a:cs typeface="Times New Roman"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3570744"/>
            <a:ext cx="9144000" cy="2677656"/>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dùng để tìm kẻ ăn cắp: </a:t>
            </a:r>
          </a:p>
          <a:p>
            <a:r>
              <a:rPr lang="en-US" sz="2800" b="1" i="1" smtClean="0">
                <a:latin typeface="Times New Roman" pitchFamily="18" charset="0"/>
                <a:cs typeface="Times New Roman" pitchFamily="18" charset="0"/>
              </a:rPr>
              <a:t>+ Ông cho bỏ tiền vào nước để xem có váng dầu nổi lên không.</a:t>
            </a:r>
          </a:p>
          <a:p>
            <a:r>
              <a:rPr lang="en-US" sz="2800" b="1" i="1" smtClean="0">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loud Callout 4"/>
          <p:cNvSpPr/>
          <p:nvPr/>
        </p:nvSpPr>
        <p:spPr>
          <a:xfrm>
            <a:off x="2286000" y="170337"/>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3102864" y="452307"/>
            <a:ext cx="5486400" cy="1569660"/>
          </a:xfrm>
          <a:prstGeom prst="rect">
            <a:avLst/>
          </a:prstGeom>
          <a:noFill/>
        </p:spPr>
        <p:txBody>
          <a:bodyPr wrap="square" rtlCol="0">
            <a:spAutoFit/>
          </a:bodyPr>
          <a:lstStyle/>
          <a:p>
            <a:r>
              <a:rPr lang="en-US" sz="3200" b="1" dirty="0" err="1" smtClean="0">
                <a:solidFill>
                  <a:srgbClr val="0070C0"/>
                </a:solidFill>
                <a:latin typeface="Times New Roman" panose="02020603050405020304" pitchFamily="18" charset="0"/>
                <a:cs typeface="Times New Roman" pitchFamily="18" charset="0"/>
              </a:rPr>
              <a:t>Biện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pháp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ông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Nguyễn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Khoa</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Đăng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dùng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để</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trị</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bọn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cướp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tài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tình</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chỗ</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nào</a:t>
            </a:r>
            <a:r>
              <a:rPr lang="en-US" sz="3200" b="1" dirty="0" smtClean="0">
                <a:solidFill>
                  <a:srgbClr val="0070C0"/>
                </a:solidFill>
                <a:latin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sp>
        <p:nvSpPr>
          <p:cNvPr id="8" name="TextBox 7"/>
          <p:cNvSpPr txBox="1"/>
          <p:nvPr/>
        </p:nvSpPr>
        <p:spPr>
          <a:xfrm>
            <a:off x="0" y="2480370"/>
            <a:ext cx="9144000" cy="3539430"/>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trừng trị bọn cướp đường:</a:t>
            </a:r>
          </a:p>
          <a:p>
            <a:r>
              <a:rPr lang="en-US" sz="2800" b="1" i="1" smtClean="0">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smtClean="0">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ình0067.jpg"/>
          <p:cNvPicPr>
            <a:picLocks noChangeAspect="1"/>
          </p:cNvPicPr>
          <p:nvPr/>
        </p:nvPicPr>
        <p:blipFill>
          <a:blip r:embed="rId3">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4">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5">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6">
            <a:lum bright="-30000"/>
          </a:blip>
          <a:stretch>
            <a:fillRect/>
          </a:stretch>
        </p:blipFill>
        <p:spPr>
          <a:xfrm>
            <a:off x="228600" y="3581400"/>
            <a:ext cx="4267200" cy="2209800"/>
          </a:xfrm>
          <a:prstGeom prst="rect">
            <a:avLst/>
          </a:prstGeom>
          <a:ln>
            <a:noFill/>
          </a:ln>
          <a:effectLst>
            <a:softEdge rad="112500"/>
          </a:effectLst>
        </p:spPr>
      </p:pic>
      <p:sp>
        <p:nvSpPr>
          <p:cNvPr id="9" name="TextBox 8"/>
          <p:cNvSpPr txBox="1"/>
          <p:nvPr/>
        </p:nvSpPr>
        <p:spPr>
          <a:xfrm>
            <a:off x="838200" y="3429000"/>
            <a:ext cx="184731" cy="369332"/>
          </a:xfrm>
          <a:prstGeom prst="rect">
            <a:avLst/>
          </a:prstGeom>
          <a:noFill/>
        </p:spPr>
        <p:txBody>
          <a:bodyPr wrap="none" rtlCol="0">
            <a:spAutoFit/>
          </a:bodyPr>
          <a:lstStyle/>
          <a:p>
            <a:endParaRPr lang="en-US"/>
          </a:p>
        </p:txBody>
      </p:sp>
      <p:sp>
        <p:nvSpPr>
          <p:cNvPr id="10" name="Rectangle 9"/>
          <p:cNvSpPr/>
          <p:nvPr/>
        </p:nvSpPr>
        <p:spPr>
          <a:xfrm>
            <a:off x="152400" y="2971800"/>
            <a:ext cx="46482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hàng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đòi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chối</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1" name="Rectangle 10"/>
          <p:cNvSpPr/>
          <p:nvPr/>
        </p:nvSpPr>
        <p:spPr>
          <a:xfrm>
            <a:off x="4572000" y="2895600"/>
            <a:ext cx="4572000" cy="1015663"/>
          </a:xfrm>
          <a:prstGeom prst="rect">
            <a:avLst/>
          </a:prstGeom>
        </p:spPr>
        <p:txBody>
          <a:bodyPr>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múc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cắp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0" y="5766137"/>
            <a:ext cx="4648200" cy="1015663"/>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gỗ</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khiêngcác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3" name="Rectangle 12"/>
          <p:cNvSpPr/>
          <p:nvPr/>
        </p:nvSpPr>
        <p:spPr>
          <a:xfrm>
            <a:off x="4800600" y="5997714"/>
            <a:ext cx="40386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bọn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cướp</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09600" y="2286000"/>
            <a:ext cx="8001000" cy="3539430"/>
          </a:xfrm>
          <a:prstGeom prst="rect">
            <a:avLst/>
          </a:prstGeom>
          <a:noFill/>
        </p:spPr>
        <p:txBody>
          <a:bodyPr wrap="square" rtlCol="0">
            <a:spAutoFit/>
          </a:bodyPr>
          <a:lstStyle/>
          <a:p>
            <a:pPr algn="just"/>
            <a:r>
              <a:rPr lang="en-US" sz="3200" b="1" dirty="0" smtClean="0">
                <a:solidFill>
                  <a:srgbClr val="002060"/>
                </a:solidFill>
                <a:latin typeface="Times New Roman" pitchFamily="18" charset="0"/>
                <a:cs typeface="Times New Roman" pitchFamily="18" charset="0"/>
              </a:rPr>
              <a:t>     Ý </a:t>
            </a:r>
            <a:r>
              <a:rPr lang="en-US" sz="3200" b="1" dirty="0" err="1" smtClean="0">
                <a:solidFill>
                  <a:srgbClr val="002060"/>
                </a:solidFill>
                <a:latin typeface="Times New Roman" pitchFamily="18" charset="0"/>
                <a:cs typeface="Times New Roman" pitchFamily="18" charset="0"/>
              </a:rPr>
              <a:t>nghĩa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câu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Ca </a:t>
            </a:r>
            <a:r>
              <a:rPr lang="en-US" sz="3200" b="1" dirty="0" err="1" smtClean="0">
                <a:solidFill>
                  <a:srgbClr val="FF0000"/>
                </a:solidFill>
                <a:latin typeface="Times New Roman" pitchFamily="18" charset="0"/>
                <a:cs typeface="Times New Roman" pitchFamily="18" charset="0"/>
              </a:rPr>
              <a:t>ngợi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minh, </a:t>
            </a:r>
            <a:r>
              <a:rPr lang="en-US" sz="3200" b="1" dirty="0" err="1" smtClean="0">
                <a:solidFill>
                  <a:srgbClr val="FF0000"/>
                </a:solidFill>
                <a:latin typeface="Times New Roman" pitchFamily="18" charset="0"/>
                <a:cs typeface="Times New Roman" pitchFamily="18" charset="0"/>
              </a:rPr>
              <a:t>tài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xét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trừng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bọn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cướp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5" name="Picture 4" descr="0457966.jpg"/>
          <p:cNvPicPr>
            <a:picLocks noChangeAspect="1"/>
          </p:cNvPicPr>
          <p:nvPr/>
        </p:nvPicPr>
        <p:blipFill>
          <a:blip r:embed="rId3"/>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28608.gif"/>
          <p:cNvPicPr>
            <a:picLocks noChangeAspect="1"/>
          </p:cNvPicPr>
          <p:nvPr/>
        </p:nvPicPr>
        <p:blipFill>
          <a:blip r:embed="rId3"/>
          <a:stretch>
            <a:fillRect/>
          </a:stretch>
        </p:blipFill>
        <p:spPr>
          <a:xfrm>
            <a:off x="1905000" y="4267200"/>
            <a:ext cx="4538662" cy="2286000"/>
          </a:xfrm>
          <a:prstGeom prst="rect">
            <a:avLst/>
          </a:prstGeom>
        </p:spPr>
      </p:pic>
      <p:sp>
        <p:nvSpPr>
          <p:cNvPr id="7" name="TextBox 6"/>
          <p:cNvSpPr txBox="1"/>
          <p:nvPr/>
        </p:nvSpPr>
        <p:spPr>
          <a:xfrm>
            <a:off x="609599" y="1681877"/>
            <a:ext cx="7620001" cy="2585323"/>
          </a:xfrm>
          <a:prstGeom prst="rect">
            <a:avLst/>
          </a:prstGeom>
          <a:noFill/>
        </p:spPr>
        <p:txBody>
          <a:bodyPr wrap="square" rtlCol="0">
            <a:spAutoFit/>
          </a:bodyPr>
          <a:lstStyle/>
          <a:p>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Ôn</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bài</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cũ</a:t>
            </a:r>
            <a:r>
              <a:rPr lang="en-US" sz="4000" b="1" dirty="0" smtClean="0">
                <a:solidFill>
                  <a:srgbClr val="00B0F0"/>
                </a:solidFill>
                <a:latin typeface="Times New Roman" pitchFamily="18" charset="0"/>
                <a:cs typeface="Times New Roman" pitchFamily="18" charset="0"/>
              </a:rPr>
              <a:t>:</a:t>
            </a:r>
          </a:p>
          <a:p>
            <a:endParaRPr lang="en-US" sz="4000" b="1" dirty="0" smtClean="0">
              <a:solidFill>
                <a:srgbClr val="00B0F0"/>
              </a:solidFill>
              <a:latin typeface="Times New Roman" pitchFamily="18" charset="0"/>
              <a:cs typeface="Times New Roman" pitchFamily="18" charset="0"/>
            </a:endParaRPr>
          </a:p>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Hãy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việc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làm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hiện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lòng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liệt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9"/>
          <p:cNvSpPr>
            <a:spLocks noGrp="1"/>
          </p:cNvSpPr>
          <p:nvPr>
            <p:ph type="ctrTitle"/>
          </p:nvPr>
        </p:nvSpPr>
        <p:spPr/>
        <p:txBody>
          <a:bodyPr/>
          <a:lstStyle/>
          <a:p>
            <a:endParaRPr lang="en-US" dirty="0"/>
          </a:p>
        </p:txBody>
      </p:sp>
      <p:sp>
        <p:nvSpPr>
          <p:cNvPr id="11" name="Subtitle 10"/>
          <p:cNvSpPr>
            <a:spLocks noGrp="1"/>
          </p:cNvSpPr>
          <p:nvPr>
            <p:ph type="subTitle" idx="1"/>
          </p:nvPr>
        </p:nvSpPr>
        <p:spPr/>
        <p:txBody>
          <a:bodyPr/>
          <a:lstStyle/>
          <a:p>
            <a:endParaRPr lang="en-US"/>
          </a:p>
        </p:txBody>
      </p:sp>
      <p:pic>
        <p:nvPicPr>
          <p:cNvPr id="6" name="Picture 2" descr="C:\Documents and Settings\Administrator\My Documents\Downloads\Video\Hình0068.jpg"/>
          <p:cNvPicPr>
            <a:picLocks noChangeAspect="1" noChangeArrowheads="1"/>
          </p:cNvPicPr>
          <p:nvPr/>
        </p:nvPicPr>
        <p:blipFill>
          <a:blip r:embed="rId3"/>
          <a:srcRect/>
          <a:stretch>
            <a:fillRect/>
          </a:stretch>
        </p:blipFill>
        <p:spPr bwMode="auto">
          <a:xfrm>
            <a:off x="4343400" y="990600"/>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wrap="square" rtlCol="0">
            <a:prstTxWarp prst="textWave1">
              <a:avLst>
                <a:gd name="adj1" fmla="val 12500"/>
                <a:gd name="adj2" fmla="val -257"/>
              </a:avLst>
            </a:prstTxWarp>
            <a:spAutoFit/>
          </a:bodyPr>
          <a:lstStyle/>
          <a:p>
            <a:r>
              <a:rPr lang="en-US" sz="2000" dirty="0" err="1" smtClean="0"/>
              <a:t>ooogg</a:t>
            </a:r>
            <a:endParaRPr lang="en-US" sz="2000" dirty="0" smtClean="0"/>
          </a:p>
        </p:txBody>
      </p:sp>
      <p:sp>
        <p:nvSpPr>
          <p:cNvPr id="8" name="TextBox 7"/>
          <p:cNvSpPr txBox="1"/>
          <p:nvPr/>
        </p:nvSpPr>
        <p:spPr>
          <a:xfrm>
            <a:off x="228600" y="1676400"/>
            <a:ext cx="4876800" cy="3970318"/>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Đăng</a:t>
            </a:r>
            <a:r>
              <a:rPr lang="en-US" sz="2800" dirty="0" smtClean="0">
                <a:latin typeface="Times New Roman" pitchFamily="18" charset="0"/>
                <a:cs typeface="Times New Roman" pitchFamily="18" charset="0"/>
              </a:rPr>
              <a:t>(1691- 1725)-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676400" y="131058"/>
            <a:ext cx="7239000" cy="1261884"/>
          </a:xfrm>
          <a:prstGeom prst="rect">
            <a:avLst/>
          </a:prstGeom>
          <a:noFill/>
        </p:spPr>
        <p:txBody>
          <a:bodyPr wrap="square" rtlCol="0">
            <a:spAutoFit/>
          </a:bodyPr>
          <a:lstStyle/>
          <a:p>
            <a:endParaRPr lang="en-US" sz="2400" b="1" dirty="0" smtClean="0">
              <a:solidFill>
                <a:srgbClr val="FF0000"/>
              </a:solidFill>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33400" y="1085195"/>
            <a:ext cx="7086600" cy="4401205"/>
          </a:xfrm>
          <a:prstGeom prst="rect">
            <a:avLst/>
          </a:prstGeom>
          <a:noFill/>
        </p:spPr>
        <p:txBody>
          <a:bodyPr wrap="square" rtlCol="0">
            <a:spAutoFit/>
          </a:bodyPr>
          <a:lstStyle/>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gồm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kiện</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t>
            </a:r>
            <a:r>
              <a:rPr lang="en-US" sz="2800" b="1" dirty="0" smtClean="0">
                <a:latin typeface="Times New Roman" pitchFamily="18" charset="0"/>
                <a:cs typeface="Times New Roman" pitchFamily="18" charset="0"/>
              </a:rPr>
              <a:t>.                                               </a:t>
            </a:r>
          </a:p>
          <a:p>
            <a:pPr marL="342900" indent="-342900"/>
            <a:r>
              <a:rPr lang="en-US" sz="2800" b="1" dirty="0" smtClean="0">
                <a:solidFill>
                  <a:srgbClr val="00206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a:t>
            </a:r>
          </a:p>
          <a:p>
            <a:pPr marL="342900" indent="-342900"/>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20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143000" y="1828800"/>
            <a:ext cx="7516801"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truông</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vùng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đất</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rộng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nhiều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cỏ</a:t>
            </a:r>
            <a:r>
              <a:rPr lang="en-US" sz="2800" b="1" dirty="0" smtClean="0">
                <a:solidFill>
                  <a:srgbClr val="FF0066"/>
                </a:solidFill>
                <a:latin typeface="Times New Roman" pitchFamily="18" charset="0"/>
                <a:cs typeface="Times New Roman" pitchFamily="18" charset="0"/>
              </a:rPr>
              <a:t>.</a:t>
            </a:r>
          </a:p>
        </p:txBody>
      </p:sp>
      <p:sp>
        <p:nvSpPr>
          <p:cNvPr id="6" name="TextBox 5"/>
          <p:cNvSpPr txBox="1"/>
          <p:nvPr/>
        </p:nvSpPr>
        <p:spPr>
          <a:xfrm>
            <a:off x="1066800" y="3124200"/>
            <a:ext cx="6883616"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huyệt</a:t>
            </a:r>
            <a:r>
              <a:rPr lang="en-US" sz="2800" b="1" dirty="0" smtClean="0">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ổ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bọn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trộm</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cướp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tội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phạm</a:t>
            </a:r>
            <a:r>
              <a:rPr lang="en-US" sz="2800" b="1" dirty="0" smtClean="0">
                <a:solidFill>
                  <a:srgbClr val="FF0066"/>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990600" y="4572000"/>
            <a:ext cx="7086600" cy="954107"/>
          </a:xfrm>
          <a:prstGeom prst="rect">
            <a:avLst/>
          </a:prstGeom>
          <a:noFill/>
        </p:spPr>
        <p:txBody>
          <a:bodyPr wrap="square" rtlCol="0">
            <a:spAutoFit/>
          </a:bodyPr>
          <a:lstStyle/>
          <a:p>
            <a:pPr algn="r">
              <a:buFont typeface="Arial" pitchFamily="34" charset="0"/>
              <a:buChar char="•"/>
            </a:pPr>
            <a:r>
              <a:rPr lang="en-US" sz="2800" b="1" dirty="0" err="1" smtClean="0">
                <a:latin typeface="Times New Roman" pitchFamily="18" charset="0"/>
                <a:cs typeface="Times New Roman" pitchFamily="18" charset="0"/>
              </a:rPr>
              <a:t>phục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binh</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quân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lính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nấp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rình</a:t>
            </a:r>
            <a:r>
              <a:rPr lang="en-US" sz="2800" b="1" dirty="0" smtClean="0">
                <a:solidFill>
                  <a:srgbClr val="FF0066"/>
                </a:solidFill>
                <a:latin typeface="Times New Roman" pitchFamily="18" charset="0"/>
                <a:cs typeface="Times New Roman" pitchFamily="18" charset="0"/>
              </a:rPr>
              <a:t>, ở </a:t>
            </a:r>
            <a:r>
              <a:rPr lang="en-US" sz="2800" b="1" err="1" smtClean="0">
                <a:solidFill>
                  <a:srgbClr val="FF0066"/>
                </a:solidFill>
                <a:latin typeface="Times New Roman" pitchFamily="18" charset="0"/>
                <a:cs typeface="Times New Roman" pitchFamily="18" charset="0"/>
              </a:rPr>
              <a:t>những</a:t>
            </a:r>
            <a:r>
              <a:rPr lang="en-US" sz="2800" b="1" smtClean="0">
                <a:solidFill>
                  <a:srgbClr val="FF0066"/>
                </a:solidFill>
                <a:latin typeface="Times New Roman" pitchFamily="18" charset="0"/>
                <a:cs typeface="Times New Roman" pitchFamily="18" charset="0"/>
              </a:rPr>
              <a:t> chỗ                                        kín đáo, </a:t>
            </a:r>
            <a:r>
              <a:rPr lang="en-US" sz="2800" b="1" dirty="0" err="1" smtClean="0">
                <a:solidFill>
                  <a:srgbClr val="FF0066"/>
                </a:solidFill>
                <a:latin typeface="Times New Roman" pitchFamily="18" charset="0"/>
                <a:cs typeface="Times New Roman" pitchFamily="18" charset="0"/>
              </a:rPr>
              <a:t>chờ</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lệnh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là</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xông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tấn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công</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in)">
                                      <p:cBhvr>
                                        <p:cTn id="10" dur="500"/>
                                        <p:tgtEl>
                                          <p:spTgt spid="6">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Hình0063.jpg"/>
          <p:cNvPicPr>
            <a:picLocks noChangeAspect="1"/>
          </p:cNvPicPr>
          <p:nvPr/>
        </p:nvPicPr>
        <p:blipFill>
          <a:blip r:embed="rId3">
            <a:lum bright="-20000"/>
          </a:blip>
          <a:stretch>
            <a:fillRect/>
          </a:stretch>
        </p:blipFill>
        <p:spPr>
          <a:xfrm>
            <a:off x="457200" y="1143000"/>
            <a:ext cx="8001000" cy="4572000"/>
          </a:xfrm>
          <a:prstGeom prst="rect">
            <a:avLst/>
          </a:prstGeom>
        </p:spPr>
      </p:pic>
      <p:sp>
        <p:nvSpPr>
          <p:cNvPr id="9" name="TextBox 8"/>
          <p:cNvSpPr txBox="1"/>
          <p:nvPr/>
        </p:nvSpPr>
        <p:spPr>
          <a:xfrm>
            <a:off x="821436" y="5747891"/>
            <a:ext cx="7543800" cy="1077218"/>
          </a:xfrm>
          <a:prstGeom prst="rect">
            <a:avLst/>
          </a:prstGeom>
          <a:solidFill>
            <a:schemeClr val="accent5">
              <a:lumMod val="40000"/>
              <a:lumOff val="60000"/>
            </a:schemeClr>
          </a:solid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hàng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dầu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mù</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đòi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chối</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Hình0064.jpg"/>
          <p:cNvPicPr>
            <a:picLocks noChangeAspect="1"/>
          </p:cNvPicPr>
          <p:nvPr/>
        </p:nvPicPr>
        <p:blipFill>
          <a:blip r:embed="rId3">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144001" cy="1384995"/>
          </a:xfrm>
          <a:prstGeom prst="rect">
            <a:avLst/>
          </a:prstGeom>
          <a:solidFill>
            <a:schemeClr val="accent5">
              <a:lumMod val="40000"/>
              <a:lumOff val="60000"/>
            </a:schemeClr>
          </a:solid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cắp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xin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Hình0066.jpg"/>
          <p:cNvPicPr>
            <a:picLocks noChangeAspect="1"/>
          </p:cNvPicPr>
          <p:nvPr/>
        </p:nvPicPr>
        <p:blipFill>
          <a:blip r:embed="rId3">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2140"/>
            <a:ext cx="9144000" cy="1569660"/>
          </a:xfrm>
          <a:prstGeom prst="rect">
            <a:avLst/>
          </a:prstGeom>
          <a:solidFill>
            <a:schemeClr val="accent5">
              <a:lumMod val="40000"/>
              <a:lumOff val="60000"/>
            </a:schemeClr>
          </a:solid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võ</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gỗ</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khiêng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đó</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1104</TotalTime>
  <Words>736</Words>
  <Application>Microsoft Office PowerPoint</Application>
  <PresentationFormat>On-screen Show (4:3)</PresentationFormat>
  <Paragraphs>59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A</cp:lastModifiedBy>
  <cp:revision>128</cp:revision>
  <dcterms:created xsi:type="dcterms:W3CDTF">2011-10-02T07:27:12Z</dcterms:created>
  <dcterms:modified xsi:type="dcterms:W3CDTF">2021-01-29T06:44:09Z</dcterms:modified>
</cp:coreProperties>
</file>