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4" r:id="rId1"/>
  </p:sldMasterIdLst>
  <p:notesMasterIdLst>
    <p:notesMasterId r:id="rId21"/>
  </p:notesMasterIdLst>
  <p:sldIdLst>
    <p:sldId id="338" r:id="rId2"/>
    <p:sldId id="258" r:id="rId3"/>
    <p:sldId id="321" r:id="rId4"/>
    <p:sldId id="323" r:id="rId5"/>
    <p:sldId id="325" r:id="rId6"/>
    <p:sldId id="326" r:id="rId7"/>
    <p:sldId id="327" r:id="rId8"/>
    <p:sldId id="328" r:id="rId9"/>
    <p:sldId id="331" r:id="rId10"/>
    <p:sldId id="329" r:id="rId11"/>
    <p:sldId id="340" r:id="rId12"/>
    <p:sldId id="337" r:id="rId13"/>
    <p:sldId id="330" r:id="rId14"/>
    <p:sldId id="343" r:id="rId15"/>
    <p:sldId id="342" r:id="rId16"/>
    <p:sldId id="336" r:id="rId17"/>
    <p:sldId id="265" r:id="rId18"/>
    <p:sldId id="333" r:id="rId19"/>
    <p:sldId id="334" r:id="rId20"/>
  </p:sldIdLst>
  <p:sldSz cx="9144000" cy="6858000" type="screen4x3"/>
  <p:notesSz cx="6858000" cy="9144000"/>
  <p:embeddedFontLst>
    <p:embeddedFont>
      <p:font typeface=".VnTimeH" pitchFamily="34" charset="0"/>
      <p:regular r:id="rId22"/>
      <p:bold r:id="rId23"/>
      <p:italic r:id="rId24"/>
      <p:boldItalic r:id="rId25"/>
    </p:embeddedFont>
    <p:embeddedFont>
      <p:font typeface=".VnTime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H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H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H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H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CC00"/>
    <a:srgbClr val="CC0099"/>
    <a:srgbClr val="FFFF61"/>
    <a:srgbClr val="0000FF"/>
    <a:srgbClr val="663300"/>
    <a:srgbClr val="FF3300"/>
    <a:srgbClr val="0066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E91F626-040A-4FBD-9FBA-D47FF8D32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F4AAE-BBC6-47D0-9840-47BC7EFE1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C042B-19BD-4BC7-AE27-FB23E813B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A4C29-3B3B-475F-9674-73BB37576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36D40-4BAF-44D4-B668-06D3864F1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28AF2-7901-4F1A-A54B-68E891FCC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07973-202E-47C3-B1EA-7870B558C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DAFB0-6C9F-4A62-A0F5-4AF0A427D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DEB96-386F-4A6D-BA98-B92AF42DB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E2040-51CD-486C-A60E-99FF31D77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1ABFC-0C47-4AFD-9296-8C47BFF6E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4E9CA-11DF-414C-B95E-E5FBFEFF4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0F543-F563-491D-8568-A26B5B78D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rgbClr val="FFFFFF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3142D0B3-2487-451C-99B9-62DDA304F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1.wav"/><Relationship Id="rId7" Type="http://schemas.openxmlformats.org/officeDocument/2006/relationships/slide" Target="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bai%20ca%20di%20hoc.mp3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7.gif"/><Relationship Id="rId5" Type="http://schemas.openxmlformats.org/officeDocument/2006/relationships/image" Target="../media/image2.gif"/><Relationship Id="rId10" Type="http://schemas.openxmlformats.org/officeDocument/2006/relationships/image" Target="../media/image6.gif"/><Relationship Id="rId4" Type="http://schemas.openxmlformats.org/officeDocument/2006/relationships/image" Target="../media/image1.gif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slide" Target="slide11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slide" Target="slide4.xml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5.wav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slide" Target="slide2.xml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4.gif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216" y="1008"/>
            <a:chExt cx="9936" cy="15684"/>
          </a:xfrm>
        </p:grpSpPr>
        <p:sp>
          <p:nvSpPr>
            <p:cNvPr id="3091" name="Rectangle 5"/>
            <p:cNvSpPr>
              <a:spLocks noChangeArrowheads="1"/>
            </p:cNvSpPr>
            <p:nvPr/>
          </p:nvSpPr>
          <p:spPr bwMode="auto">
            <a:xfrm>
              <a:off x="1296" y="16400"/>
              <a:ext cx="176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endParaRPr lang="en-US" sz="1200">
                <a:latin typeface="Arial" charset="0"/>
              </a:endParaRPr>
            </a:p>
            <a:p>
              <a:pPr algn="ctr" eaLnBrk="1" hangingPunct="1"/>
              <a:endParaRPr lang="en-US" sz="1200">
                <a:latin typeface="Arial" charset="0"/>
              </a:endParaRPr>
            </a:p>
            <a:p>
              <a:pPr eaLnBrk="1" hangingPunct="1"/>
              <a:endParaRPr lang="en-US" sz="2400">
                <a:latin typeface="Arial" charset="0"/>
              </a:endParaRPr>
            </a:p>
          </p:txBody>
        </p:sp>
        <p:sp>
          <p:nvSpPr>
            <p:cNvPr id="3092" name="Freeform 6"/>
            <p:cNvSpPr>
              <a:spLocks/>
            </p:cNvSpPr>
            <p:nvPr/>
          </p:nvSpPr>
          <p:spPr bwMode="auto">
            <a:xfrm>
              <a:off x="10368" y="1872"/>
              <a:ext cx="372" cy="12637"/>
            </a:xfrm>
            <a:custGeom>
              <a:avLst/>
              <a:gdLst>
                <a:gd name="T0" fmla="*/ 372 w 372"/>
                <a:gd name="T1" fmla="*/ 12652 h 12398"/>
                <a:gd name="T2" fmla="*/ 312 w 372"/>
                <a:gd name="T3" fmla="*/ 12970 h 12398"/>
                <a:gd name="T4" fmla="*/ 192 w 372"/>
                <a:gd name="T5" fmla="*/ 13129 h 12398"/>
                <a:gd name="T6" fmla="*/ 48 w 372"/>
                <a:gd name="T7" fmla="*/ 13023 h 12398"/>
                <a:gd name="T8" fmla="*/ 0 w 372"/>
                <a:gd name="T9" fmla="*/ 12715 h 12398"/>
                <a:gd name="T10" fmla="*/ 48 w 372"/>
                <a:gd name="T11" fmla="*/ 12515 h 12398"/>
                <a:gd name="T12" fmla="*/ 132 w 372"/>
                <a:gd name="T13" fmla="*/ 12409 h 12398"/>
                <a:gd name="T14" fmla="*/ 228 w 372"/>
                <a:gd name="T15" fmla="*/ 12493 h 12398"/>
                <a:gd name="T16" fmla="*/ 264 w 372"/>
                <a:gd name="T17" fmla="*/ 12652 h 12398"/>
                <a:gd name="T18" fmla="*/ 240 w 372"/>
                <a:gd name="T19" fmla="*/ 12821 h 12398"/>
                <a:gd name="T20" fmla="*/ 168 w 372"/>
                <a:gd name="T21" fmla="*/ 12886 h 12398"/>
                <a:gd name="T22" fmla="*/ 120 w 372"/>
                <a:gd name="T23" fmla="*/ 12843 h 12398"/>
                <a:gd name="T24" fmla="*/ 96 w 372"/>
                <a:gd name="T25" fmla="*/ 12737 h 12398"/>
                <a:gd name="T26" fmla="*/ 144 w 372"/>
                <a:gd name="T27" fmla="*/ 12610 h 12398"/>
                <a:gd name="T28" fmla="*/ 156 w 372"/>
                <a:gd name="T29" fmla="*/ 12674 h 12398"/>
                <a:gd name="T30" fmla="*/ 156 w 372"/>
                <a:gd name="T31" fmla="*/ 12780 h 12398"/>
                <a:gd name="T32" fmla="*/ 192 w 372"/>
                <a:gd name="T33" fmla="*/ 12780 h 12398"/>
                <a:gd name="T34" fmla="*/ 216 w 372"/>
                <a:gd name="T35" fmla="*/ 12652 h 12398"/>
                <a:gd name="T36" fmla="*/ 144 w 372"/>
                <a:gd name="T37" fmla="*/ 12515 h 12398"/>
                <a:gd name="T38" fmla="*/ 60 w 372"/>
                <a:gd name="T39" fmla="*/ 12589 h 12398"/>
                <a:gd name="T40" fmla="*/ 48 w 372"/>
                <a:gd name="T41" fmla="*/ 12780 h 12398"/>
                <a:gd name="T42" fmla="*/ 84 w 372"/>
                <a:gd name="T43" fmla="*/ 12949 h 12398"/>
                <a:gd name="T44" fmla="*/ 168 w 372"/>
                <a:gd name="T45" fmla="*/ 13023 h 12398"/>
                <a:gd name="T46" fmla="*/ 276 w 372"/>
                <a:gd name="T47" fmla="*/ 12906 h 12398"/>
                <a:gd name="T48" fmla="*/ 324 w 372"/>
                <a:gd name="T49" fmla="*/ 12515 h 12398"/>
                <a:gd name="T50" fmla="*/ 312 w 372"/>
                <a:gd name="T51" fmla="*/ 391 h 12398"/>
                <a:gd name="T52" fmla="*/ 228 w 372"/>
                <a:gd name="T53" fmla="*/ 139 h 12398"/>
                <a:gd name="T54" fmla="*/ 120 w 372"/>
                <a:gd name="T55" fmla="*/ 116 h 12398"/>
                <a:gd name="T56" fmla="*/ 48 w 372"/>
                <a:gd name="T57" fmla="*/ 265 h 12398"/>
                <a:gd name="T58" fmla="*/ 48 w 372"/>
                <a:gd name="T59" fmla="*/ 455 h 12398"/>
                <a:gd name="T60" fmla="*/ 96 w 372"/>
                <a:gd name="T61" fmla="*/ 593 h 12398"/>
                <a:gd name="T62" fmla="*/ 192 w 372"/>
                <a:gd name="T63" fmla="*/ 572 h 12398"/>
                <a:gd name="T64" fmla="*/ 216 w 372"/>
                <a:gd name="T65" fmla="*/ 391 h 12398"/>
                <a:gd name="T66" fmla="*/ 168 w 372"/>
                <a:gd name="T67" fmla="*/ 349 h 12398"/>
                <a:gd name="T68" fmla="*/ 132 w 372"/>
                <a:gd name="T69" fmla="*/ 434 h 12398"/>
                <a:gd name="T70" fmla="*/ 168 w 372"/>
                <a:gd name="T71" fmla="*/ 497 h 12398"/>
                <a:gd name="T72" fmla="*/ 108 w 372"/>
                <a:gd name="T73" fmla="*/ 477 h 12398"/>
                <a:gd name="T74" fmla="*/ 96 w 372"/>
                <a:gd name="T75" fmla="*/ 349 h 12398"/>
                <a:gd name="T76" fmla="*/ 132 w 372"/>
                <a:gd name="T77" fmla="*/ 265 h 12398"/>
                <a:gd name="T78" fmla="*/ 216 w 372"/>
                <a:gd name="T79" fmla="*/ 265 h 12398"/>
                <a:gd name="T80" fmla="*/ 264 w 372"/>
                <a:gd name="T81" fmla="*/ 391 h 12398"/>
                <a:gd name="T82" fmla="*/ 240 w 372"/>
                <a:gd name="T83" fmla="*/ 572 h 12398"/>
                <a:gd name="T84" fmla="*/ 192 w 372"/>
                <a:gd name="T85" fmla="*/ 699 h 12398"/>
                <a:gd name="T86" fmla="*/ 84 w 372"/>
                <a:gd name="T87" fmla="*/ 699 h 12398"/>
                <a:gd name="T88" fmla="*/ 12 w 372"/>
                <a:gd name="T89" fmla="*/ 540 h 12398"/>
                <a:gd name="T90" fmla="*/ 12 w 372"/>
                <a:gd name="T91" fmla="*/ 244 h 12398"/>
                <a:gd name="T92" fmla="*/ 120 w 372"/>
                <a:gd name="T93" fmla="*/ 20 h 12398"/>
                <a:gd name="T94" fmla="*/ 252 w 372"/>
                <a:gd name="T95" fmla="*/ 43 h 12398"/>
                <a:gd name="T96" fmla="*/ 348 w 372"/>
                <a:gd name="T97" fmla="*/ 349 h 12398"/>
                <a:gd name="T98" fmla="*/ 372 w 372"/>
                <a:gd name="T99" fmla="*/ 636 h 123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2"/>
                <a:gd name="T151" fmla="*/ 0 h 12398"/>
                <a:gd name="T152" fmla="*/ 372 w 372"/>
                <a:gd name="T153" fmla="*/ 12398 h 1239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2" h="12398">
                  <a:moveTo>
                    <a:pt x="372" y="11818"/>
                  </a:moveTo>
                  <a:lnTo>
                    <a:pt x="372" y="11948"/>
                  </a:lnTo>
                  <a:lnTo>
                    <a:pt x="348" y="12068"/>
                  </a:lnTo>
                  <a:lnTo>
                    <a:pt x="312" y="12248"/>
                  </a:lnTo>
                  <a:lnTo>
                    <a:pt x="252" y="12358"/>
                  </a:lnTo>
                  <a:lnTo>
                    <a:pt x="192" y="12398"/>
                  </a:lnTo>
                  <a:lnTo>
                    <a:pt x="120" y="12378"/>
                  </a:lnTo>
                  <a:lnTo>
                    <a:pt x="48" y="12298"/>
                  </a:lnTo>
                  <a:lnTo>
                    <a:pt x="12" y="12188"/>
                  </a:lnTo>
                  <a:lnTo>
                    <a:pt x="0" y="12008"/>
                  </a:lnTo>
                  <a:lnTo>
                    <a:pt x="12" y="11908"/>
                  </a:lnTo>
                  <a:lnTo>
                    <a:pt x="48" y="11818"/>
                  </a:lnTo>
                  <a:lnTo>
                    <a:pt x="84" y="11738"/>
                  </a:lnTo>
                  <a:lnTo>
                    <a:pt x="132" y="11718"/>
                  </a:lnTo>
                  <a:lnTo>
                    <a:pt x="192" y="11738"/>
                  </a:lnTo>
                  <a:lnTo>
                    <a:pt x="228" y="11798"/>
                  </a:lnTo>
                  <a:lnTo>
                    <a:pt x="240" y="11868"/>
                  </a:lnTo>
                  <a:lnTo>
                    <a:pt x="264" y="11948"/>
                  </a:lnTo>
                  <a:lnTo>
                    <a:pt x="264" y="12028"/>
                  </a:lnTo>
                  <a:lnTo>
                    <a:pt x="240" y="12108"/>
                  </a:lnTo>
                  <a:lnTo>
                    <a:pt x="216" y="12148"/>
                  </a:lnTo>
                  <a:lnTo>
                    <a:pt x="168" y="12168"/>
                  </a:lnTo>
                  <a:lnTo>
                    <a:pt x="132" y="12168"/>
                  </a:lnTo>
                  <a:lnTo>
                    <a:pt x="120" y="12128"/>
                  </a:lnTo>
                  <a:lnTo>
                    <a:pt x="96" y="12088"/>
                  </a:lnTo>
                  <a:lnTo>
                    <a:pt x="96" y="12028"/>
                  </a:lnTo>
                  <a:lnTo>
                    <a:pt x="108" y="11968"/>
                  </a:lnTo>
                  <a:lnTo>
                    <a:pt x="144" y="11908"/>
                  </a:lnTo>
                  <a:lnTo>
                    <a:pt x="168" y="11948"/>
                  </a:lnTo>
                  <a:lnTo>
                    <a:pt x="156" y="11968"/>
                  </a:lnTo>
                  <a:lnTo>
                    <a:pt x="132" y="12008"/>
                  </a:lnTo>
                  <a:lnTo>
                    <a:pt x="156" y="12068"/>
                  </a:lnTo>
                  <a:lnTo>
                    <a:pt x="168" y="12068"/>
                  </a:lnTo>
                  <a:lnTo>
                    <a:pt x="192" y="12068"/>
                  </a:lnTo>
                  <a:lnTo>
                    <a:pt x="216" y="12028"/>
                  </a:lnTo>
                  <a:lnTo>
                    <a:pt x="216" y="11948"/>
                  </a:lnTo>
                  <a:lnTo>
                    <a:pt x="192" y="11848"/>
                  </a:lnTo>
                  <a:lnTo>
                    <a:pt x="144" y="11818"/>
                  </a:lnTo>
                  <a:lnTo>
                    <a:pt x="96" y="11838"/>
                  </a:lnTo>
                  <a:lnTo>
                    <a:pt x="60" y="11888"/>
                  </a:lnTo>
                  <a:lnTo>
                    <a:pt x="48" y="11968"/>
                  </a:lnTo>
                  <a:lnTo>
                    <a:pt x="48" y="12068"/>
                  </a:lnTo>
                  <a:lnTo>
                    <a:pt x="48" y="12148"/>
                  </a:lnTo>
                  <a:lnTo>
                    <a:pt x="84" y="12228"/>
                  </a:lnTo>
                  <a:lnTo>
                    <a:pt x="120" y="12278"/>
                  </a:lnTo>
                  <a:lnTo>
                    <a:pt x="168" y="12298"/>
                  </a:lnTo>
                  <a:lnTo>
                    <a:pt x="228" y="12278"/>
                  </a:lnTo>
                  <a:lnTo>
                    <a:pt x="276" y="12188"/>
                  </a:lnTo>
                  <a:lnTo>
                    <a:pt x="312" y="12028"/>
                  </a:lnTo>
                  <a:lnTo>
                    <a:pt x="324" y="11818"/>
                  </a:lnTo>
                  <a:lnTo>
                    <a:pt x="324" y="580"/>
                  </a:lnTo>
                  <a:lnTo>
                    <a:pt x="312" y="370"/>
                  </a:lnTo>
                  <a:lnTo>
                    <a:pt x="276" y="230"/>
                  </a:lnTo>
                  <a:lnTo>
                    <a:pt x="228" y="130"/>
                  </a:lnTo>
                  <a:lnTo>
                    <a:pt x="168" y="100"/>
                  </a:lnTo>
                  <a:lnTo>
                    <a:pt x="120" y="110"/>
                  </a:lnTo>
                  <a:lnTo>
                    <a:pt x="84" y="170"/>
                  </a:lnTo>
                  <a:lnTo>
                    <a:pt x="48" y="250"/>
                  </a:lnTo>
                  <a:lnTo>
                    <a:pt x="48" y="350"/>
                  </a:lnTo>
                  <a:lnTo>
                    <a:pt x="48" y="430"/>
                  </a:lnTo>
                  <a:lnTo>
                    <a:pt x="60" y="510"/>
                  </a:lnTo>
                  <a:lnTo>
                    <a:pt x="96" y="560"/>
                  </a:lnTo>
                  <a:lnTo>
                    <a:pt x="144" y="580"/>
                  </a:lnTo>
                  <a:lnTo>
                    <a:pt x="192" y="540"/>
                  </a:lnTo>
                  <a:lnTo>
                    <a:pt x="216" y="470"/>
                  </a:lnTo>
                  <a:lnTo>
                    <a:pt x="216" y="370"/>
                  </a:lnTo>
                  <a:lnTo>
                    <a:pt x="192" y="350"/>
                  </a:lnTo>
                  <a:lnTo>
                    <a:pt x="168" y="330"/>
                  </a:lnTo>
                  <a:lnTo>
                    <a:pt x="156" y="350"/>
                  </a:lnTo>
                  <a:lnTo>
                    <a:pt x="132" y="410"/>
                  </a:lnTo>
                  <a:lnTo>
                    <a:pt x="156" y="450"/>
                  </a:lnTo>
                  <a:lnTo>
                    <a:pt x="168" y="470"/>
                  </a:lnTo>
                  <a:lnTo>
                    <a:pt x="144" y="490"/>
                  </a:lnTo>
                  <a:lnTo>
                    <a:pt x="108" y="450"/>
                  </a:lnTo>
                  <a:lnTo>
                    <a:pt x="96" y="370"/>
                  </a:lnTo>
                  <a:lnTo>
                    <a:pt x="96" y="330"/>
                  </a:lnTo>
                  <a:lnTo>
                    <a:pt x="120" y="290"/>
                  </a:lnTo>
                  <a:lnTo>
                    <a:pt x="132" y="250"/>
                  </a:lnTo>
                  <a:lnTo>
                    <a:pt x="168" y="230"/>
                  </a:lnTo>
                  <a:lnTo>
                    <a:pt x="216" y="250"/>
                  </a:lnTo>
                  <a:lnTo>
                    <a:pt x="240" y="310"/>
                  </a:lnTo>
                  <a:lnTo>
                    <a:pt x="264" y="370"/>
                  </a:lnTo>
                  <a:lnTo>
                    <a:pt x="264" y="470"/>
                  </a:lnTo>
                  <a:lnTo>
                    <a:pt x="240" y="540"/>
                  </a:lnTo>
                  <a:lnTo>
                    <a:pt x="228" y="620"/>
                  </a:lnTo>
                  <a:lnTo>
                    <a:pt x="192" y="660"/>
                  </a:lnTo>
                  <a:lnTo>
                    <a:pt x="132" y="680"/>
                  </a:lnTo>
                  <a:lnTo>
                    <a:pt x="84" y="660"/>
                  </a:lnTo>
                  <a:lnTo>
                    <a:pt x="48" y="600"/>
                  </a:lnTo>
                  <a:lnTo>
                    <a:pt x="12" y="510"/>
                  </a:lnTo>
                  <a:lnTo>
                    <a:pt x="0" y="410"/>
                  </a:lnTo>
                  <a:lnTo>
                    <a:pt x="12" y="230"/>
                  </a:lnTo>
                  <a:lnTo>
                    <a:pt x="48" y="100"/>
                  </a:lnTo>
                  <a:lnTo>
                    <a:pt x="120" y="20"/>
                  </a:lnTo>
                  <a:lnTo>
                    <a:pt x="192" y="0"/>
                  </a:lnTo>
                  <a:lnTo>
                    <a:pt x="252" y="40"/>
                  </a:lnTo>
                  <a:lnTo>
                    <a:pt x="312" y="150"/>
                  </a:lnTo>
                  <a:lnTo>
                    <a:pt x="348" y="330"/>
                  </a:lnTo>
                  <a:lnTo>
                    <a:pt x="372" y="470"/>
                  </a:lnTo>
                  <a:lnTo>
                    <a:pt x="372" y="600"/>
                  </a:lnTo>
                  <a:lnTo>
                    <a:pt x="372" y="11818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Rectangle 7"/>
            <p:cNvSpPr>
              <a:spLocks noChangeArrowheads="1"/>
            </p:cNvSpPr>
            <p:nvPr/>
          </p:nvSpPr>
          <p:spPr bwMode="auto">
            <a:xfrm>
              <a:off x="1216" y="1008"/>
              <a:ext cx="9936" cy="1526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3094" name="Freeform 8"/>
            <p:cNvSpPr>
              <a:spLocks/>
            </p:cNvSpPr>
            <p:nvPr/>
          </p:nvSpPr>
          <p:spPr bwMode="auto">
            <a:xfrm>
              <a:off x="9965" y="1324"/>
              <a:ext cx="572" cy="1241"/>
            </a:xfrm>
            <a:custGeom>
              <a:avLst/>
              <a:gdLst>
                <a:gd name="T0" fmla="*/ 132 w 589"/>
                <a:gd name="T1" fmla="*/ 351 h 1190"/>
                <a:gd name="T2" fmla="*/ 153 w 589"/>
                <a:gd name="T3" fmla="*/ 374 h 1190"/>
                <a:gd name="T4" fmla="*/ 143 w 589"/>
                <a:gd name="T5" fmla="*/ 442 h 1190"/>
                <a:gd name="T6" fmla="*/ 132 w 589"/>
                <a:gd name="T7" fmla="*/ 510 h 1190"/>
                <a:gd name="T8" fmla="*/ 132 w 589"/>
                <a:gd name="T9" fmla="*/ 625 h 1190"/>
                <a:gd name="T10" fmla="*/ 132 w 589"/>
                <a:gd name="T11" fmla="*/ 748 h 1190"/>
                <a:gd name="T12" fmla="*/ 177 w 589"/>
                <a:gd name="T13" fmla="*/ 907 h 1190"/>
                <a:gd name="T14" fmla="*/ 232 w 589"/>
                <a:gd name="T15" fmla="*/ 998 h 1190"/>
                <a:gd name="T16" fmla="*/ 286 w 589"/>
                <a:gd name="T17" fmla="*/ 1021 h 1190"/>
                <a:gd name="T18" fmla="*/ 331 w 589"/>
                <a:gd name="T19" fmla="*/ 998 h 1190"/>
                <a:gd name="T20" fmla="*/ 375 w 589"/>
                <a:gd name="T21" fmla="*/ 907 h 1190"/>
                <a:gd name="T22" fmla="*/ 452 w 589"/>
                <a:gd name="T23" fmla="*/ 668 h 1190"/>
                <a:gd name="T24" fmla="*/ 462 w 589"/>
                <a:gd name="T25" fmla="*/ 533 h 1190"/>
                <a:gd name="T26" fmla="*/ 462 w 589"/>
                <a:gd name="T27" fmla="*/ 465 h 1190"/>
                <a:gd name="T28" fmla="*/ 452 w 589"/>
                <a:gd name="T29" fmla="*/ 397 h 1190"/>
                <a:gd name="T30" fmla="*/ 441 w 589"/>
                <a:gd name="T31" fmla="*/ 328 h 1190"/>
                <a:gd name="T32" fmla="*/ 452 w 589"/>
                <a:gd name="T33" fmla="*/ 284 h 1190"/>
                <a:gd name="T34" fmla="*/ 462 w 589"/>
                <a:gd name="T35" fmla="*/ 181 h 1190"/>
                <a:gd name="T36" fmla="*/ 485 w 589"/>
                <a:gd name="T37" fmla="*/ 91 h 1190"/>
                <a:gd name="T38" fmla="*/ 495 w 589"/>
                <a:gd name="T39" fmla="*/ 46 h 1190"/>
                <a:gd name="T40" fmla="*/ 495 w 589"/>
                <a:gd name="T41" fmla="*/ 0 h 1190"/>
                <a:gd name="T42" fmla="*/ 507 w 589"/>
                <a:gd name="T43" fmla="*/ 23 h 1190"/>
                <a:gd name="T44" fmla="*/ 528 w 589"/>
                <a:gd name="T45" fmla="*/ 136 h 1190"/>
                <a:gd name="T46" fmla="*/ 539 w 589"/>
                <a:gd name="T47" fmla="*/ 261 h 1190"/>
                <a:gd name="T48" fmla="*/ 539 w 589"/>
                <a:gd name="T49" fmla="*/ 397 h 1190"/>
                <a:gd name="T50" fmla="*/ 528 w 589"/>
                <a:gd name="T51" fmla="*/ 533 h 1190"/>
                <a:gd name="T52" fmla="*/ 474 w 589"/>
                <a:gd name="T53" fmla="*/ 771 h 1190"/>
                <a:gd name="T54" fmla="*/ 408 w 589"/>
                <a:gd name="T55" fmla="*/ 998 h 1190"/>
                <a:gd name="T56" fmla="*/ 353 w 589"/>
                <a:gd name="T57" fmla="*/ 1158 h 1190"/>
                <a:gd name="T58" fmla="*/ 298 w 589"/>
                <a:gd name="T59" fmla="*/ 1237 h 1190"/>
                <a:gd name="T60" fmla="*/ 243 w 589"/>
                <a:gd name="T61" fmla="*/ 1304 h 1190"/>
                <a:gd name="T62" fmla="*/ 199 w 589"/>
                <a:gd name="T63" fmla="*/ 1349 h 1190"/>
                <a:gd name="T64" fmla="*/ 153 w 589"/>
                <a:gd name="T65" fmla="*/ 1349 h 1190"/>
                <a:gd name="T66" fmla="*/ 111 w 589"/>
                <a:gd name="T67" fmla="*/ 1304 h 1190"/>
                <a:gd name="T68" fmla="*/ 45 w 589"/>
                <a:gd name="T69" fmla="*/ 1191 h 1190"/>
                <a:gd name="T70" fmla="*/ 12 w 589"/>
                <a:gd name="T71" fmla="*/ 1089 h 1190"/>
                <a:gd name="T72" fmla="*/ 0 w 589"/>
                <a:gd name="T73" fmla="*/ 953 h 1190"/>
                <a:gd name="T74" fmla="*/ 0 w 589"/>
                <a:gd name="T75" fmla="*/ 817 h 1190"/>
                <a:gd name="T76" fmla="*/ 12 w 589"/>
                <a:gd name="T77" fmla="*/ 691 h 1190"/>
                <a:gd name="T78" fmla="*/ 33 w 589"/>
                <a:gd name="T79" fmla="*/ 556 h 1190"/>
                <a:gd name="T80" fmla="*/ 66 w 589"/>
                <a:gd name="T81" fmla="*/ 465 h 1190"/>
                <a:gd name="T82" fmla="*/ 99 w 589"/>
                <a:gd name="T83" fmla="*/ 397 h 1190"/>
                <a:gd name="T84" fmla="*/ 132 w 589"/>
                <a:gd name="T85" fmla="*/ 351 h 11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9"/>
                <a:gd name="T130" fmla="*/ 0 h 1190"/>
                <a:gd name="T131" fmla="*/ 589 w 589"/>
                <a:gd name="T132" fmla="*/ 1190 h 11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9" h="1190">
                  <a:moveTo>
                    <a:pt x="144" y="310"/>
                  </a:moveTo>
                  <a:lnTo>
                    <a:pt x="168" y="330"/>
                  </a:lnTo>
                  <a:lnTo>
                    <a:pt x="156" y="390"/>
                  </a:lnTo>
                  <a:lnTo>
                    <a:pt x="144" y="450"/>
                  </a:lnTo>
                  <a:lnTo>
                    <a:pt x="144" y="550"/>
                  </a:lnTo>
                  <a:lnTo>
                    <a:pt x="144" y="660"/>
                  </a:lnTo>
                  <a:lnTo>
                    <a:pt x="193" y="800"/>
                  </a:lnTo>
                  <a:lnTo>
                    <a:pt x="253" y="880"/>
                  </a:lnTo>
                  <a:lnTo>
                    <a:pt x="313" y="900"/>
                  </a:lnTo>
                  <a:lnTo>
                    <a:pt x="361" y="880"/>
                  </a:lnTo>
                  <a:lnTo>
                    <a:pt x="409" y="800"/>
                  </a:lnTo>
                  <a:lnTo>
                    <a:pt x="493" y="590"/>
                  </a:lnTo>
                  <a:lnTo>
                    <a:pt x="505" y="470"/>
                  </a:lnTo>
                  <a:lnTo>
                    <a:pt x="505" y="410"/>
                  </a:lnTo>
                  <a:lnTo>
                    <a:pt x="493" y="350"/>
                  </a:lnTo>
                  <a:lnTo>
                    <a:pt x="481" y="290"/>
                  </a:lnTo>
                  <a:lnTo>
                    <a:pt x="493" y="250"/>
                  </a:lnTo>
                  <a:lnTo>
                    <a:pt x="505" y="160"/>
                  </a:lnTo>
                  <a:lnTo>
                    <a:pt x="529" y="80"/>
                  </a:lnTo>
                  <a:lnTo>
                    <a:pt x="541" y="40"/>
                  </a:lnTo>
                  <a:lnTo>
                    <a:pt x="541" y="0"/>
                  </a:lnTo>
                  <a:lnTo>
                    <a:pt x="553" y="20"/>
                  </a:lnTo>
                  <a:lnTo>
                    <a:pt x="577" y="120"/>
                  </a:lnTo>
                  <a:lnTo>
                    <a:pt x="589" y="230"/>
                  </a:lnTo>
                  <a:lnTo>
                    <a:pt x="589" y="350"/>
                  </a:lnTo>
                  <a:lnTo>
                    <a:pt x="577" y="470"/>
                  </a:lnTo>
                  <a:lnTo>
                    <a:pt x="517" y="680"/>
                  </a:lnTo>
                  <a:lnTo>
                    <a:pt x="445" y="880"/>
                  </a:lnTo>
                  <a:lnTo>
                    <a:pt x="385" y="1020"/>
                  </a:lnTo>
                  <a:lnTo>
                    <a:pt x="325" y="1090"/>
                  </a:lnTo>
                  <a:lnTo>
                    <a:pt x="265" y="1150"/>
                  </a:lnTo>
                  <a:lnTo>
                    <a:pt x="217" y="1190"/>
                  </a:lnTo>
                  <a:lnTo>
                    <a:pt x="168" y="1190"/>
                  </a:lnTo>
                  <a:lnTo>
                    <a:pt x="120" y="1150"/>
                  </a:lnTo>
                  <a:lnTo>
                    <a:pt x="48" y="1050"/>
                  </a:lnTo>
                  <a:lnTo>
                    <a:pt x="12" y="960"/>
                  </a:lnTo>
                  <a:lnTo>
                    <a:pt x="0" y="840"/>
                  </a:lnTo>
                  <a:lnTo>
                    <a:pt x="0" y="720"/>
                  </a:lnTo>
                  <a:lnTo>
                    <a:pt x="12" y="610"/>
                  </a:lnTo>
                  <a:lnTo>
                    <a:pt x="36" y="490"/>
                  </a:lnTo>
                  <a:lnTo>
                    <a:pt x="72" y="410"/>
                  </a:lnTo>
                  <a:lnTo>
                    <a:pt x="108" y="350"/>
                  </a:lnTo>
                  <a:lnTo>
                    <a:pt x="144" y="3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9"/>
            <p:cNvSpPr>
              <a:spLocks/>
            </p:cNvSpPr>
            <p:nvPr/>
          </p:nvSpPr>
          <p:spPr bwMode="auto">
            <a:xfrm>
              <a:off x="10315" y="1543"/>
              <a:ext cx="524" cy="1325"/>
            </a:xfrm>
            <a:custGeom>
              <a:avLst/>
              <a:gdLst>
                <a:gd name="T0" fmla="*/ 362 w 540"/>
                <a:gd name="T1" fmla="*/ 1067 h 1270"/>
                <a:gd name="T2" fmla="*/ 362 w 540"/>
                <a:gd name="T3" fmla="*/ 1022 h 1270"/>
                <a:gd name="T4" fmla="*/ 340 w 540"/>
                <a:gd name="T5" fmla="*/ 1067 h 1270"/>
                <a:gd name="T6" fmla="*/ 318 w 540"/>
                <a:gd name="T7" fmla="*/ 1090 h 1270"/>
                <a:gd name="T8" fmla="*/ 274 w 540"/>
                <a:gd name="T9" fmla="*/ 1112 h 1270"/>
                <a:gd name="T10" fmla="*/ 219 w 540"/>
                <a:gd name="T11" fmla="*/ 1090 h 1270"/>
                <a:gd name="T12" fmla="*/ 165 w 540"/>
                <a:gd name="T13" fmla="*/ 977 h 1270"/>
                <a:gd name="T14" fmla="*/ 132 w 540"/>
                <a:gd name="T15" fmla="*/ 829 h 1270"/>
                <a:gd name="T16" fmla="*/ 120 w 540"/>
                <a:gd name="T17" fmla="*/ 693 h 1270"/>
                <a:gd name="T18" fmla="*/ 132 w 540"/>
                <a:gd name="T19" fmla="*/ 533 h 1270"/>
                <a:gd name="T20" fmla="*/ 165 w 540"/>
                <a:gd name="T21" fmla="*/ 420 h 1270"/>
                <a:gd name="T22" fmla="*/ 252 w 540"/>
                <a:gd name="T23" fmla="*/ 227 h 1270"/>
                <a:gd name="T24" fmla="*/ 307 w 540"/>
                <a:gd name="T25" fmla="*/ 182 h 1270"/>
                <a:gd name="T26" fmla="*/ 329 w 540"/>
                <a:gd name="T27" fmla="*/ 204 h 1270"/>
                <a:gd name="T28" fmla="*/ 351 w 540"/>
                <a:gd name="T29" fmla="*/ 250 h 1270"/>
                <a:gd name="T30" fmla="*/ 373 w 540"/>
                <a:gd name="T31" fmla="*/ 272 h 1270"/>
                <a:gd name="T32" fmla="*/ 395 w 540"/>
                <a:gd name="T33" fmla="*/ 227 h 1270"/>
                <a:gd name="T34" fmla="*/ 428 w 540"/>
                <a:gd name="T35" fmla="*/ 182 h 1270"/>
                <a:gd name="T36" fmla="*/ 461 w 540"/>
                <a:gd name="T37" fmla="*/ 136 h 1270"/>
                <a:gd name="T38" fmla="*/ 482 w 540"/>
                <a:gd name="T39" fmla="*/ 114 h 1270"/>
                <a:gd name="T40" fmla="*/ 493 w 540"/>
                <a:gd name="T41" fmla="*/ 114 h 1270"/>
                <a:gd name="T42" fmla="*/ 493 w 540"/>
                <a:gd name="T43" fmla="*/ 91 h 1270"/>
                <a:gd name="T44" fmla="*/ 449 w 540"/>
                <a:gd name="T45" fmla="*/ 23 h 1270"/>
                <a:gd name="T46" fmla="*/ 406 w 540"/>
                <a:gd name="T47" fmla="*/ 0 h 1270"/>
                <a:gd name="T48" fmla="*/ 362 w 540"/>
                <a:gd name="T49" fmla="*/ 0 h 1270"/>
                <a:gd name="T50" fmla="*/ 307 w 540"/>
                <a:gd name="T51" fmla="*/ 23 h 1270"/>
                <a:gd name="T52" fmla="*/ 208 w 540"/>
                <a:gd name="T53" fmla="*/ 159 h 1270"/>
                <a:gd name="T54" fmla="*/ 132 w 540"/>
                <a:gd name="T55" fmla="*/ 341 h 1270"/>
                <a:gd name="T56" fmla="*/ 78 w 540"/>
                <a:gd name="T57" fmla="*/ 510 h 1270"/>
                <a:gd name="T58" fmla="*/ 33 w 540"/>
                <a:gd name="T59" fmla="*/ 648 h 1270"/>
                <a:gd name="T60" fmla="*/ 12 w 540"/>
                <a:gd name="T61" fmla="*/ 806 h 1270"/>
                <a:gd name="T62" fmla="*/ 0 w 540"/>
                <a:gd name="T63" fmla="*/ 909 h 1270"/>
                <a:gd name="T64" fmla="*/ 0 w 540"/>
                <a:gd name="T65" fmla="*/ 1045 h 1270"/>
                <a:gd name="T66" fmla="*/ 12 w 540"/>
                <a:gd name="T67" fmla="*/ 1158 h 1270"/>
                <a:gd name="T68" fmla="*/ 66 w 540"/>
                <a:gd name="T69" fmla="*/ 1340 h 1270"/>
                <a:gd name="T70" fmla="*/ 99 w 540"/>
                <a:gd name="T71" fmla="*/ 1397 h 1270"/>
                <a:gd name="T72" fmla="*/ 143 w 540"/>
                <a:gd name="T73" fmla="*/ 1442 h 1270"/>
                <a:gd name="T74" fmla="*/ 198 w 540"/>
                <a:gd name="T75" fmla="*/ 1442 h 1270"/>
                <a:gd name="T76" fmla="*/ 252 w 540"/>
                <a:gd name="T77" fmla="*/ 1397 h 1270"/>
                <a:gd name="T78" fmla="*/ 296 w 540"/>
                <a:gd name="T79" fmla="*/ 1352 h 1270"/>
                <a:gd name="T80" fmla="*/ 329 w 540"/>
                <a:gd name="T81" fmla="*/ 1294 h 1270"/>
                <a:gd name="T82" fmla="*/ 362 w 540"/>
                <a:gd name="T83" fmla="*/ 1181 h 1270"/>
                <a:gd name="T84" fmla="*/ 362 w 540"/>
                <a:gd name="T85" fmla="*/ 1067 h 12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0"/>
                <a:gd name="T130" fmla="*/ 0 h 1270"/>
                <a:gd name="T131" fmla="*/ 540 w 540"/>
                <a:gd name="T132" fmla="*/ 1270 h 12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0" h="1270">
                  <a:moveTo>
                    <a:pt x="396" y="940"/>
                  </a:moveTo>
                  <a:lnTo>
                    <a:pt x="396" y="900"/>
                  </a:lnTo>
                  <a:lnTo>
                    <a:pt x="372" y="940"/>
                  </a:lnTo>
                  <a:lnTo>
                    <a:pt x="348" y="960"/>
                  </a:lnTo>
                  <a:lnTo>
                    <a:pt x="300" y="980"/>
                  </a:lnTo>
                  <a:lnTo>
                    <a:pt x="240" y="960"/>
                  </a:lnTo>
                  <a:lnTo>
                    <a:pt x="180" y="860"/>
                  </a:lnTo>
                  <a:lnTo>
                    <a:pt x="144" y="730"/>
                  </a:lnTo>
                  <a:lnTo>
                    <a:pt x="132" y="610"/>
                  </a:lnTo>
                  <a:lnTo>
                    <a:pt x="144" y="470"/>
                  </a:lnTo>
                  <a:lnTo>
                    <a:pt x="180" y="370"/>
                  </a:lnTo>
                  <a:lnTo>
                    <a:pt x="276" y="200"/>
                  </a:lnTo>
                  <a:lnTo>
                    <a:pt x="336" y="160"/>
                  </a:lnTo>
                  <a:lnTo>
                    <a:pt x="360" y="180"/>
                  </a:lnTo>
                  <a:lnTo>
                    <a:pt x="384" y="220"/>
                  </a:lnTo>
                  <a:lnTo>
                    <a:pt x="408" y="240"/>
                  </a:lnTo>
                  <a:lnTo>
                    <a:pt x="432" y="200"/>
                  </a:lnTo>
                  <a:lnTo>
                    <a:pt x="468" y="160"/>
                  </a:lnTo>
                  <a:lnTo>
                    <a:pt x="504" y="120"/>
                  </a:lnTo>
                  <a:lnTo>
                    <a:pt x="528" y="100"/>
                  </a:lnTo>
                  <a:lnTo>
                    <a:pt x="540" y="100"/>
                  </a:lnTo>
                  <a:lnTo>
                    <a:pt x="540" y="80"/>
                  </a:lnTo>
                  <a:lnTo>
                    <a:pt x="492" y="20"/>
                  </a:lnTo>
                  <a:lnTo>
                    <a:pt x="444" y="0"/>
                  </a:lnTo>
                  <a:lnTo>
                    <a:pt x="396" y="0"/>
                  </a:lnTo>
                  <a:lnTo>
                    <a:pt x="336" y="20"/>
                  </a:lnTo>
                  <a:lnTo>
                    <a:pt x="228" y="140"/>
                  </a:lnTo>
                  <a:lnTo>
                    <a:pt x="144" y="300"/>
                  </a:lnTo>
                  <a:lnTo>
                    <a:pt x="84" y="450"/>
                  </a:lnTo>
                  <a:lnTo>
                    <a:pt x="36" y="570"/>
                  </a:lnTo>
                  <a:lnTo>
                    <a:pt x="12" y="710"/>
                  </a:lnTo>
                  <a:lnTo>
                    <a:pt x="0" y="800"/>
                  </a:lnTo>
                  <a:lnTo>
                    <a:pt x="0" y="920"/>
                  </a:lnTo>
                  <a:lnTo>
                    <a:pt x="12" y="1020"/>
                  </a:lnTo>
                  <a:lnTo>
                    <a:pt x="72" y="1180"/>
                  </a:lnTo>
                  <a:lnTo>
                    <a:pt x="108" y="1230"/>
                  </a:lnTo>
                  <a:lnTo>
                    <a:pt x="156" y="1270"/>
                  </a:lnTo>
                  <a:lnTo>
                    <a:pt x="216" y="1270"/>
                  </a:lnTo>
                  <a:lnTo>
                    <a:pt x="276" y="1230"/>
                  </a:lnTo>
                  <a:lnTo>
                    <a:pt x="324" y="1190"/>
                  </a:lnTo>
                  <a:lnTo>
                    <a:pt x="360" y="1140"/>
                  </a:lnTo>
                  <a:lnTo>
                    <a:pt x="396" y="1040"/>
                  </a:lnTo>
                  <a:lnTo>
                    <a:pt x="396" y="94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10"/>
            <p:cNvSpPr>
              <a:spLocks/>
            </p:cNvSpPr>
            <p:nvPr/>
          </p:nvSpPr>
          <p:spPr bwMode="auto">
            <a:xfrm>
              <a:off x="9989" y="1324"/>
              <a:ext cx="815" cy="1889"/>
            </a:xfrm>
            <a:custGeom>
              <a:avLst/>
              <a:gdLst>
                <a:gd name="T0" fmla="*/ 754 w 841"/>
                <a:gd name="T1" fmla="*/ 0 h 1810"/>
                <a:gd name="T2" fmla="*/ 766 w 841"/>
                <a:gd name="T3" fmla="*/ 114 h 1810"/>
                <a:gd name="T4" fmla="*/ 744 w 841"/>
                <a:gd name="T5" fmla="*/ 284 h 1810"/>
                <a:gd name="T6" fmla="*/ 733 w 841"/>
                <a:gd name="T7" fmla="*/ 421 h 1810"/>
                <a:gd name="T8" fmla="*/ 754 w 841"/>
                <a:gd name="T9" fmla="*/ 534 h 1810"/>
                <a:gd name="T10" fmla="*/ 744 w 841"/>
                <a:gd name="T11" fmla="*/ 556 h 1810"/>
                <a:gd name="T12" fmla="*/ 733 w 841"/>
                <a:gd name="T13" fmla="*/ 579 h 1810"/>
                <a:gd name="T14" fmla="*/ 721 w 841"/>
                <a:gd name="T15" fmla="*/ 556 h 1810"/>
                <a:gd name="T16" fmla="*/ 689 w 841"/>
                <a:gd name="T17" fmla="*/ 579 h 1810"/>
                <a:gd name="T18" fmla="*/ 602 w 841"/>
                <a:gd name="T19" fmla="*/ 659 h 1810"/>
                <a:gd name="T20" fmla="*/ 503 w 841"/>
                <a:gd name="T21" fmla="*/ 796 h 1810"/>
                <a:gd name="T22" fmla="*/ 405 w 841"/>
                <a:gd name="T23" fmla="*/ 1000 h 1810"/>
                <a:gd name="T24" fmla="*/ 361 w 841"/>
                <a:gd name="T25" fmla="*/ 1171 h 1810"/>
                <a:gd name="T26" fmla="*/ 307 w 841"/>
                <a:gd name="T27" fmla="*/ 1376 h 1810"/>
                <a:gd name="T28" fmla="*/ 274 w 841"/>
                <a:gd name="T29" fmla="*/ 1615 h 1810"/>
                <a:gd name="T30" fmla="*/ 274 w 841"/>
                <a:gd name="T31" fmla="*/ 1750 h 1810"/>
                <a:gd name="T32" fmla="*/ 285 w 841"/>
                <a:gd name="T33" fmla="*/ 1865 h 1810"/>
                <a:gd name="T34" fmla="*/ 285 w 841"/>
                <a:gd name="T35" fmla="*/ 1932 h 1810"/>
                <a:gd name="T36" fmla="*/ 285 w 841"/>
                <a:gd name="T37" fmla="*/ 1955 h 1810"/>
                <a:gd name="T38" fmla="*/ 252 w 841"/>
                <a:gd name="T39" fmla="*/ 1978 h 1810"/>
                <a:gd name="T40" fmla="*/ 198 w 841"/>
                <a:gd name="T41" fmla="*/ 1955 h 1810"/>
                <a:gd name="T42" fmla="*/ 175 w 841"/>
                <a:gd name="T43" fmla="*/ 1955 h 1810"/>
                <a:gd name="T44" fmla="*/ 109 w 841"/>
                <a:gd name="T45" fmla="*/ 2001 h 1810"/>
                <a:gd name="T46" fmla="*/ 21 w 841"/>
                <a:gd name="T47" fmla="*/ 2035 h 1810"/>
                <a:gd name="T48" fmla="*/ 12 w 841"/>
                <a:gd name="T49" fmla="*/ 2057 h 1810"/>
                <a:gd name="T50" fmla="*/ 0 w 841"/>
                <a:gd name="T51" fmla="*/ 2057 h 1810"/>
                <a:gd name="T52" fmla="*/ 0 w 841"/>
                <a:gd name="T53" fmla="*/ 2035 h 1810"/>
                <a:gd name="T54" fmla="*/ 0 w 841"/>
                <a:gd name="T55" fmla="*/ 1978 h 1810"/>
                <a:gd name="T56" fmla="*/ 21 w 841"/>
                <a:gd name="T57" fmla="*/ 1750 h 1810"/>
                <a:gd name="T58" fmla="*/ 45 w 841"/>
                <a:gd name="T59" fmla="*/ 1592 h 1810"/>
                <a:gd name="T60" fmla="*/ 45 w 841"/>
                <a:gd name="T61" fmla="*/ 1534 h 1810"/>
                <a:gd name="T62" fmla="*/ 21 w 841"/>
                <a:gd name="T63" fmla="*/ 1376 h 1810"/>
                <a:gd name="T64" fmla="*/ 33 w 841"/>
                <a:gd name="T65" fmla="*/ 1262 h 1810"/>
                <a:gd name="T66" fmla="*/ 45 w 841"/>
                <a:gd name="T67" fmla="*/ 1262 h 1810"/>
                <a:gd name="T68" fmla="*/ 66 w 841"/>
                <a:gd name="T69" fmla="*/ 1284 h 1810"/>
                <a:gd name="T70" fmla="*/ 109 w 841"/>
                <a:gd name="T71" fmla="*/ 1307 h 1810"/>
                <a:gd name="T72" fmla="*/ 165 w 841"/>
                <a:gd name="T73" fmla="*/ 1307 h 1810"/>
                <a:gd name="T74" fmla="*/ 241 w 841"/>
                <a:gd name="T75" fmla="*/ 1217 h 1810"/>
                <a:gd name="T76" fmla="*/ 329 w 841"/>
                <a:gd name="T77" fmla="*/ 1079 h 1810"/>
                <a:gd name="T78" fmla="*/ 394 w 841"/>
                <a:gd name="T79" fmla="*/ 932 h 1810"/>
                <a:gd name="T80" fmla="*/ 459 w 841"/>
                <a:gd name="T81" fmla="*/ 682 h 1810"/>
                <a:gd name="T82" fmla="*/ 515 w 841"/>
                <a:gd name="T83" fmla="*/ 421 h 1810"/>
                <a:gd name="T84" fmla="*/ 547 w 841"/>
                <a:gd name="T85" fmla="*/ 171 h 1810"/>
                <a:gd name="T86" fmla="*/ 547 w 841"/>
                <a:gd name="T87" fmla="*/ 114 h 1810"/>
                <a:gd name="T88" fmla="*/ 547 w 841"/>
                <a:gd name="T89" fmla="*/ 69 h 1810"/>
                <a:gd name="T90" fmla="*/ 547 w 841"/>
                <a:gd name="T91" fmla="*/ 23 h 1810"/>
                <a:gd name="T92" fmla="*/ 569 w 841"/>
                <a:gd name="T93" fmla="*/ 23 h 1810"/>
                <a:gd name="T94" fmla="*/ 602 w 841"/>
                <a:gd name="T95" fmla="*/ 69 h 1810"/>
                <a:gd name="T96" fmla="*/ 656 w 841"/>
                <a:gd name="T97" fmla="*/ 46 h 1810"/>
                <a:gd name="T98" fmla="*/ 711 w 841"/>
                <a:gd name="T99" fmla="*/ 0 h 1810"/>
                <a:gd name="T100" fmla="*/ 754 w 841"/>
                <a:gd name="T101" fmla="*/ 0 h 18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1"/>
                <a:gd name="T154" fmla="*/ 0 h 1810"/>
                <a:gd name="T155" fmla="*/ 841 w 841"/>
                <a:gd name="T156" fmla="*/ 1810 h 18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1" h="1810">
                  <a:moveTo>
                    <a:pt x="829" y="0"/>
                  </a:moveTo>
                  <a:lnTo>
                    <a:pt x="841" y="100"/>
                  </a:lnTo>
                  <a:lnTo>
                    <a:pt x="817" y="250"/>
                  </a:lnTo>
                  <a:lnTo>
                    <a:pt x="805" y="370"/>
                  </a:lnTo>
                  <a:lnTo>
                    <a:pt x="829" y="470"/>
                  </a:lnTo>
                  <a:lnTo>
                    <a:pt x="817" y="490"/>
                  </a:lnTo>
                  <a:lnTo>
                    <a:pt x="805" y="510"/>
                  </a:lnTo>
                  <a:lnTo>
                    <a:pt x="793" y="490"/>
                  </a:lnTo>
                  <a:lnTo>
                    <a:pt x="757" y="510"/>
                  </a:lnTo>
                  <a:lnTo>
                    <a:pt x="661" y="580"/>
                  </a:lnTo>
                  <a:lnTo>
                    <a:pt x="553" y="700"/>
                  </a:lnTo>
                  <a:lnTo>
                    <a:pt x="445" y="880"/>
                  </a:lnTo>
                  <a:lnTo>
                    <a:pt x="397" y="1030"/>
                  </a:lnTo>
                  <a:lnTo>
                    <a:pt x="337" y="1210"/>
                  </a:lnTo>
                  <a:lnTo>
                    <a:pt x="301" y="1420"/>
                  </a:lnTo>
                  <a:lnTo>
                    <a:pt x="301" y="1540"/>
                  </a:lnTo>
                  <a:lnTo>
                    <a:pt x="313" y="1640"/>
                  </a:lnTo>
                  <a:lnTo>
                    <a:pt x="313" y="1700"/>
                  </a:lnTo>
                  <a:lnTo>
                    <a:pt x="313" y="1720"/>
                  </a:lnTo>
                  <a:lnTo>
                    <a:pt x="277" y="1740"/>
                  </a:lnTo>
                  <a:lnTo>
                    <a:pt x="217" y="1720"/>
                  </a:lnTo>
                  <a:lnTo>
                    <a:pt x="193" y="1720"/>
                  </a:lnTo>
                  <a:lnTo>
                    <a:pt x="120" y="1760"/>
                  </a:lnTo>
                  <a:lnTo>
                    <a:pt x="24" y="1790"/>
                  </a:lnTo>
                  <a:lnTo>
                    <a:pt x="12" y="1810"/>
                  </a:lnTo>
                  <a:lnTo>
                    <a:pt x="0" y="1810"/>
                  </a:lnTo>
                  <a:lnTo>
                    <a:pt x="0" y="1790"/>
                  </a:lnTo>
                  <a:lnTo>
                    <a:pt x="0" y="1740"/>
                  </a:lnTo>
                  <a:lnTo>
                    <a:pt x="24" y="1540"/>
                  </a:lnTo>
                  <a:lnTo>
                    <a:pt x="48" y="1400"/>
                  </a:lnTo>
                  <a:lnTo>
                    <a:pt x="48" y="1350"/>
                  </a:lnTo>
                  <a:lnTo>
                    <a:pt x="24" y="1210"/>
                  </a:lnTo>
                  <a:lnTo>
                    <a:pt x="36" y="1110"/>
                  </a:lnTo>
                  <a:lnTo>
                    <a:pt x="48" y="1110"/>
                  </a:lnTo>
                  <a:lnTo>
                    <a:pt x="72" y="1130"/>
                  </a:lnTo>
                  <a:lnTo>
                    <a:pt x="120" y="1150"/>
                  </a:lnTo>
                  <a:lnTo>
                    <a:pt x="181" y="1150"/>
                  </a:lnTo>
                  <a:lnTo>
                    <a:pt x="265" y="1070"/>
                  </a:lnTo>
                  <a:lnTo>
                    <a:pt x="361" y="950"/>
                  </a:lnTo>
                  <a:lnTo>
                    <a:pt x="433" y="820"/>
                  </a:lnTo>
                  <a:lnTo>
                    <a:pt x="505" y="600"/>
                  </a:lnTo>
                  <a:lnTo>
                    <a:pt x="565" y="370"/>
                  </a:lnTo>
                  <a:lnTo>
                    <a:pt x="601" y="150"/>
                  </a:lnTo>
                  <a:lnTo>
                    <a:pt x="601" y="100"/>
                  </a:lnTo>
                  <a:lnTo>
                    <a:pt x="601" y="60"/>
                  </a:lnTo>
                  <a:lnTo>
                    <a:pt x="601" y="20"/>
                  </a:lnTo>
                  <a:lnTo>
                    <a:pt x="625" y="20"/>
                  </a:lnTo>
                  <a:lnTo>
                    <a:pt x="661" y="60"/>
                  </a:lnTo>
                  <a:lnTo>
                    <a:pt x="721" y="40"/>
                  </a:lnTo>
                  <a:lnTo>
                    <a:pt x="781" y="0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11"/>
            <p:cNvSpPr>
              <a:spLocks/>
            </p:cNvSpPr>
            <p:nvPr/>
          </p:nvSpPr>
          <p:spPr bwMode="auto">
            <a:xfrm>
              <a:off x="1847" y="1324"/>
              <a:ext cx="572" cy="1241"/>
            </a:xfrm>
            <a:custGeom>
              <a:avLst/>
              <a:gdLst>
                <a:gd name="T0" fmla="*/ 397 w 589"/>
                <a:gd name="T1" fmla="*/ 351 h 1190"/>
                <a:gd name="T2" fmla="*/ 386 w 589"/>
                <a:gd name="T3" fmla="*/ 374 h 1190"/>
                <a:gd name="T4" fmla="*/ 397 w 589"/>
                <a:gd name="T5" fmla="*/ 442 h 1190"/>
                <a:gd name="T6" fmla="*/ 408 w 589"/>
                <a:gd name="T7" fmla="*/ 510 h 1190"/>
                <a:gd name="T8" fmla="*/ 419 w 589"/>
                <a:gd name="T9" fmla="*/ 625 h 1190"/>
                <a:gd name="T10" fmla="*/ 408 w 589"/>
                <a:gd name="T11" fmla="*/ 748 h 1190"/>
                <a:gd name="T12" fmla="*/ 364 w 589"/>
                <a:gd name="T13" fmla="*/ 907 h 1190"/>
                <a:gd name="T14" fmla="*/ 308 w 589"/>
                <a:gd name="T15" fmla="*/ 998 h 1190"/>
                <a:gd name="T16" fmla="*/ 252 w 589"/>
                <a:gd name="T17" fmla="*/ 1021 h 1190"/>
                <a:gd name="T18" fmla="*/ 198 w 589"/>
                <a:gd name="T19" fmla="*/ 998 h 1190"/>
                <a:gd name="T20" fmla="*/ 153 w 589"/>
                <a:gd name="T21" fmla="*/ 907 h 1190"/>
                <a:gd name="T22" fmla="*/ 87 w 589"/>
                <a:gd name="T23" fmla="*/ 668 h 1190"/>
                <a:gd name="T24" fmla="*/ 66 w 589"/>
                <a:gd name="T25" fmla="*/ 533 h 1190"/>
                <a:gd name="T26" fmla="*/ 78 w 589"/>
                <a:gd name="T27" fmla="*/ 465 h 1190"/>
                <a:gd name="T28" fmla="*/ 87 w 589"/>
                <a:gd name="T29" fmla="*/ 397 h 1190"/>
                <a:gd name="T30" fmla="*/ 99 w 589"/>
                <a:gd name="T31" fmla="*/ 328 h 1190"/>
                <a:gd name="T32" fmla="*/ 87 w 589"/>
                <a:gd name="T33" fmla="*/ 284 h 1190"/>
                <a:gd name="T34" fmla="*/ 66 w 589"/>
                <a:gd name="T35" fmla="*/ 181 h 1190"/>
                <a:gd name="T36" fmla="*/ 54 w 589"/>
                <a:gd name="T37" fmla="*/ 91 h 1190"/>
                <a:gd name="T38" fmla="*/ 45 w 589"/>
                <a:gd name="T39" fmla="*/ 46 h 1190"/>
                <a:gd name="T40" fmla="*/ 45 w 589"/>
                <a:gd name="T41" fmla="*/ 0 h 1190"/>
                <a:gd name="T42" fmla="*/ 33 w 589"/>
                <a:gd name="T43" fmla="*/ 23 h 1190"/>
                <a:gd name="T44" fmla="*/ 12 w 589"/>
                <a:gd name="T45" fmla="*/ 136 h 1190"/>
                <a:gd name="T46" fmla="*/ 0 w 589"/>
                <a:gd name="T47" fmla="*/ 261 h 1190"/>
                <a:gd name="T48" fmla="*/ 0 w 589"/>
                <a:gd name="T49" fmla="*/ 397 h 1190"/>
                <a:gd name="T50" fmla="*/ 12 w 589"/>
                <a:gd name="T51" fmla="*/ 533 h 1190"/>
                <a:gd name="T52" fmla="*/ 54 w 589"/>
                <a:gd name="T53" fmla="*/ 771 h 1190"/>
                <a:gd name="T54" fmla="*/ 120 w 589"/>
                <a:gd name="T55" fmla="*/ 998 h 1190"/>
                <a:gd name="T56" fmla="*/ 186 w 589"/>
                <a:gd name="T57" fmla="*/ 1158 h 1190"/>
                <a:gd name="T58" fmla="*/ 242 w 589"/>
                <a:gd name="T59" fmla="*/ 1237 h 1190"/>
                <a:gd name="T60" fmla="*/ 297 w 589"/>
                <a:gd name="T61" fmla="*/ 1304 h 1190"/>
                <a:gd name="T62" fmla="*/ 341 w 589"/>
                <a:gd name="T63" fmla="*/ 1349 h 1190"/>
                <a:gd name="T64" fmla="*/ 397 w 589"/>
                <a:gd name="T65" fmla="*/ 1349 h 1190"/>
                <a:gd name="T66" fmla="*/ 429 w 589"/>
                <a:gd name="T67" fmla="*/ 1304 h 1190"/>
                <a:gd name="T68" fmla="*/ 495 w 589"/>
                <a:gd name="T69" fmla="*/ 1191 h 1190"/>
                <a:gd name="T70" fmla="*/ 528 w 589"/>
                <a:gd name="T71" fmla="*/ 1089 h 1190"/>
                <a:gd name="T72" fmla="*/ 539 w 589"/>
                <a:gd name="T73" fmla="*/ 953 h 1190"/>
                <a:gd name="T74" fmla="*/ 539 w 589"/>
                <a:gd name="T75" fmla="*/ 817 h 1190"/>
                <a:gd name="T76" fmla="*/ 528 w 589"/>
                <a:gd name="T77" fmla="*/ 691 h 1190"/>
                <a:gd name="T78" fmla="*/ 507 w 589"/>
                <a:gd name="T79" fmla="*/ 556 h 1190"/>
                <a:gd name="T80" fmla="*/ 474 w 589"/>
                <a:gd name="T81" fmla="*/ 465 h 1190"/>
                <a:gd name="T82" fmla="*/ 441 w 589"/>
                <a:gd name="T83" fmla="*/ 397 h 1190"/>
                <a:gd name="T84" fmla="*/ 397 w 589"/>
                <a:gd name="T85" fmla="*/ 351 h 11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9"/>
                <a:gd name="T130" fmla="*/ 0 h 1190"/>
                <a:gd name="T131" fmla="*/ 589 w 589"/>
                <a:gd name="T132" fmla="*/ 1190 h 11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9" h="1190">
                  <a:moveTo>
                    <a:pt x="433" y="310"/>
                  </a:moveTo>
                  <a:lnTo>
                    <a:pt x="421" y="330"/>
                  </a:lnTo>
                  <a:lnTo>
                    <a:pt x="433" y="390"/>
                  </a:lnTo>
                  <a:lnTo>
                    <a:pt x="445" y="450"/>
                  </a:lnTo>
                  <a:lnTo>
                    <a:pt x="457" y="550"/>
                  </a:lnTo>
                  <a:lnTo>
                    <a:pt x="445" y="660"/>
                  </a:lnTo>
                  <a:lnTo>
                    <a:pt x="397" y="800"/>
                  </a:lnTo>
                  <a:lnTo>
                    <a:pt x="336" y="880"/>
                  </a:lnTo>
                  <a:lnTo>
                    <a:pt x="276" y="900"/>
                  </a:lnTo>
                  <a:lnTo>
                    <a:pt x="216" y="880"/>
                  </a:lnTo>
                  <a:lnTo>
                    <a:pt x="168" y="800"/>
                  </a:lnTo>
                  <a:lnTo>
                    <a:pt x="96" y="590"/>
                  </a:lnTo>
                  <a:lnTo>
                    <a:pt x="72" y="470"/>
                  </a:lnTo>
                  <a:lnTo>
                    <a:pt x="84" y="410"/>
                  </a:lnTo>
                  <a:lnTo>
                    <a:pt x="96" y="350"/>
                  </a:lnTo>
                  <a:lnTo>
                    <a:pt x="108" y="290"/>
                  </a:lnTo>
                  <a:lnTo>
                    <a:pt x="96" y="250"/>
                  </a:lnTo>
                  <a:lnTo>
                    <a:pt x="72" y="160"/>
                  </a:lnTo>
                  <a:lnTo>
                    <a:pt x="60" y="80"/>
                  </a:lnTo>
                  <a:lnTo>
                    <a:pt x="48" y="40"/>
                  </a:lnTo>
                  <a:lnTo>
                    <a:pt x="48" y="0"/>
                  </a:lnTo>
                  <a:lnTo>
                    <a:pt x="36" y="20"/>
                  </a:lnTo>
                  <a:lnTo>
                    <a:pt x="12" y="120"/>
                  </a:lnTo>
                  <a:lnTo>
                    <a:pt x="0" y="230"/>
                  </a:lnTo>
                  <a:lnTo>
                    <a:pt x="0" y="350"/>
                  </a:lnTo>
                  <a:lnTo>
                    <a:pt x="12" y="470"/>
                  </a:lnTo>
                  <a:lnTo>
                    <a:pt x="60" y="680"/>
                  </a:lnTo>
                  <a:lnTo>
                    <a:pt x="132" y="880"/>
                  </a:lnTo>
                  <a:lnTo>
                    <a:pt x="204" y="1020"/>
                  </a:lnTo>
                  <a:lnTo>
                    <a:pt x="264" y="1090"/>
                  </a:lnTo>
                  <a:lnTo>
                    <a:pt x="324" y="1150"/>
                  </a:lnTo>
                  <a:lnTo>
                    <a:pt x="372" y="1190"/>
                  </a:lnTo>
                  <a:lnTo>
                    <a:pt x="433" y="1190"/>
                  </a:lnTo>
                  <a:lnTo>
                    <a:pt x="469" y="1150"/>
                  </a:lnTo>
                  <a:lnTo>
                    <a:pt x="541" y="1050"/>
                  </a:lnTo>
                  <a:lnTo>
                    <a:pt x="577" y="960"/>
                  </a:lnTo>
                  <a:lnTo>
                    <a:pt x="589" y="840"/>
                  </a:lnTo>
                  <a:lnTo>
                    <a:pt x="589" y="720"/>
                  </a:lnTo>
                  <a:lnTo>
                    <a:pt x="577" y="610"/>
                  </a:lnTo>
                  <a:lnTo>
                    <a:pt x="553" y="490"/>
                  </a:lnTo>
                  <a:lnTo>
                    <a:pt x="517" y="410"/>
                  </a:lnTo>
                  <a:lnTo>
                    <a:pt x="481" y="350"/>
                  </a:lnTo>
                  <a:lnTo>
                    <a:pt x="433" y="3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12"/>
            <p:cNvSpPr>
              <a:spLocks/>
            </p:cNvSpPr>
            <p:nvPr/>
          </p:nvSpPr>
          <p:spPr bwMode="auto">
            <a:xfrm>
              <a:off x="1545" y="1543"/>
              <a:ext cx="524" cy="1325"/>
            </a:xfrm>
            <a:custGeom>
              <a:avLst/>
              <a:gdLst>
                <a:gd name="T0" fmla="*/ 120 w 540"/>
                <a:gd name="T1" fmla="*/ 1067 h 1270"/>
                <a:gd name="T2" fmla="*/ 132 w 540"/>
                <a:gd name="T3" fmla="*/ 1022 h 1270"/>
                <a:gd name="T4" fmla="*/ 153 w 540"/>
                <a:gd name="T5" fmla="*/ 1067 h 1270"/>
                <a:gd name="T6" fmla="*/ 175 w 540"/>
                <a:gd name="T7" fmla="*/ 1090 h 1270"/>
                <a:gd name="T8" fmla="*/ 219 w 540"/>
                <a:gd name="T9" fmla="*/ 1112 h 1270"/>
                <a:gd name="T10" fmla="*/ 274 w 540"/>
                <a:gd name="T11" fmla="*/ 1090 h 1270"/>
                <a:gd name="T12" fmla="*/ 329 w 540"/>
                <a:gd name="T13" fmla="*/ 977 h 1270"/>
                <a:gd name="T14" fmla="*/ 362 w 540"/>
                <a:gd name="T15" fmla="*/ 829 h 1270"/>
                <a:gd name="T16" fmla="*/ 373 w 540"/>
                <a:gd name="T17" fmla="*/ 693 h 1270"/>
                <a:gd name="T18" fmla="*/ 362 w 540"/>
                <a:gd name="T19" fmla="*/ 533 h 1270"/>
                <a:gd name="T20" fmla="*/ 329 w 540"/>
                <a:gd name="T21" fmla="*/ 420 h 1270"/>
                <a:gd name="T22" fmla="*/ 241 w 540"/>
                <a:gd name="T23" fmla="*/ 227 h 1270"/>
                <a:gd name="T24" fmla="*/ 186 w 540"/>
                <a:gd name="T25" fmla="*/ 182 h 1270"/>
                <a:gd name="T26" fmla="*/ 165 w 540"/>
                <a:gd name="T27" fmla="*/ 204 h 1270"/>
                <a:gd name="T28" fmla="*/ 143 w 540"/>
                <a:gd name="T29" fmla="*/ 250 h 1270"/>
                <a:gd name="T30" fmla="*/ 110 w 540"/>
                <a:gd name="T31" fmla="*/ 272 h 1270"/>
                <a:gd name="T32" fmla="*/ 99 w 540"/>
                <a:gd name="T33" fmla="*/ 227 h 1270"/>
                <a:gd name="T34" fmla="*/ 66 w 540"/>
                <a:gd name="T35" fmla="*/ 182 h 1270"/>
                <a:gd name="T36" fmla="*/ 21 w 540"/>
                <a:gd name="T37" fmla="*/ 136 h 1270"/>
                <a:gd name="T38" fmla="*/ 12 w 540"/>
                <a:gd name="T39" fmla="*/ 114 h 1270"/>
                <a:gd name="T40" fmla="*/ 0 w 540"/>
                <a:gd name="T41" fmla="*/ 114 h 1270"/>
                <a:gd name="T42" fmla="*/ 12 w 540"/>
                <a:gd name="T43" fmla="*/ 91 h 1270"/>
                <a:gd name="T44" fmla="*/ 45 w 540"/>
                <a:gd name="T45" fmla="*/ 23 h 1270"/>
                <a:gd name="T46" fmla="*/ 87 w 540"/>
                <a:gd name="T47" fmla="*/ 0 h 1270"/>
                <a:gd name="T48" fmla="*/ 143 w 540"/>
                <a:gd name="T49" fmla="*/ 0 h 1270"/>
                <a:gd name="T50" fmla="*/ 186 w 540"/>
                <a:gd name="T51" fmla="*/ 23 h 1270"/>
                <a:gd name="T52" fmla="*/ 274 w 540"/>
                <a:gd name="T53" fmla="*/ 159 h 1270"/>
                <a:gd name="T54" fmla="*/ 362 w 540"/>
                <a:gd name="T55" fmla="*/ 341 h 1270"/>
                <a:gd name="T56" fmla="*/ 416 w 540"/>
                <a:gd name="T57" fmla="*/ 510 h 1270"/>
                <a:gd name="T58" fmla="*/ 449 w 540"/>
                <a:gd name="T59" fmla="*/ 648 h 1270"/>
                <a:gd name="T60" fmla="*/ 472 w 540"/>
                <a:gd name="T61" fmla="*/ 806 h 1270"/>
                <a:gd name="T62" fmla="*/ 493 w 540"/>
                <a:gd name="T63" fmla="*/ 909 h 1270"/>
                <a:gd name="T64" fmla="*/ 493 w 540"/>
                <a:gd name="T65" fmla="*/ 1045 h 1270"/>
                <a:gd name="T66" fmla="*/ 472 w 540"/>
                <a:gd name="T67" fmla="*/ 1158 h 1270"/>
                <a:gd name="T68" fmla="*/ 439 w 540"/>
                <a:gd name="T69" fmla="*/ 1340 h 1270"/>
                <a:gd name="T70" fmla="*/ 395 w 540"/>
                <a:gd name="T71" fmla="*/ 1397 h 1270"/>
                <a:gd name="T72" fmla="*/ 340 w 540"/>
                <a:gd name="T73" fmla="*/ 1442 h 1270"/>
                <a:gd name="T74" fmla="*/ 296 w 540"/>
                <a:gd name="T75" fmla="*/ 1442 h 1270"/>
                <a:gd name="T76" fmla="*/ 241 w 540"/>
                <a:gd name="T77" fmla="*/ 1397 h 1270"/>
                <a:gd name="T78" fmla="*/ 198 w 540"/>
                <a:gd name="T79" fmla="*/ 1352 h 1270"/>
                <a:gd name="T80" fmla="*/ 165 w 540"/>
                <a:gd name="T81" fmla="*/ 1294 h 1270"/>
                <a:gd name="T82" fmla="*/ 143 w 540"/>
                <a:gd name="T83" fmla="*/ 1181 h 1270"/>
                <a:gd name="T84" fmla="*/ 120 w 540"/>
                <a:gd name="T85" fmla="*/ 1067 h 12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0"/>
                <a:gd name="T130" fmla="*/ 0 h 1270"/>
                <a:gd name="T131" fmla="*/ 540 w 540"/>
                <a:gd name="T132" fmla="*/ 1270 h 12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0" h="1270">
                  <a:moveTo>
                    <a:pt x="132" y="940"/>
                  </a:moveTo>
                  <a:lnTo>
                    <a:pt x="144" y="900"/>
                  </a:lnTo>
                  <a:lnTo>
                    <a:pt x="168" y="940"/>
                  </a:lnTo>
                  <a:lnTo>
                    <a:pt x="192" y="960"/>
                  </a:lnTo>
                  <a:lnTo>
                    <a:pt x="240" y="980"/>
                  </a:lnTo>
                  <a:lnTo>
                    <a:pt x="300" y="960"/>
                  </a:lnTo>
                  <a:lnTo>
                    <a:pt x="360" y="860"/>
                  </a:lnTo>
                  <a:lnTo>
                    <a:pt x="396" y="730"/>
                  </a:lnTo>
                  <a:lnTo>
                    <a:pt x="408" y="610"/>
                  </a:lnTo>
                  <a:lnTo>
                    <a:pt x="396" y="470"/>
                  </a:lnTo>
                  <a:lnTo>
                    <a:pt x="360" y="370"/>
                  </a:lnTo>
                  <a:lnTo>
                    <a:pt x="264" y="200"/>
                  </a:lnTo>
                  <a:lnTo>
                    <a:pt x="204" y="160"/>
                  </a:lnTo>
                  <a:lnTo>
                    <a:pt x="180" y="180"/>
                  </a:lnTo>
                  <a:lnTo>
                    <a:pt x="156" y="220"/>
                  </a:lnTo>
                  <a:lnTo>
                    <a:pt x="120" y="240"/>
                  </a:lnTo>
                  <a:lnTo>
                    <a:pt x="108" y="200"/>
                  </a:lnTo>
                  <a:lnTo>
                    <a:pt x="72" y="160"/>
                  </a:lnTo>
                  <a:lnTo>
                    <a:pt x="24" y="120"/>
                  </a:lnTo>
                  <a:lnTo>
                    <a:pt x="12" y="100"/>
                  </a:lnTo>
                  <a:lnTo>
                    <a:pt x="0" y="100"/>
                  </a:lnTo>
                  <a:lnTo>
                    <a:pt x="12" y="80"/>
                  </a:lnTo>
                  <a:lnTo>
                    <a:pt x="48" y="20"/>
                  </a:lnTo>
                  <a:lnTo>
                    <a:pt x="96" y="0"/>
                  </a:lnTo>
                  <a:lnTo>
                    <a:pt x="156" y="0"/>
                  </a:lnTo>
                  <a:lnTo>
                    <a:pt x="204" y="20"/>
                  </a:lnTo>
                  <a:lnTo>
                    <a:pt x="300" y="140"/>
                  </a:lnTo>
                  <a:lnTo>
                    <a:pt x="396" y="300"/>
                  </a:lnTo>
                  <a:lnTo>
                    <a:pt x="456" y="450"/>
                  </a:lnTo>
                  <a:lnTo>
                    <a:pt x="492" y="570"/>
                  </a:lnTo>
                  <a:lnTo>
                    <a:pt x="516" y="710"/>
                  </a:lnTo>
                  <a:lnTo>
                    <a:pt x="540" y="800"/>
                  </a:lnTo>
                  <a:lnTo>
                    <a:pt x="540" y="920"/>
                  </a:lnTo>
                  <a:lnTo>
                    <a:pt x="516" y="1020"/>
                  </a:lnTo>
                  <a:lnTo>
                    <a:pt x="480" y="1180"/>
                  </a:lnTo>
                  <a:lnTo>
                    <a:pt x="432" y="1230"/>
                  </a:lnTo>
                  <a:lnTo>
                    <a:pt x="372" y="1270"/>
                  </a:lnTo>
                  <a:lnTo>
                    <a:pt x="324" y="1270"/>
                  </a:lnTo>
                  <a:lnTo>
                    <a:pt x="264" y="1230"/>
                  </a:lnTo>
                  <a:lnTo>
                    <a:pt x="216" y="1190"/>
                  </a:lnTo>
                  <a:lnTo>
                    <a:pt x="180" y="1140"/>
                  </a:lnTo>
                  <a:lnTo>
                    <a:pt x="156" y="1040"/>
                  </a:lnTo>
                  <a:lnTo>
                    <a:pt x="132" y="94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13"/>
            <p:cNvSpPr>
              <a:spLocks/>
            </p:cNvSpPr>
            <p:nvPr/>
          </p:nvSpPr>
          <p:spPr bwMode="auto">
            <a:xfrm>
              <a:off x="1591" y="1324"/>
              <a:ext cx="816" cy="1889"/>
            </a:xfrm>
            <a:custGeom>
              <a:avLst/>
              <a:gdLst>
                <a:gd name="T0" fmla="*/ 0 w 841"/>
                <a:gd name="T1" fmla="*/ 0 h 1810"/>
                <a:gd name="T2" fmla="*/ 0 w 841"/>
                <a:gd name="T3" fmla="*/ 114 h 1810"/>
                <a:gd name="T4" fmla="*/ 12 w 841"/>
                <a:gd name="T5" fmla="*/ 284 h 1810"/>
                <a:gd name="T6" fmla="*/ 21 w 841"/>
                <a:gd name="T7" fmla="*/ 421 h 1810"/>
                <a:gd name="T8" fmla="*/ 0 w 841"/>
                <a:gd name="T9" fmla="*/ 534 h 1810"/>
                <a:gd name="T10" fmla="*/ 0 w 841"/>
                <a:gd name="T11" fmla="*/ 556 h 1810"/>
                <a:gd name="T12" fmla="*/ 21 w 841"/>
                <a:gd name="T13" fmla="*/ 579 h 1810"/>
                <a:gd name="T14" fmla="*/ 33 w 841"/>
                <a:gd name="T15" fmla="*/ 556 h 1810"/>
                <a:gd name="T16" fmla="*/ 66 w 841"/>
                <a:gd name="T17" fmla="*/ 579 h 1810"/>
                <a:gd name="T18" fmla="*/ 153 w 841"/>
                <a:gd name="T19" fmla="*/ 659 h 1810"/>
                <a:gd name="T20" fmla="*/ 252 w 841"/>
                <a:gd name="T21" fmla="*/ 796 h 1810"/>
                <a:gd name="T22" fmla="*/ 340 w 841"/>
                <a:gd name="T23" fmla="*/ 1000 h 1810"/>
                <a:gd name="T24" fmla="*/ 395 w 841"/>
                <a:gd name="T25" fmla="*/ 1171 h 1810"/>
                <a:gd name="T26" fmla="*/ 449 w 841"/>
                <a:gd name="T27" fmla="*/ 1376 h 1810"/>
                <a:gd name="T28" fmla="*/ 482 w 841"/>
                <a:gd name="T29" fmla="*/ 1615 h 1810"/>
                <a:gd name="T30" fmla="*/ 482 w 841"/>
                <a:gd name="T31" fmla="*/ 1750 h 1810"/>
                <a:gd name="T32" fmla="*/ 472 w 841"/>
                <a:gd name="T33" fmla="*/ 1865 h 1810"/>
                <a:gd name="T34" fmla="*/ 460 w 841"/>
                <a:gd name="T35" fmla="*/ 1932 h 1810"/>
                <a:gd name="T36" fmla="*/ 460 w 841"/>
                <a:gd name="T37" fmla="*/ 1955 h 1810"/>
                <a:gd name="T38" fmla="*/ 505 w 841"/>
                <a:gd name="T39" fmla="*/ 1978 h 1810"/>
                <a:gd name="T40" fmla="*/ 559 w 841"/>
                <a:gd name="T41" fmla="*/ 1955 h 1810"/>
                <a:gd name="T42" fmla="*/ 592 w 841"/>
                <a:gd name="T43" fmla="*/ 1955 h 1810"/>
                <a:gd name="T44" fmla="*/ 648 w 841"/>
                <a:gd name="T45" fmla="*/ 2001 h 1810"/>
                <a:gd name="T46" fmla="*/ 735 w 841"/>
                <a:gd name="T47" fmla="*/ 2035 h 1810"/>
                <a:gd name="T48" fmla="*/ 757 w 841"/>
                <a:gd name="T49" fmla="*/ 2057 h 1810"/>
                <a:gd name="T50" fmla="*/ 768 w 841"/>
                <a:gd name="T51" fmla="*/ 2057 h 1810"/>
                <a:gd name="T52" fmla="*/ 768 w 841"/>
                <a:gd name="T53" fmla="*/ 2035 h 1810"/>
                <a:gd name="T54" fmla="*/ 757 w 841"/>
                <a:gd name="T55" fmla="*/ 1978 h 1810"/>
                <a:gd name="T56" fmla="*/ 735 w 841"/>
                <a:gd name="T57" fmla="*/ 1750 h 1810"/>
                <a:gd name="T58" fmla="*/ 724 w 841"/>
                <a:gd name="T59" fmla="*/ 1592 h 1810"/>
                <a:gd name="T60" fmla="*/ 724 w 841"/>
                <a:gd name="T61" fmla="*/ 1534 h 1810"/>
                <a:gd name="T62" fmla="*/ 735 w 841"/>
                <a:gd name="T63" fmla="*/ 1376 h 1810"/>
                <a:gd name="T64" fmla="*/ 724 w 841"/>
                <a:gd name="T65" fmla="*/ 1262 h 1810"/>
                <a:gd name="T66" fmla="*/ 713 w 841"/>
                <a:gd name="T67" fmla="*/ 1262 h 1810"/>
                <a:gd name="T68" fmla="*/ 691 w 841"/>
                <a:gd name="T69" fmla="*/ 1284 h 1810"/>
                <a:gd name="T70" fmla="*/ 636 w 841"/>
                <a:gd name="T71" fmla="*/ 1307 h 1810"/>
                <a:gd name="T72" fmla="*/ 592 w 841"/>
                <a:gd name="T73" fmla="*/ 1307 h 1810"/>
                <a:gd name="T74" fmla="*/ 505 w 841"/>
                <a:gd name="T75" fmla="*/ 1217 h 1810"/>
                <a:gd name="T76" fmla="*/ 428 w 841"/>
                <a:gd name="T77" fmla="*/ 1079 h 1810"/>
                <a:gd name="T78" fmla="*/ 362 w 841"/>
                <a:gd name="T79" fmla="*/ 932 h 1810"/>
                <a:gd name="T80" fmla="*/ 296 w 841"/>
                <a:gd name="T81" fmla="*/ 682 h 1810"/>
                <a:gd name="T82" fmla="*/ 241 w 841"/>
                <a:gd name="T83" fmla="*/ 421 h 1810"/>
                <a:gd name="T84" fmla="*/ 208 w 841"/>
                <a:gd name="T85" fmla="*/ 171 h 1810"/>
                <a:gd name="T86" fmla="*/ 198 w 841"/>
                <a:gd name="T87" fmla="*/ 114 h 1810"/>
                <a:gd name="T88" fmla="*/ 208 w 841"/>
                <a:gd name="T89" fmla="*/ 69 h 1810"/>
                <a:gd name="T90" fmla="*/ 198 w 841"/>
                <a:gd name="T91" fmla="*/ 23 h 1810"/>
                <a:gd name="T92" fmla="*/ 198 w 841"/>
                <a:gd name="T93" fmla="*/ 23 h 1810"/>
                <a:gd name="T94" fmla="*/ 153 w 841"/>
                <a:gd name="T95" fmla="*/ 69 h 1810"/>
                <a:gd name="T96" fmla="*/ 99 w 841"/>
                <a:gd name="T97" fmla="*/ 46 h 1810"/>
                <a:gd name="T98" fmla="*/ 33 w 841"/>
                <a:gd name="T99" fmla="*/ 0 h 1810"/>
                <a:gd name="T100" fmla="*/ 0 w 841"/>
                <a:gd name="T101" fmla="*/ 0 h 18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1"/>
                <a:gd name="T154" fmla="*/ 0 h 1810"/>
                <a:gd name="T155" fmla="*/ 841 w 841"/>
                <a:gd name="T156" fmla="*/ 1810 h 18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1" h="1810">
                  <a:moveTo>
                    <a:pt x="0" y="0"/>
                  </a:moveTo>
                  <a:lnTo>
                    <a:pt x="0" y="100"/>
                  </a:lnTo>
                  <a:lnTo>
                    <a:pt x="12" y="250"/>
                  </a:lnTo>
                  <a:lnTo>
                    <a:pt x="24" y="370"/>
                  </a:lnTo>
                  <a:lnTo>
                    <a:pt x="0" y="470"/>
                  </a:lnTo>
                  <a:lnTo>
                    <a:pt x="0" y="490"/>
                  </a:lnTo>
                  <a:lnTo>
                    <a:pt x="24" y="510"/>
                  </a:lnTo>
                  <a:lnTo>
                    <a:pt x="36" y="490"/>
                  </a:lnTo>
                  <a:lnTo>
                    <a:pt x="72" y="510"/>
                  </a:lnTo>
                  <a:lnTo>
                    <a:pt x="168" y="580"/>
                  </a:lnTo>
                  <a:lnTo>
                    <a:pt x="276" y="700"/>
                  </a:lnTo>
                  <a:lnTo>
                    <a:pt x="372" y="880"/>
                  </a:lnTo>
                  <a:lnTo>
                    <a:pt x="432" y="1030"/>
                  </a:lnTo>
                  <a:lnTo>
                    <a:pt x="492" y="1210"/>
                  </a:lnTo>
                  <a:lnTo>
                    <a:pt x="528" y="1420"/>
                  </a:lnTo>
                  <a:lnTo>
                    <a:pt x="528" y="1540"/>
                  </a:lnTo>
                  <a:lnTo>
                    <a:pt x="516" y="1640"/>
                  </a:lnTo>
                  <a:lnTo>
                    <a:pt x="504" y="1700"/>
                  </a:lnTo>
                  <a:lnTo>
                    <a:pt x="504" y="1720"/>
                  </a:lnTo>
                  <a:lnTo>
                    <a:pt x="552" y="1740"/>
                  </a:lnTo>
                  <a:lnTo>
                    <a:pt x="612" y="1720"/>
                  </a:lnTo>
                  <a:lnTo>
                    <a:pt x="648" y="1720"/>
                  </a:lnTo>
                  <a:lnTo>
                    <a:pt x="709" y="1760"/>
                  </a:lnTo>
                  <a:lnTo>
                    <a:pt x="805" y="1790"/>
                  </a:lnTo>
                  <a:lnTo>
                    <a:pt x="829" y="1810"/>
                  </a:lnTo>
                  <a:lnTo>
                    <a:pt x="841" y="1810"/>
                  </a:lnTo>
                  <a:lnTo>
                    <a:pt x="841" y="1790"/>
                  </a:lnTo>
                  <a:lnTo>
                    <a:pt x="829" y="1740"/>
                  </a:lnTo>
                  <a:lnTo>
                    <a:pt x="805" y="1540"/>
                  </a:lnTo>
                  <a:lnTo>
                    <a:pt x="793" y="1400"/>
                  </a:lnTo>
                  <a:lnTo>
                    <a:pt x="793" y="1350"/>
                  </a:lnTo>
                  <a:lnTo>
                    <a:pt x="805" y="1210"/>
                  </a:lnTo>
                  <a:lnTo>
                    <a:pt x="793" y="1110"/>
                  </a:lnTo>
                  <a:lnTo>
                    <a:pt x="781" y="1110"/>
                  </a:lnTo>
                  <a:lnTo>
                    <a:pt x="757" y="1130"/>
                  </a:lnTo>
                  <a:lnTo>
                    <a:pt x="697" y="1150"/>
                  </a:lnTo>
                  <a:lnTo>
                    <a:pt x="648" y="1150"/>
                  </a:lnTo>
                  <a:lnTo>
                    <a:pt x="552" y="1070"/>
                  </a:lnTo>
                  <a:lnTo>
                    <a:pt x="468" y="950"/>
                  </a:lnTo>
                  <a:lnTo>
                    <a:pt x="396" y="820"/>
                  </a:lnTo>
                  <a:lnTo>
                    <a:pt x="324" y="600"/>
                  </a:lnTo>
                  <a:lnTo>
                    <a:pt x="264" y="370"/>
                  </a:lnTo>
                  <a:lnTo>
                    <a:pt x="228" y="150"/>
                  </a:lnTo>
                  <a:lnTo>
                    <a:pt x="216" y="100"/>
                  </a:lnTo>
                  <a:lnTo>
                    <a:pt x="228" y="60"/>
                  </a:lnTo>
                  <a:lnTo>
                    <a:pt x="216" y="20"/>
                  </a:lnTo>
                  <a:lnTo>
                    <a:pt x="168" y="60"/>
                  </a:lnTo>
                  <a:lnTo>
                    <a:pt x="108" y="40"/>
                  </a:ln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14"/>
            <p:cNvSpPr>
              <a:spLocks/>
            </p:cNvSpPr>
            <p:nvPr/>
          </p:nvSpPr>
          <p:spPr bwMode="auto">
            <a:xfrm>
              <a:off x="9965" y="14492"/>
              <a:ext cx="572" cy="1220"/>
            </a:xfrm>
            <a:custGeom>
              <a:avLst/>
              <a:gdLst>
                <a:gd name="T0" fmla="*/ 132 w 589"/>
                <a:gd name="T1" fmla="*/ 975 h 1170"/>
                <a:gd name="T2" fmla="*/ 153 w 589"/>
                <a:gd name="T3" fmla="*/ 952 h 1170"/>
                <a:gd name="T4" fmla="*/ 143 w 589"/>
                <a:gd name="T5" fmla="*/ 907 h 1170"/>
                <a:gd name="T6" fmla="*/ 132 w 589"/>
                <a:gd name="T7" fmla="*/ 839 h 1170"/>
                <a:gd name="T8" fmla="*/ 132 w 589"/>
                <a:gd name="T9" fmla="*/ 726 h 1170"/>
                <a:gd name="T10" fmla="*/ 132 w 589"/>
                <a:gd name="T11" fmla="*/ 579 h 1170"/>
                <a:gd name="T12" fmla="*/ 177 w 589"/>
                <a:gd name="T13" fmla="*/ 442 h 1170"/>
                <a:gd name="T14" fmla="*/ 232 w 589"/>
                <a:gd name="T15" fmla="*/ 328 h 1170"/>
                <a:gd name="T16" fmla="*/ 286 w 589"/>
                <a:gd name="T17" fmla="*/ 307 h 1170"/>
                <a:gd name="T18" fmla="*/ 331 w 589"/>
                <a:gd name="T19" fmla="*/ 351 h 1170"/>
                <a:gd name="T20" fmla="*/ 375 w 589"/>
                <a:gd name="T21" fmla="*/ 419 h 1170"/>
                <a:gd name="T22" fmla="*/ 452 w 589"/>
                <a:gd name="T23" fmla="*/ 658 h 1170"/>
                <a:gd name="T24" fmla="*/ 462 w 589"/>
                <a:gd name="T25" fmla="*/ 816 h 1170"/>
                <a:gd name="T26" fmla="*/ 462 w 589"/>
                <a:gd name="T27" fmla="*/ 884 h 1170"/>
                <a:gd name="T28" fmla="*/ 452 w 589"/>
                <a:gd name="T29" fmla="*/ 930 h 1170"/>
                <a:gd name="T30" fmla="*/ 441 w 589"/>
                <a:gd name="T31" fmla="*/ 998 h 1170"/>
                <a:gd name="T32" fmla="*/ 452 w 589"/>
                <a:gd name="T33" fmla="*/ 1066 h 1170"/>
                <a:gd name="T34" fmla="*/ 462 w 589"/>
                <a:gd name="T35" fmla="*/ 1145 h 1170"/>
                <a:gd name="T36" fmla="*/ 485 w 589"/>
                <a:gd name="T37" fmla="*/ 1237 h 1170"/>
                <a:gd name="T38" fmla="*/ 495 w 589"/>
                <a:gd name="T39" fmla="*/ 1303 h 1170"/>
                <a:gd name="T40" fmla="*/ 495 w 589"/>
                <a:gd name="T41" fmla="*/ 1326 h 1170"/>
                <a:gd name="T42" fmla="*/ 507 w 589"/>
                <a:gd name="T43" fmla="*/ 1303 h 1170"/>
                <a:gd name="T44" fmla="*/ 528 w 589"/>
                <a:gd name="T45" fmla="*/ 1191 h 1170"/>
                <a:gd name="T46" fmla="*/ 539 w 589"/>
                <a:gd name="T47" fmla="*/ 1077 h 1170"/>
                <a:gd name="T48" fmla="*/ 539 w 589"/>
                <a:gd name="T49" fmla="*/ 952 h 1170"/>
                <a:gd name="T50" fmla="*/ 528 w 589"/>
                <a:gd name="T51" fmla="*/ 816 h 1170"/>
                <a:gd name="T52" fmla="*/ 474 w 589"/>
                <a:gd name="T53" fmla="*/ 556 h 1170"/>
                <a:gd name="T54" fmla="*/ 408 w 589"/>
                <a:gd name="T55" fmla="*/ 328 h 1170"/>
                <a:gd name="T56" fmla="*/ 353 w 589"/>
                <a:gd name="T57" fmla="*/ 193 h 1170"/>
                <a:gd name="T58" fmla="*/ 298 w 589"/>
                <a:gd name="T59" fmla="*/ 91 h 1170"/>
                <a:gd name="T60" fmla="*/ 243 w 589"/>
                <a:gd name="T61" fmla="*/ 23 h 1170"/>
                <a:gd name="T62" fmla="*/ 199 w 589"/>
                <a:gd name="T63" fmla="*/ 0 h 1170"/>
                <a:gd name="T64" fmla="*/ 153 w 589"/>
                <a:gd name="T65" fmla="*/ 0 h 1170"/>
                <a:gd name="T66" fmla="*/ 111 w 589"/>
                <a:gd name="T67" fmla="*/ 23 h 1170"/>
                <a:gd name="T68" fmla="*/ 45 w 589"/>
                <a:gd name="T69" fmla="*/ 148 h 1170"/>
                <a:gd name="T70" fmla="*/ 12 w 589"/>
                <a:gd name="T71" fmla="*/ 261 h 1170"/>
                <a:gd name="T72" fmla="*/ 0 w 589"/>
                <a:gd name="T73" fmla="*/ 374 h 1170"/>
                <a:gd name="T74" fmla="*/ 0 w 589"/>
                <a:gd name="T75" fmla="*/ 533 h 1170"/>
                <a:gd name="T76" fmla="*/ 12 w 589"/>
                <a:gd name="T77" fmla="*/ 658 h 1170"/>
                <a:gd name="T78" fmla="*/ 33 w 589"/>
                <a:gd name="T79" fmla="*/ 771 h 1170"/>
                <a:gd name="T80" fmla="*/ 66 w 589"/>
                <a:gd name="T81" fmla="*/ 884 h 1170"/>
                <a:gd name="T82" fmla="*/ 99 w 589"/>
                <a:gd name="T83" fmla="*/ 952 h 1170"/>
                <a:gd name="T84" fmla="*/ 132 w 589"/>
                <a:gd name="T85" fmla="*/ 975 h 11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9"/>
                <a:gd name="T130" fmla="*/ 0 h 1170"/>
                <a:gd name="T131" fmla="*/ 589 w 589"/>
                <a:gd name="T132" fmla="*/ 1170 h 11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9" h="1170">
                  <a:moveTo>
                    <a:pt x="144" y="860"/>
                  </a:moveTo>
                  <a:lnTo>
                    <a:pt x="168" y="840"/>
                  </a:lnTo>
                  <a:lnTo>
                    <a:pt x="156" y="800"/>
                  </a:lnTo>
                  <a:lnTo>
                    <a:pt x="144" y="740"/>
                  </a:lnTo>
                  <a:lnTo>
                    <a:pt x="144" y="640"/>
                  </a:lnTo>
                  <a:lnTo>
                    <a:pt x="144" y="510"/>
                  </a:lnTo>
                  <a:lnTo>
                    <a:pt x="193" y="390"/>
                  </a:lnTo>
                  <a:lnTo>
                    <a:pt x="253" y="290"/>
                  </a:lnTo>
                  <a:lnTo>
                    <a:pt x="313" y="270"/>
                  </a:lnTo>
                  <a:lnTo>
                    <a:pt x="361" y="310"/>
                  </a:lnTo>
                  <a:lnTo>
                    <a:pt x="409" y="370"/>
                  </a:lnTo>
                  <a:lnTo>
                    <a:pt x="493" y="580"/>
                  </a:lnTo>
                  <a:lnTo>
                    <a:pt x="505" y="720"/>
                  </a:lnTo>
                  <a:lnTo>
                    <a:pt x="505" y="780"/>
                  </a:lnTo>
                  <a:lnTo>
                    <a:pt x="493" y="820"/>
                  </a:lnTo>
                  <a:lnTo>
                    <a:pt x="481" y="880"/>
                  </a:lnTo>
                  <a:lnTo>
                    <a:pt x="493" y="940"/>
                  </a:lnTo>
                  <a:lnTo>
                    <a:pt x="505" y="1010"/>
                  </a:lnTo>
                  <a:lnTo>
                    <a:pt x="529" y="1090"/>
                  </a:lnTo>
                  <a:lnTo>
                    <a:pt x="541" y="1150"/>
                  </a:lnTo>
                  <a:lnTo>
                    <a:pt x="541" y="1170"/>
                  </a:lnTo>
                  <a:lnTo>
                    <a:pt x="553" y="1150"/>
                  </a:lnTo>
                  <a:lnTo>
                    <a:pt x="577" y="1050"/>
                  </a:lnTo>
                  <a:lnTo>
                    <a:pt x="589" y="950"/>
                  </a:lnTo>
                  <a:lnTo>
                    <a:pt x="589" y="840"/>
                  </a:lnTo>
                  <a:lnTo>
                    <a:pt x="577" y="720"/>
                  </a:lnTo>
                  <a:lnTo>
                    <a:pt x="517" y="490"/>
                  </a:lnTo>
                  <a:lnTo>
                    <a:pt x="445" y="290"/>
                  </a:lnTo>
                  <a:lnTo>
                    <a:pt x="385" y="170"/>
                  </a:lnTo>
                  <a:lnTo>
                    <a:pt x="325" y="80"/>
                  </a:lnTo>
                  <a:lnTo>
                    <a:pt x="265" y="20"/>
                  </a:lnTo>
                  <a:lnTo>
                    <a:pt x="217" y="0"/>
                  </a:lnTo>
                  <a:lnTo>
                    <a:pt x="168" y="0"/>
                  </a:lnTo>
                  <a:lnTo>
                    <a:pt x="120" y="20"/>
                  </a:lnTo>
                  <a:lnTo>
                    <a:pt x="48" y="130"/>
                  </a:lnTo>
                  <a:lnTo>
                    <a:pt x="12" y="230"/>
                  </a:lnTo>
                  <a:lnTo>
                    <a:pt x="0" y="330"/>
                  </a:lnTo>
                  <a:lnTo>
                    <a:pt x="0" y="470"/>
                  </a:lnTo>
                  <a:lnTo>
                    <a:pt x="12" y="580"/>
                  </a:lnTo>
                  <a:lnTo>
                    <a:pt x="36" y="680"/>
                  </a:lnTo>
                  <a:lnTo>
                    <a:pt x="72" y="780"/>
                  </a:lnTo>
                  <a:lnTo>
                    <a:pt x="108" y="840"/>
                  </a:lnTo>
                  <a:lnTo>
                    <a:pt x="144" y="86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15"/>
            <p:cNvSpPr>
              <a:spLocks/>
            </p:cNvSpPr>
            <p:nvPr/>
          </p:nvSpPr>
          <p:spPr bwMode="auto">
            <a:xfrm>
              <a:off x="10315" y="13677"/>
              <a:ext cx="524" cy="1326"/>
            </a:xfrm>
            <a:custGeom>
              <a:avLst/>
              <a:gdLst>
                <a:gd name="T0" fmla="*/ 362 w 540"/>
                <a:gd name="T1" fmla="*/ 353 h 1270"/>
                <a:gd name="T2" fmla="*/ 362 w 540"/>
                <a:gd name="T3" fmla="*/ 398 h 1270"/>
                <a:gd name="T4" fmla="*/ 340 w 540"/>
                <a:gd name="T5" fmla="*/ 376 h 1270"/>
                <a:gd name="T6" fmla="*/ 318 w 540"/>
                <a:gd name="T7" fmla="*/ 330 h 1270"/>
                <a:gd name="T8" fmla="*/ 274 w 540"/>
                <a:gd name="T9" fmla="*/ 307 h 1270"/>
                <a:gd name="T10" fmla="*/ 219 w 540"/>
                <a:gd name="T11" fmla="*/ 353 h 1270"/>
                <a:gd name="T12" fmla="*/ 165 w 540"/>
                <a:gd name="T13" fmla="*/ 444 h 1270"/>
                <a:gd name="T14" fmla="*/ 132 w 540"/>
                <a:gd name="T15" fmla="*/ 592 h 1270"/>
                <a:gd name="T16" fmla="*/ 120 w 540"/>
                <a:gd name="T17" fmla="*/ 751 h 1270"/>
                <a:gd name="T18" fmla="*/ 132 w 540"/>
                <a:gd name="T19" fmla="*/ 887 h 1270"/>
                <a:gd name="T20" fmla="*/ 165 w 540"/>
                <a:gd name="T21" fmla="*/ 1002 h 1270"/>
                <a:gd name="T22" fmla="*/ 252 w 540"/>
                <a:gd name="T23" fmla="*/ 1194 h 1270"/>
                <a:gd name="T24" fmla="*/ 307 w 540"/>
                <a:gd name="T25" fmla="*/ 1240 h 1270"/>
                <a:gd name="T26" fmla="*/ 329 w 540"/>
                <a:gd name="T27" fmla="*/ 1217 h 1270"/>
                <a:gd name="T28" fmla="*/ 351 w 540"/>
                <a:gd name="T29" fmla="*/ 1194 h 1270"/>
                <a:gd name="T30" fmla="*/ 373 w 540"/>
                <a:gd name="T31" fmla="*/ 1171 h 1270"/>
                <a:gd name="T32" fmla="*/ 395 w 540"/>
                <a:gd name="T33" fmla="*/ 1194 h 1270"/>
                <a:gd name="T34" fmla="*/ 428 w 540"/>
                <a:gd name="T35" fmla="*/ 1240 h 1270"/>
                <a:gd name="T36" fmla="*/ 461 w 540"/>
                <a:gd name="T37" fmla="*/ 1286 h 1270"/>
                <a:gd name="T38" fmla="*/ 482 w 540"/>
                <a:gd name="T39" fmla="*/ 1309 h 1270"/>
                <a:gd name="T40" fmla="*/ 493 w 540"/>
                <a:gd name="T41" fmla="*/ 1309 h 1270"/>
                <a:gd name="T42" fmla="*/ 493 w 540"/>
                <a:gd name="T43" fmla="*/ 1354 h 1270"/>
                <a:gd name="T44" fmla="*/ 449 w 540"/>
                <a:gd name="T45" fmla="*/ 1423 h 1270"/>
                <a:gd name="T46" fmla="*/ 406 w 540"/>
                <a:gd name="T47" fmla="*/ 1445 h 1270"/>
                <a:gd name="T48" fmla="*/ 362 w 540"/>
                <a:gd name="T49" fmla="*/ 1445 h 1270"/>
                <a:gd name="T50" fmla="*/ 307 w 540"/>
                <a:gd name="T51" fmla="*/ 1400 h 1270"/>
                <a:gd name="T52" fmla="*/ 208 w 540"/>
                <a:gd name="T53" fmla="*/ 1263 h 1270"/>
                <a:gd name="T54" fmla="*/ 132 w 540"/>
                <a:gd name="T55" fmla="*/ 1082 h 1270"/>
                <a:gd name="T56" fmla="*/ 78 w 540"/>
                <a:gd name="T57" fmla="*/ 933 h 1270"/>
                <a:gd name="T58" fmla="*/ 33 w 540"/>
                <a:gd name="T59" fmla="*/ 774 h 1270"/>
                <a:gd name="T60" fmla="*/ 12 w 540"/>
                <a:gd name="T61" fmla="*/ 638 h 1270"/>
                <a:gd name="T62" fmla="*/ 0 w 540"/>
                <a:gd name="T63" fmla="*/ 513 h 1270"/>
                <a:gd name="T64" fmla="*/ 0 w 540"/>
                <a:gd name="T65" fmla="*/ 398 h 1270"/>
                <a:gd name="T66" fmla="*/ 12 w 540"/>
                <a:gd name="T67" fmla="*/ 285 h 1270"/>
                <a:gd name="T68" fmla="*/ 66 w 540"/>
                <a:gd name="T69" fmla="*/ 102 h 1270"/>
                <a:gd name="T70" fmla="*/ 99 w 540"/>
                <a:gd name="T71" fmla="*/ 23 h 1270"/>
                <a:gd name="T72" fmla="*/ 143 w 540"/>
                <a:gd name="T73" fmla="*/ 0 h 1270"/>
                <a:gd name="T74" fmla="*/ 198 w 540"/>
                <a:gd name="T75" fmla="*/ 0 h 1270"/>
                <a:gd name="T76" fmla="*/ 252 w 540"/>
                <a:gd name="T77" fmla="*/ 23 h 1270"/>
                <a:gd name="T78" fmla="*/ 296 w 540"/>
                <a:gd name="T79" fmla="*/ 79 h 1270"/>
                <a:gd name="T80" fmla="*/ 329 w 540"/>
                <a:gd name="T81" fmla="*/ 148 h 1270"/>
                <a:gd name="T82" fmla="*/ 362 w 540"/>
                <a:gd name="T83" fmla="*/ 239 h 1270"/>
                <a:gd name="T84" fmla="*/ 362 w 540"/>
                <a:gd name="T85" fmla="*/ 353 h 12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0"/>
                <a:gd name="T130" fmla="*/ 0 h 1270"/>
                <a:gd name="T131" fmla="*/ 540 w 540"/>
                <a:gd name="T132" fmla="*/ 1270 h 12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0" h="1270">
                  <a:moveTo>
                    <a:pt x="396" y="310"/>
                  </a:moveTo>
                  <a:lnTo>
                    <a:pt x="396" y="350"/>
                  </a:lnTo>
                  <a:lnTo>
                    <a:pt x="372" y="330"/>
                  </a:lnTo>
                  <a:lnTo>
                    <a:pt x="348" y="290"/>
                  </a:lnTo>
                  <a:lnTo>
                    <a:pt x="300" y="270"/>
                  </a:lnTo>
                  <a:lnTo>
                    <a:pt x="240" y="310"/>
                  </a:lnTo>
                  <a:lnTo>
                    <a:pt x="180" y="390"/>
                  </a:lnTo>
                  <a:lnTo>
                    <a:pt x="144" y="520"/>
                  </a:lnTo>
                  <a:lnTo>
                    <a:pt x="132" y="660"/>
                  </a:lnTo>
                  <a:lnTo>
                    <a:pt x="144" y="780"/>
                  </a:lnTo>
                  <a:lnTo>
                    <a:pt x="180" y="880"/>
                  </a:lnTo>
                  <a:lnTo>
                    <a:pt x="276" y="1050"/>
                  </a:lnTo>
                  <a:lnTo>
                    <a:pt x="336" y="1090"/>
                  </a:lnTo>
                  <a:lnTo>
                    <a:pt x="360" y="1070"/>
                  </a:lnTo>
                  <a:lnTo>
                    <a:pt x="384" y="1050"/>
                  </a:lnTo>
                  <a:lnTo>
                    <a:pt x="408" y="1030"/>
                  </a:lnTo>
                  <a:lnTo>
                    <a:pt x="432" y="1050"/>
                  </a:lnTo>
                  <a:lnTo>
                    <a:pt x="468" y="1090"/>
                  </a:lnTo>
                  <a:lnTo>
                    <a:pt x="504" y="1130"/>
                  </a:lnTo>
                  <a:lnTo>
                    <a:pt x="528" y="1150"/>
                  </a:lnTo>
                  <a:lnTo>
                    <a:pt x="540" y="1150"/>
                  </a:lnTo>
                  <a:lnTo>
                    <a:pt x="540" y="1190"/>
                  </a:lnTo>
                  <a:lnTo>
                    <a:pt x="492" y="1250"/>
                  </a:lnTo>
                  <a:lnTo>
                    <a:pt x="444" y="1270"/>
                  </a:lnTo>
                  <a:lnTo>
                    <a:pt x="396" y="1270"/>
                  </a:lnTo>
                  <a:lnTo>
                    <a:pt x="336" y="1230"/>
                  </a:lnTo>
                  <a:lnTo>
                    <a:pt x="228" y="1110"/>
                  </a:lnTo>
                  <a:lnTo>
                    <a:pt x="144" y="950"/>
                  </a:lnTo>
                  <a:lnTo>
                    <a:pt x="84" y="820"/>
                  </a:lnTo>
                  <a:lnTo>
                    <a:pt x="36" y="680"/>
                  </a:lnTo>
                  <a:lnTo>
                    <a:pt x="12" y="560"/>
                  </a:lnTo>
                  <a:lnTo>
                    <a:pt x="0" y="450"/>
                  </a:lnTo>
                  <a:lnTo>
                    <a:pt x="0" y="350"/>
                  </a:lnTo>
                  <a:lnTo>
                    <a:pt x="12" y="250"/>
                  </a:lnTo>
                  <a:lnTo>
                    <a:pt x="72" y="90"/>
                  </a:lnTo>
                  <a:lnTo>
                    <a:pt x="108" y="20"/>
                  </a:lnTo>
                  <a:lnTo>
                    <a:pt x="156" y="0"/>
                  </a:lnTo>
                  <a:lnTo>
                    <a:pt x="216" y="0"/>
                  </a:lnTo>
                  <a:lnTo>
                    <a:pt x="276" y="20"/>
                  </a:lnTo>
                  <a:lnTo>
                    <a:pt x="324" y="70"/>
                  </a:lnTo>
                  <a:lnTo>
                    <a:pt x="360" y="130"/>
                  </a:lnTo>
                  <a:lnTo>
                    <a:pt x="396" y="210"/>
                  </a:lnTo>
                  <a:lnTo>
                    <a:pt x="396" y="3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16"/>
            <p:cNvSpPr>
              <a:spLocks/>
            </p:cNvSpPr>
            <p:nvPr/>
          </p:nvSpPr>
          <p:spPr bwMode="auto">
            <a:xfrm>
              <a:off x="9989" y="13730"/>
              <a:ext cx="815" cy="1900"/>
            </a:xfrm>
            <a:custGeom>
              <a:avLst/>
              <a:gdLst>
                <a:gd name="T0" fmla="*/ 754 w 841"/>
                <a:gd name="T1" fmla="*/ 2048 h 1820"/>
                <a:gd name="T2" fmla="*/ 766 w 841"/>
                <a:gd name="T3" fmla="*/ 1934 h 1820"/>
                <a:gd name="T4" fmla="*/ 744 w 841"/>
                <a:gd name="T5" fmla="*/ 1786 h 1820"/>
                <a:gd name="T6" fmla="*/ 733 w 841"/>
                <a:gd name="T7" fmla="*/ 1650 h 1820"/>
                <a:gd name="T8" fmla="*/ 754 w 841"/>
                <a:gd name="T9" fmla="*/ 1536 h 1820"/>
                <a:gd name="T10" fmla="*/ 744 w 841"/>
                <a:gd name="T11" fmla="*/ 1491 h 1820"/>
                <a:gd name="T12" fmla="*/ 733 w 841"/>
                <a:gd name="T13" fmla="*/ 1491 h 1820"/>
                <a:gd name="T14" fmla="*/ 721 w 841"/>
                <a:gd name="T15" fmla="*/ 1491 h 1820"/>
                <a:gd name="T16" fmla="*/ 689 w 841"/>
                <a:gd name="T17" fmla="*/ 1491 h 1820"/>
                <a:gd name="T18" fmla="*/ 602 w 841"/>
                <a:gd name="T19" fmla="*/ 1411 h 1820"/>
                <a:gd name="T20" fmla="*/ 503 w 841"/>
                <a:gd name="T21" fmla="*/ 1251 h 1820"/>
                <a:gd name="T22" fmla="*/ 405 w 841"/>
                <a:gd name="T23" fmla="*/ 1069 h 1820"/>
                <a:gd name="T24" fmla="*/ 361 w 841"/>
                <a:gd name="T25" fmla="*/ 899 h 1820"/>
                <a:gd name="T26" fmla="*/ 307 w 841"/>
                <a:gd name="T27" fmla="*/ 671 h 1820"/>
                <a:gd name="T28" fmla="*/ 274 w 841"/>
                <a:gd name="T29" fmla="*/ 432 h 1820"/>
                <a:gd name="T30" fmla="*/ 274 w 841"/>
                <a:gd name="T31" fmla="*/ 318 h 1820"/>
                <a:gd name="T32" fmla="*/ 285 w 841"/>
                <a:gd name="T33" fmla="*/ 182 h 1820"/>
                <a:gd name="T34" fmla="*/ 285 w 841"/>
                <a:gd name="T35" fmla="*/ 136 h 1820"/>
                <a:gd name="T36" fmla="*/ 285 w 841"/>
                <a:gd name="T37" fmla="*/ 92 h 1820"/>
                <a:gd name="T38" fmla="*/ 252 w 841"/>
                <a:gd name="T39" fmla="*/ 69 h 1820"/>
                <a:gd name="T40" fmla="*/ 198 w 841"/>
                <a:gd name="T41" fmla="*/ 114 h 1820"/>
                <a:gd name="T42" fmla="*/ 175 w 841"/>
                <a:gd name="T43" fmla="*/ 114 h 1820"/>
                <a:gd name="T44" fmla="*/ 109 w 841"/>
                <a:gd name="T45" fmla="*/ 69 h 1820"/>
                <a:gd name="T46" fmla="*/ 21 w 841"/>
                <a:gd name="T47" fmla="*/ 0 h 1820"/>
                <a:gd name="T48" fmla="*/ 12 w 841"/>
                <a:gd name="T49" fmla="*/ 0 h 1820"/>
                <a:gd name="T50" fmla="*/ 0 w 841"/>
                <a:gd name="T51" fmla="*/ 0 h 1820"/>
                <a:gd name="T52" fmla="*/ 0 w 841"/>
                <a:gd name="T53" fmla="*/ 23 h 1820"/>
                <a:gd name="T54" fmla="*/ 0 w 841"/>
                <a:gd name="T55" fmla="*/ 69 h 1820"/>
                <a:gd name="T56" fmla="*/ 21 w 841"/>
                <a:gd name="T57" fmla="*/ 295 h 1820"/>
                <a:gd name="T58" fmla="*/ 45 w 841"/>
                <a:gd name="T59" fmla="*/ 467 h 1820"/>
                <a:gd name="T60" fmla="*/ 45 w 841"/>
                <a:gd name="T61" fmla="*/ 536 h 1820"/>
                <a:gd name="T62" fmla="*/ 21 w 841"/>
                <a:gd name="T63" fmla="*/ 694 h 1820"/>
                <a:gd name="T64" fmla="*/ 21 w 841"/>
                <a:gd name="T65" fmla="*/ 740 h 1820"/>
                <a:gd name="T66" fmla="*/ 33 w 841"/>
                <a:gd name="T67" fmla="*/ 785 h 1820"/>
                <a:gd name="T68" fmla="*/ 45 w 841"/>
                <a:gd name="T69" fmla="*/ 785 h 1820"/>
                <a:gd name="T70" fmla="*/ 66 w 841"/>
                <a:gd name="T71" fmla="*/ 762 h 1820"/>
                <a:gd name="T72" fmla="*/ 109 w 841"/>
                <a:gd name="T73" fmla="*/ 740 h 1820"/>
                <a:gd name="T74" fmla="*/ 165 w 841"/>
                <a:gd name="T75" fmla="*/ 762 h 1820"/>
                <a:gd name="T76" fmla="*/ 241 w 841"/>
                <a:gd name="T77" fmla="*/ 830 h 1820"/>
                <a:gd name="T78" fmla="*/ 329 w 841"/>
                <a:gd name="T79" fmla="*/ 978 h 1820"/>
                <a:gd name="T80" fmla="*/ 394 w 841"/>
                <a:gd name="T81" fmla="*/ 1115 h 1820"/>
                <a:gd name="T82" fmla="*/ 459 w 841"/>
                <a:gd name="T83" fmla="*/ 1365 h 1820"/>
                <a:gd name="T84" fmla="*/ 515 w 841"/>
                <a:gd name="T85" fmla="*/ 1650 h 1820"/>
                <a:gd name="T86" fmla="*/ 547 w 841"/>
                <a:gd name="T87" fmla="*/ 1878 h 1820"/>
                <a:gd name="T88" fmla="*/ 547 w 841"/>
                <a:gd name="T89" fmla="*/ 1957 h 1820"/>
                <a:gd name="T90" fmla="*/ 547 w 841"/>
                <a:gd name="T91" fmla="*/ 2002 h 1820"/>
                <a:gd name="T92" fmla="*/ 547 w 841"/>
                <a:gd name="T93" fmla="*/ 2025 h 1820"/>
                <a:gd name="T94" fmla="*/ 569 w 841"/>
                <a:gd name="T95" fmla="*/ 2048 h 1820"/>
                <a:gd name="T96" fmla="*/ 602 w 841"/>
                <a:gd name="T97" fmla="*/ 2002 h 1820"/>
                <a:gd name="T98" fmla="*/ 656 w 841"/>
                <a:gd name="T99" fmla="*/ 2025 h 1820"/>
                <a:gd name="T100" fmla="*/ 711 w 841"/>
                <a:gd name="T101" fmla="*/ 2071 h 1820"/>
                <a:gd name="T102" fmla="*/ 754 w 841"/>
                <a:gd name="T103" fmla="*/ 2048 h 18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1"/>
                <a:gd name="T157" fmla="*/ 0 h 1820"/>
                <a:gd name="T158" fmla="*/ 841 w 841"/>
                <a:gd name="T159" fmla="*/ 1820 h 18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1" h="1820">
                  <a:moveTo>
                    <a:pt x="829" y="1800"/>
                  </a:moveTo>
                  <a:lnTo>
                    <a:pt x="841" y="1700"/>
                  </a:lnTo>
                  <a:lnTo>
                    <a:pt x="817" y="1570"/>
                  </a:lnTo>
                  <a:lnTo>
                    <a:pt x="805" y="1450"/>
                  </a:lnTo>
                  <a:lnTo>
                    <a:pt x="829" y="1350"/>
                  </a:lnTo>
                  <a:lnTo>
                    <a:pt x="817" y="1310"/>
                  </a:lnTo>
                  <a:lnTo>
                    <a:pt x="805" y="1310"/>
                  </a:lnTo>
                  <a:lnTo>
                    <a:pt x="793" y="1310"/>
                  </a:lnTo>
                  <a:lnTo>
                    <a:pt x="757" y="1310"/>
                  </a:lnTo>
                  <a:lnTo>
                    <a:pt x="661" y="1240"/>
                  </a:lnTo>
                  <a:lnTo>
                    <a:pt x="553" y="1100"/>
                  </a:lnTo>
                  <a:lnTo>
                    <a:pt x="445" y="940"/>
                  </a:lnTo>
                  <a:lnTo>
                    <a:pt x="397" y="790"/>
                  </a:lnTo>
                  <a:lnTo>
                    <a:pt x="337" y="590"/>
                  </a:lnTo>
                  <a:lnTo>
                    <a:pt x="301" y="380"/>
                  </a:lnTo>
                  <a:lnTo>
                    <a:pt x="301" y="280"/>
                  </a:lnTo>
                  <a:lnTo>
                    <a:pt x="313" y="160"/>
                  </a:lnTo>
                  <a:lnTo>
                    <a:pt x="313" y="120"/>
                  </a:lnTo>
                  <a:lnTo>
                    <a:pt x="313" y="80"/>
                  </a:lnTo>
                  <a:lnTo>
                    <a:pt x="277" y="60"/>
                  </a:lnTo>
                  <a:lnTo>
                    <a:pt x="217" y="100"/>
                  </a:lnTo>
                  <a:lnTo>
                    <a:pt x="193" y="100"/>
                  </a:lnTo>
                  <a:lnTo>
                    <a:pt x="120" y="6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60"/>
                  </a:lnTo>
                  <a:lnTo>
                    <a:pt x="24" y="260"/>
                  </a:lnTo>
                  <a:lnTo>
                    <a:pt x="48" y="410"/>
                  </a:lnTo>
                  <a:lnTo>
                    <a:pt x="48" y="470"/>
                  </a:lnTo>
                  <a:lnTo>
                    <a:pt x="24" y="610"/>
                  </a:lnTo>
                  <a:lnTo>
                    <a:pt x="24" y="650"/>
                  </a:lnTo>
                  <a:lnTo>
                    <a:pt x="36" y="690"/>
                  </a:lnTo>
                  <a:lnTo>
                    <a:pt x="48" y="690"/>
                  </a:lnTo>
                  <a:lnTo>
                    <a:pt x="72" y="670"/>
                  </a:lnTo>
                  <a:lnTo>
                    <a:pt x="120" y="650"/>
                  </a:lnTo>
                  <a:lnTo>
                    <a:pt x="181" y="670"/>
                  </a:lnTo>
                  <a:lnTo>
                    <a:pt x="265" y="730"/>
                  </a:lnTo>
                  <a:lnTo>
                    <a:pt x="361" y="860"/>
                  </a:lnTo>
                  <a:lnTo>
                    <a:pt x="433" y="980"/>
                  </a:lnTo>
                  <a:lnTo>
                    <a:pt x="505" y="1200"/>
                  </a:lnTo>
                  <a:lnTo>
                    <a:pt x="565" y="1450"/>
                  </a:lnTo>
                  <a:lnTo>
                    <a:pt x="601" y="1650"/>
                  </a:lnTo>
                  <a:lnTo>
                    <a:pt x="601" y="1720"/>
                  </a:lnTo>
                  <a:lnTo>
                    <a:pt x="601" y="1760"/>
                  </a:lnTo>
                  <a:lnTo>
                    <a:pt x="601" y="1780"/>
                  </a:lnTo>
                  <a:lnTo>
                    <a:pt x="625" y="1800"/>
                  </a:lnTo>
                  <a:lnTo>
                    <a:pt x="661" y="1760"/>
                  </a:lnTo>
                  <a:lnTo>
                    <a:pt x="721" y="1780"/>
                  </a:lnTo>
                  <a:lnTo>
                    <a:pt x="781" y="1820"/>
                  </a:lnTo>
                  <a:lnTo>
                    <a:pt x="829" y="180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17"/>
            <p:cNvSpPr>
              <a:spLocks/>
            </p:cNvSpPr>
            <p:nvPr/>
          </p:nvSpPr>
          <p:spPr bwMode="auto">
            <a:xfrm>
              <a:off x="1847" y="14492"/>
              <a:ext cx="572" cy="1220"/>
            </a:xfrm>
            <a:custGeom>
              <a:avLst/>
              <a:gdLst>
                <a:gd name="T0" fmla="*/ 397 w 589"/>
                <a:gd name="T1" fmla="*/ 975 h 1170"/>
                <a:gd name="T2" fmla="*/ 386 w 589"/>
                <a:gd name="T3" fmla="*/ 952 h 1170"/>
                <a:gd name="T4" fmla="*/ 397 w 589"/>
                <a:gd name="T5" fmla="*/ 907 h 1170"/>
                <a:gd name="T6" fmla="*/ 408 w 589"/>
                <a:gd name="T7" fmla="*/ 839 h 1170"/>
                <a:gd name="T8" fmla="*/ 419 w 589"/>
                <a:gd name="T9" fmla="*/ 726 h 1170"/>
                <a:gd name="T10" fmla="*/ 408 w 589"/>
                <a:gd name="T11" fmla="*/ 579 h 1170"/>
                <a:gd name="T12" fmla="*/ 364 w 589"/>
                <a:gd name="T13" fmla="*/ 442 h 1170"/>
                <a:gd name="T14" fmla="*/ 308 w 589"/>
                <a:gd name="T15" fmla="*/ 328 h 1170"/>
                <a:gd name="T16" fmla="*/ 252 w 589"/>
                <a:gd name="T17" fmla="*/ 307 h 1170"/>
                <a:gd name="T18" fmla="*/ 198 w 589"/>
                <a:gd name="T19" fmla="*/ 351 h 1170"/>
                <a:gd name="T20" fmla="*/ 153 w 589"/>
                <a:gd name="T21" fmla="*/ 419 h 1170"/>
                <a:gd name="T22" fmla="*/ 87 w 589"/>
                <a:gd name="T23" fmla="*/ 658 h 1170"/>
                <a:gd name="T24" fmla="*/ 66 w 589"/>
                <a:gd name="T25" fmla="*/ 816 h 1170"/>
                <a:gd name="T26" fmla="*/ 78 w 589"/>
                <a:gd name="T27" fmla="*/ 884 h 1170"/>
                <a:gd name="T28" fmla="*/ 87 w 589"/>
                <a:gd name="T29" fmla="*/ 930 h 1170"/>
                <a:gd name="T30" fmla="*/ 99 w 589"/>
                <a:gd name="T31" fmla="*/ 998 h 1170"/>
                <a:gd name="T32" fmla="*/ 87 w 589"/>
                <a:gd name="T33" fmla="*/ 1066 h 1170"/>
                <a:gd name="T34" fmla="*/ 66 w 589"/>
                <a:gd name="T35" fmla="*/ 1145 h 1170"/>
                <a:gd name="T36" fmla="*/ 54 w 589"/>
                <a:gd name="T37" fmla="*/ 1237 h 1170"/>
                <a:gd name="T38" fmla="*/ 45 w 589"/>
                <a:gd name="T39" fmla="*/ 1303 h 1170"/>
                <a:gd name="T40" fmla="*/ 45 w 589"/>
                <a:gd name="T41" fmla="*/ 1326 h 1170"/>
                <a:gd name="T42" fmla="*/ 33 w 589"/>
                <a:gd name="T43" fmla="*/ 1303 h 1170"/>
                <a:gd name="T44" fmla="*/ 12 w 589"/>
                <a:gd name="T45" fmla="*/ 1191 h 1170"/>
                <a:gd name="T46" fmla="*/ 0 w 589"/>
                <a:gd name="T47" fmla="*/ 1077 h 1170"/>
                <a:gd name="T48" fmla="*/ 0 w 589"/>
                <a:gd name="T49" fmla="*/ 952 h 1170"/>
                <a:gd name="T50" fmla="*/ 12 w 589"/>
                <a:gd name="T51" fmla="*/ 816 h 1170"/>
                <a:gd name="T52" fmla="*/ 54 w 589"/>
                <a:gd name="T53" fmla="*/ 556 h 1170"/>
                <a:gd name="T54" fmla="*/ 120 w 589"/>
                <a:gd name="T55" fmla="*/ 328 h 1170"/>
                <a:gd name="T56" fmla="*/ 186 w 589"/>
                <a:gd name="T57" fmla="*/ 193 h 1170"/>
                <a:gd name="T58" fmla="*/ 242 w 589"/>
                <a:gd name="T59" fmla="*/ 91 h 1170"/>
                <a:gd name="T60" fmla="*/ 297 w 589"/>
                <a:gd name="T61" fmla="*/ 23 h 1170"/>
                <a:gd name="T62" fmla="*/ 341 w 589"/>
                <a:gd name="T63" fmla="*/ 0 h 1170"/>
                <a:gd name="T64" fmla="*/ 397 w 589"/>
                <a:gd name="T65" fmla="*/ 0 h 1170"/>
                <a:gd name="T66" fmla="*/ 429 w 589"/>
                <a:gd name="T67" fmla="*/ 23 h 1170"/>
                <a:gd name="T68" fmla="*/ 495 w 589"/>
                <a:gd name="T69" fmla="*/ 148 h 1170"/>
                <a:gd name="T70" fmla="*/ 528 w 589"/>
                <a:gd name="T71" fmla="*/ 261 h 1170"/>
                <a:gd name="T72" fmla="*/ 539 w 589"/>
                <a:gd name="T73" fmla="*/ 374 h 1170"/>
                <a:gd name="T74" fmla="*/ 539 w 589"/>
                <a:gd name="T75" fmla="*/ 533 h 1170"/>
                <a:gd name="T76" fmla="*/ 528 w 589"/>
                <a:gd name="T77" fmla="*/ 658 h 1170"/>
                <a:gd name="T78" fmla="*/ 507 w 589"/>
                <a:gd name="T79" fmla="*/ 771 h 1170"/>
                <a:gd name="T80" fmla="*/ 474 w 589"/>
                <a:gd name="T81" fmla="*/ 884 h 1170"/>
                <a:gd name="T82" fmla="*/ 441 w 589"/>
                <a:gd name="T83" fmla="*/ 952 h 1170"/>
                <a:gd name="T84" fmla="*/ 397 w 589"/>
                <a:gd name="T85" fmla="*/ 975 h 11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9"/>
                <a:gd name="T130" fmla="*/ 0 h 1170"/>
                <a:gd name="T131" fmla="*/ 589 w 589"/>
                <a:gd name="T132" fmla="*/ 1170 h 11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9" h="1170">
                  <a:moveTo>
                    <a:pt x="433" y="860"/>
                  </a:moveTo>
                  <a:lnTo>
                    <a:pt x="421" y="840"/>
                  </a:lnTo>
                  <a:lnTo>
                    <a:pt x="433" y="800"/>
                  </a:lnTo>
                  <a:lnTo>
                    <a:pt x="445" y="740"/>
                  </a:lnTo>
                  <a:lnTo>
                    <a:pt x="457" y="640"/>
                  </a:lnTo>
                  <a:lnTo>
                    <a:pt x="445" y="510"/>
                  </a:lnTo>
                  <a:lnTo>
                    <a:pt x="397" y="390"/>
                  </a:lnTo>
                  <a:lnTo>
                    <a:pt x="336" y="290"/>
                  </a:lnTo>
                  <a:lnTo>
                    <a:pt x="276" y="270"/>
                  </a:lnTo>
                  <a:lnTo>
                    <a:pt x="216" y="310"/>
                  </a:lnTo>
                  <a:lnTo>
                    <a:pt x="168" y="370"/>
                  </a:lnTo>
                  <a:lnTo>
                    <a:pt x="96" y="580"/>
                  </a:lnTo>
                  <a:lnTo>
                    <a:pt x="72" y="720"/>
                  </a:lnTo>
                  <a:lnTo>
                    <a:pt x="84" y="780"/>
                  </a:lnTo>
                  <a:lnTo>
                    <a:pt x="96" y="820"/>
                  </a:lnTo>
                  <a:lnTo>
                    <a:pt x="108" y="880"/>
                  </a:lnTo>
                  <a:lnTo>
                    <a:pt x="96" y="940"/>
                  </a:lnTo>
                  <a:lnTo>
                    <a:pt x="72" y="1010"/>
                  </a:lnTo>
                  <a:lnTo>
                    <a:pt x="60" y="1090"/>
                  </a:lnTo>
                  <a:lnTo>
                    <a:pt x="48" y="1150"/>
                  </a:lnTo>
                  <a:lnTo>
                    <a:pt x="48" y="1170"/>
                  </a:lnTo>
                  <a:lnTo>
                    <a:pt x="36" y="1150"/>
                  </a:lnTo>
                  <a:lnTo>
                    <a:pt x="12" y="1050"/>
                  </a:lnTo>
                  <a:lnTo>
                    <a:pt x="0" y="950"/>
                  </a:lnTo>
                  <a:lnTo>
                    <a:pt x="0" y="840"/>
                  </a:lnTo>
                  <a:lnTo>
                    <a:pt x="12" y="720"/>
                  </a:lnTo>
                  <a:lnTo>
                    <a:pt x="60" y="490"/>
                  </a:lnTo>
                  <a:lnTo>
                    <a:pt x="132" y="290"/>
                  </a:lnTo>
                  <a:lnTo>
                    <a:pt x="204" y="170"/>
                  </a:lnTo>
                  <a:lnTo>
                    <a:pt x="264" y="80"/>
                  </a:lnTo>
                  <a:lnTo>
                    <a:pt x="324" y="20"/>
                  </a:lnTo>
                  <a:lnTo>
                    <a:pt x="372" y="0"/>
                  </a:lnTo>
                  <a:lnTo>
                    <a:pt x="433" y="0"/>
                  </a:lnTo>
                  <a:lnTo>
                    <a:pt x="469" y="20"/>
                  </a:lnTo>
                  <a:lnTo>
                    <a:pt x="541" y="130"/>
                  </a:lnTo>
                  <a:lnTo>
                    <a:pt x="577" y="230"/>
                  </a:lnTo>
                  <a:lnTo>
                    <a:pt x="589" y="330"/>
                  </a:lnTo>
                  <a:lnTo>
                    <a:pt x="589" y="470"/>
                  </a:lnTo>
                  <a:lnTo>
                    <a:pt x="577" y="580"/>
                  </a:lnTo>
                  <a:lnTo>
                    <a:pt x="553" y="680"/>
                  </a:lnTo>
                  <a:lnTo>
                    <a:pt x="517" y="780"/>
                  </a:lnTo>
                  <a:lnTo>
                    <a:pt x="481" y="840"/>
                  </a:lnTo>
                  <a:lnTo>
                    <a:pt x="433" y="86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18"/>
            <p:cNvSpPr>
              <a:spLocks/>
            </p:cNvSpPr>
            <p:nvPr/>
          </p:nvSpPr>
          <p:spPr bwMode="auto">
            <a:xfrm>
              <a:off x="1545" y="13677"/>
              <a:ext cx="524" cy="1326"/>
            </a:xfrm>
            <a:custGeom>
              <a:avLst/>
              <a:gdLst>
                <a:gd name="T0" fmla="*/ 120 w 540"/>
                <a:gd name="T1" fmla="*/ 353 h 1270"/>
                <a:gd name="T2" fmla="*/ 132 w 540"/>
                <a:gd name="T3" fmla="*/ 398 h 1270"/>
                <a:gd name="T4" fmla="*/ 153 w 540"/>
                <a:gd name="T5" fmla="*/ 376 h 1270"/>
                <a:gd name="T6" fmla="*/ 175 w 540"/>
                <a:gd name="T7" fmla="*/ 330 h 1270"/>
                <a:gd name="T8" fmla="*/ 219 w 540"/>
                <a:gd name="T9" fmla="*/ 307 h 1270"/>
                <a:gd name="T10" fmla="*/ 274 w 540"/>
                <a:gd name="T11" fmla="*/ 353 h 1270"/>
                <a:gd name="T12" fmla="*/ 329 w 540"/>
                <a:gd name="T13" fmla="*/ 444 h 1270"/>
                <a:gd name="T14" fmla="*/ 362 w 540"/>
                <a:gd name="T15" fmla="*/ 592 h 1270"/>
                <a:gd name="T16" fmla="*/ 373 w 540"/>
                <a:gd name="T17" fmla="*/ 751 h 1270"/>
                <a:gd name="T18" fmla="*/ 362 w 540"/>
                <a:gd name="T19" fmla="*/ 887 h 1270"/>
                <a:gd name="T20" fmla="*/ 329 w 540"/>
                <a:gd name="T21" fmla="*/ 1002 h 1270"/>
                <a:gd name="T22" fmla="*/ 241 w 540"/>
                <a:gd name="T23" fmla="*/ 1194 h 1270"/>
                <a:gd name="T24" fmla="*/ 186 w 540"/>
                <a:gd name="T25" fmla="*/ 1240 h 1270"/>
                <a:gd name="T26" fmla="*/ 165 w 540"/>
                <a:gd name="T27" fmla="*/ 1217 h 1270"/>
                <a:gd name="T28" fmla="*/ 143 w 540"/>
                <a:gd name="T29" fmla="*/ 1194 h 1270"/>
                <a:gd name="T30" fmla="*/ 110 w 540"/>
                <a:gd name="T31" fmla="*/ 1171 h 1270"/>
                <a:gd name="T32" fmla="*/ 99 w 540"/>
                <a:gd name="T33" fmla="*/ 1194 h 1270"/>
                <a:gd name="T34" fmla="*/ 66 w 540"/>
                <a:gd name="T35" fmla="*/ 1240 h 1270"/>
                <a:gd name="T36" fmla="*/ 21 w 540"/>
                <a:gd name="T37" fmla="*/ 1286 h 1270"/>
                <a:gd name="T38" fmla="*/ 12 w 540"/>
                <a:gd name="T39" fmla="*/ 1309 h 1270"/>
                <a:gd name="T40" fmla="*/ 0 w 540"/>
                <a:gd name="T41" fmla="*/ 1309 h 1270"/>
                <a:gd name="T42" fmla="*/ 12 w 540"/>
                <a:gd name="T43" fmla="*/ 1354 h 1270"/>
                <a:gd name="T44" fmla="*/ 45 w 540"/>
                <a:gd name="T45" fmla="*/ 1423 h 1270"/>
                <a:gd name="T46" fmla="*/ 87 w 540"/>
                <a:gd name="T47" fmla="*/ 1445 h 1270"/>
                <a:gd name="T48" fmla="*/ 143 w 540"/>
                <a:gd name="T49" fmla="*/ 1445 h 1270"/>
                <a:gd name="T50" fmla="*/ 186 w 540"/>
                <a:gd name="T51" fmla="*/ 1400 h 1270"/>
                <a:gd name="T52" fmla="*/ 274 w 540"/>
                <a:gd name="T53" fmla="*/ 1263 h 1270"/>
                <a:gd name="T54" fmla="*/ 362 w 540"/>
                <a:gd name="T55" fmla="*/ 1082 h 1270"/>
                <a:gd name="T56" fmla="*/ 416 w 540"/>
                <a:gd name="T57" fmla="*/ 933 h 1270"/>
                <a:gd name="T58" fmla="*/ 449 w 540"/>
                <a:gd name="T59" fmla="*/ 774 h 1270"/>
                <a:gd name="T60" fmla="*/ 472 w 540"/>
                <a:gd name="T61" fmla="*/ 638 h 1270"/>
                <a:gd name="T62" fmla="*/ 493 w 540"/>
                <a:gd name="T63" fmla="*/ 513 h 1270"/>
                <a:gd name="T64" fmla="*/ 493 w 540"/>
                <a:gd name="T65" fmla="*/ 398 h 1270"/>
                <a:gd name="T66" fmla="*/ 472 w 540"/>
                <a:gd name="T67" fmla="*/ 285 h 1270"/>
                <a:gd name="T68" fmla="*/ 439 w 540"/>
                <a:gd name="T69" fmla="*/ 102 h 1270"/>
                <a:gd name="T70" fmla="*/ 395 w 540"/>
                <a:gd name="T71" fmla="*/ 23 h 1270"/>
                <a:gd name="T72" fmla="*/ 340 w 540"/>
                <a:gd name="T73" fmla="*/ 0 h 1270"/>
                <a:gd name="T74" fmla="*/ 296 w 540"/>
                <a:gd name="T75" fmla="*/ 0 h 1270"/>
                <a:gd name="T76" fmla="*/ 241 w 540"/>
                <a:gd name="T77" fmla="*/ 23 h 1270"/>
                <a:gd name="T78" fmla="*/ 198 w 540"/>
                <a:gd name="T79" fmla="*/ 79 h 1270"/>
                <a:gd name="T80" fmla="*/ 165 w 540"/>
                <a:gd name="T81" fmla="*/ 148 h 1270"/>
                <a:gd name="T82" fmla="*/ 143 w 540"/>
                <a:gd name="T83" fmla="*/ 239 h 1270"/>
                <a:gd name="T84" fmla="*/ 120 w 540"/>
                <a:gd name="T85" fmla="*/ 353 h 12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0"/>
                <a:gd name="T130" fmla="*/ 0 h 1270"/>
                <a:gd name="T131" fmla="*/ 540 w 540"/>
                <a:gd name="T132" fmla="*/ 1270 h 12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0" h="1270">
                  <a:moveTo>
                    <a:pt x="132" y="310"/>
                  </a:moveTo>
                  <a:lnTo>
                    <a:pt x="144" y="350"/>
                  </a:lnTo>
                  <a:lnTo>
                    <a:pt x="168" y="330"/>
                  </a:lnTo>
                  <a:lnTo>
                    <a:pt x="192" y="290"/>
                  </a:lnTo>
                  <a:lnTo>
                    <a:pt x="240" y="270"/>
                  </a:lnTo>
                  <a:lnTo>
                    <a:pt x="300" y="310"/>
                  </a:lnTo>
                  <a:lnTo>
                    <a:pt x="360" y="390"/>
                  </a:lnTo>
                  <a:lnTo>
                    <a:pt x="396" y="520"/>
                  </a:lnTo>
                  <a:lnTo>
                    <a:pt x="408" y="660"/>
                  </a:lnTo>
                  <a:lnTo>
                    <a:pt x="396" y="780"/>
                  </a:lnTo>
                  <a:lnTo>
                    <a:pt x="360" y="880"/>
                  </a:lnTo>
                  <a:lnTo>
                    <a:pt x="264" y="1050"/>
                  </a:lnTo>
                  <a:lnTo>
                    <a:pt x="204" y="1090"/>
                  </a:lnTo>
                  <a:lnTo>
                    <a:pt x="180" y="1070"/>
                  </a:lnTo>
                  <a:lnTo>
                    <a:pt x="156" y="1050"/>
                  </a:lnTo>
                  <a:lnTo>
                    <a:pt x="120" y="1030"/>
                  </a:lnTo>
                  <a:lnTo>
                    <a:pt x="108" y="1050"/>
                  </a:lnTo>
                  <a:lnTo>
                    <a:pt x="72" y="1090"/>
                  </a:lnTo>
                  <a:lnTo>
                    <a:pt x="24" y="1130"/>
                  </a:lnTo>
                  <a:lnTo>
                    <a:pt x="12" y="1150"/>
                  </a:lnTo>
                  <a:lnTo>
                    <a:pt x="0" y="1150"/>
                  </a:lnTo>
                  <a:lnTo>
                    <a:pt x="12" y="1190"/>
                  </a:lnTo>
                  <a:lnTo>
                    <a:pt x="48" y="1250"/>
                  </a:lnTo>
                  <a:lnTo>
                    <a:pt x="96" y="1270"/>
                  </a:lnTo>
                  <a:lnTo>
                    <a:pt x="156" y="1270"/>
                  </a:lnTo>
                  <a:lnTo>
                    <a:pt x="204" y="1230"/>
                  </a:lnTo>
                  <a:lnTo>
                    <a:pt x="300" y="1110"/>
                  </a:lnTo>
                  <a:lnTo>
                    <a:pt x="396" y="950"/>
                  </a:lnTo>
                  <a:lnTo>
                    <a:pt x="456" y="820"/>
                  </a:lnTo>
                  <a:lnTo>
                    <a:pt x="492" y="680"/>
                  </a:lnTo>
                  <a:lnTo>
                    <a:pt x="516" y="560"/>
                  </a:lnTo>
                  <a:lnTo>
                    <a:pt x="540" y="450"/>
                  </a:lnTo>
                  <a:lnTo>
                    <a:pt x="540" y="350"/>
                  </a:lnTo>
                  <a:lnTo>
                    <a:pt x="516" y="250"/>
                  </a:lnTo>
                  <a:lnTo>
                    <a:pt x="480" y="90"/>
                  </a:lnTo>
                  <a:lnTo>
                    <a:pt x="432" y="20"/>
                  </a:lnTo>
                  <a:lnTo>
                    <a:pt x="372" y="0"/>
                  </a:lnTo>
                  <a:lnTo>
                    <a:pt x="324" y="0"/>
                  </a:lnTo>
                  <a:lnTo>
                    <a:pt x="264" y="20"/>
                  </a:lnTo>
                  <a:lnTo>
                    <a:pt x="216" y="70"/>
                  </a:lnTo>
                  <a:lnTo>
                    <a:pt x="180" y="130"/>
                  </a:lnTo>
                  <a:lnTo>
                    <a:pt x="156" y="210"/>
                  </a:lnTo>
                  <a:lnTo>
                    <a:pt x="132" y="3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19"/>
            <p:cNvSpPr>
              <a:spLocks/>
            </p:cNvSpPr>
            <p:nvPr/>
          </p:nvSpPr>
          <p:spPr bwMode="auto">
            <a:xfrm>
              <a:off x="1591" y="13730"/>
              <a:ext cx="816" cy="1900"/>
            </a:xfrm>
            <a:custGeom>
              <a:avLst/>
              <a:gdLst>
                <a:gd name="T0" fmla="*/ 0 w 841"/>
                <a:gd name="T1" fmla="*/ 2048 h 1820"/>
                <a:gd name="T2" fmla="*/ 0 w 841"/>
                <a:gd name="T3" fmla="*/ 1934 h 1820"/>
                <a:gd name="T4" fmla="*/ 12 w 841"/>
                <a:gd name="T5" fmla="*/ 1786 h 1820"/>
                <a:gd name="T6" fmla="*/ 21 w 841"/>
                <a:gd name="T7" fmla="*/ 1650 h 1820"/>
                <a:gd name="T8" fmla="*/ 0 w 841"/>
                <a:gd name="T9" fmla="*/ 1536 h 1820"/>
                <a:gd name="T10" fmla="*/ 0 w 841"/>
                <a:gd name="T11" fmla="*/ 1491 h 1820"/>
                <a:gd name="T12" fmla="*/ 21 w 841"/>
                <a:gd name="T13" fmla="*/ 1491 h 1820"/>
                <a:gd name="T14" fmla="*/ 33 w 841"/>
                <a:gd name="T15" fmla="*/ 1491 h 1820"/>
                <a:gd name="T16" fmla="*/ 66 w 841"/>
                <a:gd name="T17" fmla="*/ 1491 h 1820"/>
                <a:gd name="T18" fmla="*/ 153 w 841"/>
                <a:gd name="T19" fmla="*/ 1411 h 1820"/>
                <a:gd name="T20" fmla="*/ 252 w 841"/>
                <a:gd name="T21" fmla="*/ 1251 h 1820"/>
                <a:gd name="T22" fmla="*/ 340 w 841"/>
                <a:gd name="T23" fmla="*/ 1069 h 1820"/>
                <a:gd name="T24" fmla="*/ 395 w 841"/>
                <a:gd name="T25" fmla="*/ 899 h 1820"/>
                <a:gd name="T26" fmla="*/ 449 w 841"/>
                <a:gd name="T27" fmla="*/ 671 h 1820"/>
                <a:gd name="T28" fmla="*/ 482 w 841"/>
                <a:gd name="T29" fmla="*/ 432 h 1820"/>
                <a:gd name="T30" fmla="*/ 482 w 841"/>
                <a:gd name="T31" fmla="*/ 318 h 1820"/>
                <a:gd name="T32" fmla="*/ 472 w 841"/>
                <a:gd name="T33" fmla="*/ 182 h 1820"/>
                <a:gd name="T34" fmla="*/ 460 w 841"/>
                <a:gd name="T35" fmla="*/ 136 h 1820"/>
                <a:gd name="T36" fmla="*/ 460 w 841"/>
                <a:gd name="T37" fmla="*/ 92 h 1820"/>
                <a:gd name="T38" fmla="*/ 505 w 841"/>
                <a:gd name="T39" fmla="*/ 69 h 1820"/>
                <a:gd name="T40" fmla="*/ 559 w 841"/>
                <a:gd name="T41" fmla="*/ 114 h 1820"/>
                <a:gd name="T42" fmla="*/ 592 w 841"/>
                <a:gd name="T43" fmla="*/ 114 h 1820"/>
                <a:gd name="T44" fmla="*/ 648 w 841"/>
                <a:gd name="T45" fmla="*/ 69 h 1820"/>
                <a:gd name="T46" fmla="*/ 735 w 841"/>
                <a:gd name="T47" fmla="*/ 0 h 1820"/>
                <a:gd name="T48" fmla="*/ 757 w 841"/>
                <a:gd name="T49" fmla="*/ 0 h 1820"/>
                <a:gd name="T50" fmla="*/ 768 w 841"/>
                <a:gd name="T51" fmla="*/ 0 h 1820"/>
                <a:gd name="T52" fmla="*/ 768 w 841"/>
                <a:gd name="T53" fmla="*/ 23 h 1820"/>
                <a:gd name="T54" fmla="*/ 757 w 841"/>
                <a:gd name="T55" fmla="*/ 69 h 1820"/>
                <a:gd name="T56" fmla="*/ 735 w 841"/>
                <a:gd name="T57" fmla="*/ 295 h 1820"/>
                <a:gd name="T58" fmla="*/ 724 w 841"/>
                <a:gd name="T59" fmla="*/ 467 h 1820"/>
                <a:gd name="T60" fmla="*/ 724 w 841"/>
                <a:gd name="T61" fmla="*/ 536 h 1820"/>
                <a:gd name="T62" fmla="*/ 735 w 841"/>
                <a:gd name="T63" fmla="*/ 694 h 1820"/>
                <a:gd name="T64" fmla="*/ 735 w 841"/>
                <a:gd name="T65" fmla="*/ 740 h 1820"/>
                <a:gd name="T66" fmla="*/ 724 w 841"/>
                <a:gd name="T67" fmla="*/ 785 h 1820"/>
                <a:gd name="T68" fmla="*/ 713 w 841"/>
                <a:gd name="T69" fmla="*/ 785 h 1820"/>
                <a:gd name="T70" fmla="*/ 691 w 841"/>
                <a:gd name="T71" fmla="*/ 762 h 1820"/>
                <a:gd name="T72" fmla="*/ 636 w 841"/>
                <a:gd name="T73" fmla="*/ 740 h 1820"/>
                <a:gd name="T74" fmla="*/ 592 w 841"/>
                <a:gd name="T75" fmla="*/ 762 h 1820"/>
                <a:gd name="T76" fmla="*/ 505 w 841"/>
                <a:gd name="T77" fmla="*/ 830 h 1820"/>
                <a:gd name="T78" fmla="*/ 428 w 841"/>
                <a:gd name="T79" fmla="*/ 978 h 1820"/>
                <a:gd name="T80" fmla="*/ 362 w 841"/>
                <a:gd name="T81" fmla="*/ 1115 h 1820"/>
                <a:gd name="T82" fmla="*/ 296 w 841"/>
                <a:gd name="T83" fmla="*/ 1365 h 1820"/>
                <a:gd name="T84" fmla="*/ 241 w 841"/>
                <a:gd name="T85" fmla="*/ 1650 h 1820"/>
                <a:gd name="T86" fmla="*/ 208 w 841"/>
                <a:gd name="T87" fmla="*/ 1878 h 1820"/>
                <a:gd name="T88" fmla="*/ 198 w 841"/>
                <a:gd name="T89" fmla="*/ 1957 h 1820"/>
                <a:gd name="T90" fmla="*/ 208 w 841"/>
                <a:gd name="T91" fmla="*/ 2002 h 1820"/>
                <a:gd name="T92" fmla="*/ 198 w 841"/>
                <a:gd name="T93" fmla="*/ 2025 h 1820"/>
                <a:gd name="T94" fmla="*/ 198 w 841"/>
                <a:gd name="T95" fmla="*/ 2048 h 1820"/>
                <a:gd name="T96" fmla="*/ 153 w 841"/>
                <a:gd name="T97" fmla="*/ 2002 h 1820"/>
                <a:gd name="T98" fmla="*/ 99 w 841"/>
                <a:gd name="T99" fmla="*/ 2025 h 1820"/>
                <a:gd name="T100" fmla="*/ 33 w 841"/>
                <a:gd name="T101" fmla="*/ 2071 h 1820"/>
                <a:gd name="T102" fmla="*/ 0 w 841"/>
                <a:gd name="T103" fmla="*/ 2048 h 18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1"/>
                <a:gd name="T157" fmla="*/ 0 h 1820"/>
                <a:gd name="T158" fmla="*/ 841 w 841"/>
                <a:gd name="T159" fmla="*/ 1820 h 18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1" h="1820">
                  <a:moveTo>
                    <a:pt x="0" y="1800"/>
                  </a:moveTo>
                  <a:lnTo>
                    <a:pt x="0" y="1700"/>
                  </a:lnTo>
                  <a:lnTo>
                    <a:pt x="12" y="1570"/>
                  </a:lnTo>
                  <a:lnTo>
                    <a:pt x="24" y="1450"/>
                  </a:lnTo>
                  <a:lnTo>
                    <a:pt x="0" y="1350"/>
                  </a:lnTo>
                  <a:lnTo>
                    <a:pt x="0" y="1310"/>
                  </a:lnTo>
                  <a:lnTo>
                    <a:pt x="24" y="1310"/>
                  </a:lnTo>
                  <a:lnTo>
                    <a:pt x="36" y="1310"/>
                  </a:lnTo>
                  <a:lnTo>
                    <a:pt x="72" y="1310"/>
                  </a:lnTo>
                  <a:lnTo>
                    <a:pt x="168" y="1240"/>
                  </a:lnTo>
                  <a:lnTo>
                    <a:pt x="276" y="1100"/>
                  </a:lnTo>
                  <a:lnTo>
                    <a:pt x="372" y="940"/>
                  </a:lnTo>
                  <a:lnTo>
                    <a:pt x="432" y="790"/>
                  </a:lnTo>
                  <a:lnTo>
                    <a:pt x="492" y="590"/>
                  </a:lnTo>
                  <a:lnTo>
                    <a:pt x="528" y="380"/>
                  </a:lnTo>
                  <a:lnTo>
                    <a:pt x="528" y="280"/>
                  </a:lnTo>
                  <a:lnTo>
                    <a:pt x="516" y="160"/>
                  </a:lnTo>
                  <a:lnTo>
                    <a:pt x="504" y="120"/>
                  </a:lnTo>
                  <a:lnTo>
                    <a:pt x="504" y="80"/>
                  </a:lnTo>
                  <a:lnTo>
                    <a:pt x="552" y="60"/>
                  </a:lnTo>
                  <a:lnTo>
                    <a:pt x="612" y="100"/>
                  </a:lnTo>
                  <a:lnTo>
                    <a:pt x="648" y="100"/>
                  </a:lnTo>
                  <a:lnTo>
                    <a:pt x="709" y="60"/>
                  </a:lnTo>
                  <a:lnTo>
                    <a:pt x="805" y="0"/>
                  </a:lnTo>
                  <a:lnTo>
                    <a:pt x="829" y="0"/>
                  </a:lnTo>
                  <a:lnTo>
                    <a:pt x="841" y="0"/>
                  </a:lnTo>
                  <a:lnTo>
                    <a:pt x="841" y="20"/>
                  </a:lnTo>
                  <a:lnTo>
                    <a:pt x="829" y="60"/>
                  </a:lnTo>
                  <a:lnTo>
                    <a:pt x="805" y="260"/>
                  </a:lnTo>
                  <a:lnTo>
                    <a:pt x="793" y="410"/>
                  </a:lnTo>
                  <a:lnTo>
                    <a:pt x="793" y="470"/>
                  </a:lnTo>
                  <a:lnTo>
                    <a:pt x="805" y="610"/>
                  </a:lnTo>
                  <a:lnTo>
                    <a:pt x="805" y="650"/>
                  </a:lnTo>
                  <a:lnTo>
                    <a:pt x="793" y="690"/>
                  </a:lnTo>
                  <a:lnTo>
                    <a:pt x="781" y="690"/>
                  </a:lnTo>
                  <a:lnTo>
                    <a:pt x="757" y="670"/>
                  </a:lnTo>
                  <a:lnTo>
                    <a:pt x="697" y="650"/>
                  </a:lnTo>
                  <a:lnTo>
                    <a:pt x="648" y="670"/>
                  </a:lnTo>
                  <a:lnTo>
                    <a:pt x="552" y="730"/>
                  </a:lnTo>
                  <a:lnTo>
                    <a:pt x="468" y="860"/>
                  </a:lnTo>
                  <a:lnTo>
                    <a:pt x="396" y="980"/>
                  </a:lnTo>
                  <a:lnTo>
                    <a:pt x="324" y="1200"/>
                  </a:lnTo>
                  <a:lnTo>
                    <a:pt x="264" y="1450"/>
                  </a:lnTo>
                  <a:lnTo>
                    <a:pt x="228" y="1650"/>
                  </a:lnTo>
                  <a:lnTo>
                    <a:pt x="216" y="1720"/>
                  </a:lnTo>
                  <a:lnTo>
                    <a:pt x="228" y="1760"/>
                  </a:lnTo>
                  <a:lnTo>
                    <a:pt x="216" y="1780"/>
                  </a:lnTo>
                  <a:lnTo>
                    <a:pt x="216" y="1800"/>
                  </a:lnTo>
                  <a:lnTo>
                    <a:pt x="168" y="1760"/>
                  </a:lnTo>
                  <a:lnTo>
                    <a:pt x="108" y="1780"/>
                  </a:lnTo>
                  <a:lnTo>
                    <a:pt x="36" y="1820"/>
                  </a:lnTo>
                  <a:lnTo>
                    <a:pt x="0" y="180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20"/>
            <p:cNvSpPr>
              <a:spLocks/>
            </p:cNvSpPr>
            <p:nvPr/>
          </p:nvSpPr>
          <p:spPr bwMode="auto">
            <a:xfrm>
              <a:off x="10035" y="2033"/>
              <a:ext cx="292" cy="722"/>
            </a:xfrm>
            <a:custGeom>
              <a:avLst/>
              <a:gdLst>
                <a:gd name="T0" fmla="*/ 166 w 301"/>
                <a:gd name="T1" fmla="*/ 699 h 690"/>
                <a:gd name="T2" fmla="*/ 199 w 301"/>
                <a:gd name="T3" fmla="*/ 745 h 690"/>
                <a:gd name="T4" fmla="*/ 231 w 301"/>
                <a:gd name="T5" fmla="*/ 745 h 690"/>
                <a:gd name="T6" fmla="*/ 231 w 301"/>
                <a:gd name="T7" fmla="*/ 653 h 690"/>
                <a:gd name="T8" fmla="*/ 220 w 301"/>
                <a:gd name="T9" fmla="*/ 516 h 690"/>
                <a:gd name="T10" fmla="*/ 231 w 301"/>
                <a:gd name="T11" fmla="*/ 321 h 690"/>
                <a:gd name="T12" fmla="*/ 242 w 301"/>
                <a:gd name="T13" fmla="*/ 206 h 690"/>
                <a:gd name="T14" fmla="*/ 264 w 301"/>
                <a:gd name="T15" fmla="*/ 46 h 690"/>
                <a:gd name="T16" fmla="*/ 275 w 301"/>
                <a:gd name="T17" fmla="*/ 23 h 690"/>
                <a:gd name="T18" fmla="*/ 264 w 301"/>
                <a:gd name="T19" fmla="*/ 0 h 690"/>
                <a:gd name="T20" fmla="*/ 253 w 301"/>
                <a:gd name="T21" fmla="*/ 46 h 690"/>
                <a:gd name="T22" fmla="*/ 220 w 301"/>
                <a:gd name="T23" fmla="*/ 138 h 690"/>
                <a:gd name="T24" fmla="*/ 133 w 301"/>
                <a:gd name="T25" fmla="*/ 378 h 690"/>
                <a:gd name="T26" fmla="*/ 45 w 301"/>
                <a:gd name="T27" fmla="*/ 631 h 690"/>
                <a:gd name="T28" fmla="*/ 12 w 301"/>
                <a:gd name="T29" fmla="*/ 699 h 690"/>
                <a:gd name="T30" fmla="*/ 0 w 301"/>
                <a:gd name="T31" fmla="*/ 745 h 690"/>
                <a:gd name="T32" fmla="*/ 0 w 301"/>
                <a:gd name="T33" fmla="*/ 790 h 690"/>
                <a:gd name="T34" fmla="*/ 12 w 301"/>
                <a:gd name="T35" fmla="*/ 790 h 690"/>
                <a:gd name="T36" fmla="*/ 54 w 301"/>
                <a:gd name="T37" fmla="*/ 768 h 690"/>
                <a:gd name="T38" fmla="*/ 99 w 301"/>
                <a:gd name="T39" fmla="*/ 745 h 690"/>
                <a:gd name="T40" fmla="*/ 133 w 301"/>
                <a:gd name="T41" fmla="*/ 699 h 690"/>
                <a:gd name="T42" fmla="*/ 143 w 301"/>
                <a:gd name="T43" fmla="*/ 699 h 690"/>
                <a:gd name="T44" fmla="*/ 166 w 301"/>
                <a:gd name="T45" fmla="*/ 699 h 6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1"/>
                <a:gd name="T70" fmla="*/ 0 h 690"/>
                <a:gd name="T71" fmla="*/ 301 w 301"/>
                <a:gd name="T72" fmla="*/ 690 h 6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1" h="690">
                  <a:moveTo>
                    <a:pt x="181" y="610"/>
                  </a:moveTo>
                  <a:lnTo>
                    <a:pt x="217" y="650"/>
                  </a:lnTo>
                  <a:lnTo>
                    <a:pt x="253" y="650"/>
                  </a:lnTo>
                  <a:lnTo>
                    <a:pt x="253" y="570"/>
                  </a:lnTo>
                  <a:lnTo>
                    <a:pt x="241" y="450"/>
                  </a:lnTo>
                  <a:lnTo>
                    <a:pt x="253" y="280"/>
                  </a:lnTo>
                  <a:lnTo>
                    <a:pt x="265" y="180"/>
                  </a:lnTo>
                  <a:lnTo>
                    <a:pt x="289" y="40"/>
                  </a:lnTo>
                  <a:lnTo>
                    <a:pt x="301" y="20"/>
                  </a:lnTo>
                  <a:lnTo>
                    <a:pt x="289" y="0"/>
                  </a:lnTo>
                  <a:lnTo>
                    <a:pt x="277" y="40"/>
                  </a:lnTo>
                  <a:lnTo>
                    <a:pt x="241" y="120"/>
                  </a:lnTo>
                  <a:lnTo>
                    <a:pt x="145" y="330"/>
                  </a:lnTo>
                  <a:lnTo>
                    <a:pt x="48" y="550"/>
                  </a:lnTo>
                  <a:lnTo>
                    <a:pt x="12" y="610"/>
                  </a:lnTo>
                  <a:lnTo>
                    <a:pt x="0" y="650"/>
                  </a:lnTo>
                  <a:lnTo>
                    <a:pt x="0" y="690"/>
                  </a:lnTo>
                  <a:lnTo>
                    <a:pt x="12" y="690"/>
                  </a:lnTo>
                  <a:lnTo>
                    <a:pt x="60" y="670"/>
                  </a:lnTo>
                  <a:lnTo>
                    <a:pt x="108" y="650"/>
                  </a:lnTo>
                  <a:lnTo>
                    <a:pt x="145" y="610"/>
                  </a:lnTo>
                  <a:lnTo>
                    <a:pt x="157" y="610"/>
                  </a:lnTo>
                  <a:lnTo>
                    <a:pt x="181" y="61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21"/>
            <p:cNvSpPr>
              <a:spLocks/>
            </p:cNvSpPr>
            <p:nvPr/>
          </p:nvSpPr>
          <p:spPr bwMode="auto">
            <a:xfrm>
              <a:off x="10385" y="1950"/>
              <a:ext cx="82" cy="554"/>
            </a:xfrm>
            <a:custGeom>
              <a:avLst/>
              <a:gdLst>
                <a:gd name="T0" fmla="*/ 57 w 84"/>
                <a:gd name="T1" fmla="*/ 0 h 530"/>
                <a:gd name="T2" fmla="*/ 12 w 84"/>
                <a:gd name="T3" fmla="*/ 160 h 530"/>
                <a:gd name="T4" fmla="*/ 0 w 84"/>
                <a:gd name="T5" fmla="*/ 343 h 530"/>
                <a:gd name="T6" fmla="*/ 0 w 84"/>
                <a:gd name="T7" fmla="*/ 468 h 530"/>
                <a:gd name="T8" fmla="*/ 21 w 84"/>
                <a:gd name="T9" fmla="*/ 582 h 530"/>
                <a:gd name="T10" fmla="*/ 45 w 84"/>
                <a:gd name="T11" fmla="*/ 605 h 530"/>
                <a:gd name="T12" fmla="*/ 66 w 84"/>
                <a:gd name="T13" fmla="*/ 559 h 530"/>
                <a:gd name="T14" fmla="*/ 78 w 84"/>
                <a:gd name="T15" fmla="*/ 536 h 530"/>
                <a:gd name="T16" fmla="*/ 66 w 84"/>
                <a:gd name="T17" fmla="*/ 490 h 530"/>
                <a:gd name="T18" fmla="*/ 45 w 84"/>
                <a:gd name="T19" fmla="*/ 365 h 530"/>
                <a:gd name="T20" fmla="*/ 33 w 84"/>
                <a:gd name="T21" fmla="*/ 251 h 530"/>
                <a:gd name="T22" fmla="*/ 45 w 84"/>
                <a:gd name="T23" fmla="*/ 137 h 530"/>
                <a:gd name="T24" fmla="*/ 66 w 84"/>
                <a:gd name="T25" fmla="*/ 46 h 530"/>
                <a:gd name="T26" fmla="*/ 66 w 84"/>
                <a:gd name="T27" fmla="*/ 0 h 530"/>
                <a:gd name="T28" fmla="*/ 57 w 84"/>
                <a:gd name="T29" fmla="*/ 0 h 5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530"/>
                <a:gd name="T47" fmla="*/ 84 w 84"/>
                <a:gd name="T48" fmla="*/ 530 h 5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530">
                  <a:moveTo>
                    <a:pt x="60" y="0"/>
                  </a:moveTo>
                  <a:lnTo>
                    <a:pt x="12" y="140"/>
                  </a:lnTo>
                  <a:lnTo>
                    <a:pt x="0" y="300"/>
                  </a:lnTo>
                  <a:lnTo>
                    <a:pt x="0" y="410"/>
                  </a:lnTo>
                  <a:lnTo>
                    <a:pt x="24" y="510"/>
                  </a:lnTo>
                  <a:lnTo>
                    <a:pt x="48" y="530"/>
                  </a:lnTo>
                  <a:lnTo>
                    <a:pt x="72" y="490"/>
                  </a:lnTo>
                  <a:lnTo>
                    <a:pt x="84" y="470"/>
                  </a:lnTo>
                  <a:lnTo>
                    <a:pt x="72" y="430"/>
                  </a:lnTo>
                  <a:lnTo>
                    <a:pt x="48" y="320"/>
                  </a:lnTo>
                  <a:lnTo>
                    <a:pt x="36" y="220"/>
                  </a:lnTo>
                  <a:lnTo>
                    <a:pt x="48" y="120"/>
                  </a:lnTo>
                  <a:lnTo>
                    <a:pt x="72" y="40"/>
                  </a:lnTo>
                  <a:lnTo>
                    <a:pt x="72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22"/>
            <p:cNvSpPr>
              <a:spLocks/>
            </p:cNvSpPr>
            <p:nvPr/>
          </p:nvSpPr>
          <p:spPr bwMode="auto">
            <a:xfrm>
              <a:off x="10374" y="2608"/>
              <a:ext cx="221" cy="219"/>
            </a:xfrm>
            <a:custGeom>
              <a:avLst/>
              <a:gdLst>
                <a:gd name="T0" fmla="*/ 12 w 228"/>
                <a:gd name="T1" fmla="*/ 159 h 210"/>
                <a:gd name="T2" fmla="*/ 45 w 228"/>
                <a:gd name="T3" fmla="*/ 215 h 210"/>
                <a:gd name="T4" fmla="*/ 99 w 228"/>
                <a:gd name="T5" fmla="*/ 238 h 210"/>
                <a:gd name="T6" fmla="*/ 142 w 228"/>
                <a:gd name="T7" fmla="*/ 238 h 210"/>
                <a:gd name="T8" fmla="*/ 197 w 228"/>
                <a:gd name="T9" fmla="*/ 193 h 210"/>
                <a:gd name="T10" fmla="*/ 207 w 228"/>
                <a:gd name="T11" fmla="*/ 181 h 210"/>
                <a:gd name="T12" fmla="*/ 207 w 228"/>
                <a:gd name="T13" fmla="*/ 159 h 210"/>
                <a:gd name="T14" fmla="*/ 207 w 228"/>
                <a:gd name="T15" fmla="*/ 159 h 210"/>
                <a:gd name="T16" fmla="*/ 186 w 228"/>
                <a:gd name="T17" fmla="*/ 159 h 210"/>
                <a:gd name="T18" fmla="*/ 109 w 228"/>
                <a:gd name="T19" fmla="*/ 136 h 210"/>
                <a:gd name="T20" fmla="*/ 77 w 228"/>
                <a:gd name="T21" fmla="*/ 91 h 210"/>
                <a:gd name="T22" fmla="*/ 45 w 228"/>
                <a:gd name="T23" fmla="*/ 23 h 210"/>
                <a:gd name="T24" fmla="*/ 21 w 228"/>
                <a:gd name="T25" fmla="*/ 0 h 210"/>
                <a:gd name="T26" fmla="*/ 12 w 228"/>
                <a:gd name="T27" fmla="*/ 46 h 210"/>
                <a:gd name="T28" fmla="*/ 0 w 228"/>
                <a:gd name="T29" fmla="*/ 91 h 210"/>
                <a:gd name="T30" fmla="*/ 12 w 228"/>
                <a:gd name="T31" fmla="*/ 159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0"/>
                <a:gd name="T50" fmla="*/ 228 w 228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0">
                  <a:moveTo>
                    <a:pt x="12" y="140"/>
                  </a:moveTo>
                  <a:lnTo>
                    <a:pt x="48" y="190"/>
                  </a:lnTo>
                  <a:lnTo>
                    <a:pt x="108" y="210"/>
                  </a:lnTo>
                  <a:lnTo>
                    <a:pt x="156" y="210"/>
                  </a:lnTo>
                  <a:lnTo>
                    <a:pt x="216" y="170"/>
                  </a:lnTo>
                  <a:lnTo>
                    <a:pt x="228" y="160"/>
                  </a:lnTo>
                  <a:lnTo>
                    <a:pt x="228" y="140"/>
                  </a:lnTo>
                  <a:lnTo>
                    <a:pt x="204" y="140"/>
                  </a:lnTo>
                  <a:lnTo>
                    <a:pt x="120" y="120"/>
                  </a:lnTo>
                  <a:lnTo>
                    <a:pt x="84" y="80"/>
                  </a:lnTo>
                  <a:lnTo>
                    <a:pt x="48" y="20"/>
                  </a:lnTo>
                  <a:lnTo>
                    <a:pt x="24" y="0"/>
                  </a:lnTo>
                  <a:lnTo>
                    <a:pt x="12" y="40"/>
                  </a:lnTo>
                  <a:lnTo>
                    <a:pt x="0" y="80"/>
                  </a:lnTo>
                  <a:lnTo>
                    <a:pt x="12" y="14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23"/>
            <p:cNvSpPr>
              <a:spLocks/>
            </p:cNvSpPr>
            <p:nvPr/>
          </p:nvSpPr>
          <p:spPr bwMode="auto">
            <a:xfrm>
              <a:off x="10606" y="1647"/>
              <a:ext cx="187" cy="105"/>
            </a:xfrm>
            <a:custGeom>
              <a:avLst/>
              <a:gdLst>
                <a:gd name="T0" fmla="*/ 12 w 192"/>
                <a:gd name="T1" fmla="*/ 23 h 100"/>
                <a:gd name="T2" fmla="*/ 45 w 192"/>
                <a:gd name="T3" fmla="*/ 23 h 100"/>
                <a:gd name="T4" fmla="*/ 78 w 192"/>
                <a:gd name="T5" fmla="*/ 92 h 100"/>
                <a:gd name="T6" fmla="*/ 90 w 192"/>
                <a:gd name="T7" fmla="*/ 115 h 100"/>
                <a:gd name="T8" fmla="*/ 111 w 192"/>
                <a:gd name="T9" fmla="*/ 92 h 100"/>
                <a:gd name="T10" fmla="*/ 166 w 192"/>
                <a:gd name="T11" fmla="*/ 23 h 100"/>
                <a:gd name="T12" fmla="*/ 177 w 192"/>
                <a:gd name="T13" fmla="*/ 0 h 100"/>
                <a:gd name="T14" fmla="*/ 156 w 192"/>
                <a:gd name="T15" fmla="*/ 0 h 100"/>
                <a:gd name="T16" fmla="*/ 111 w 192"/>
                <a:gd name="T17" fmla="*/ 23 h 100"/>
                <a:gd name="T18" fmla="*/ 90 w 192"/>
                <a:gd name="T19" fmla="*/ 23 h 100"/>
                <a:gd name="T20" fmla="*/ 55 w 192"/>
                <a:gd name="T21" fmla="*/ 0 h 100"/>
                <a:gd name="T22" fmla="*/ 21 w 192"/>
                <a:gd name="T23" fmla="*/ 0 h 100"/>
                <a:gd name="T24" fmla="*/ 0 w 192"/>
                <a:gd name="T25" fmla="*/ 23 h 100"/>
                <a:gd name="T26" fmla="*/ 0 w 192"/>
                <a:gd name="T27" fmla="*/ 46 h 100"/>
                <a:gd name="T28" fmla="*/ 12 w 192"/>
                <a:gd name="T29" fmla="*/ 23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100"/>
                <a:gd name="T47" fmla="*/ 192 w 192"/>
                <a:gd name="T48" fmla="*/ 100 h 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100">
                  <a:moveTo>
                    <a:pt x="12" y="20"/>
                  </a:moveTo>
                  <a:lnTo>
                    <a:pt x="48" y="20"/>
                  </a:lnTo>
                  <a:lnTo>
                    <a:pt x="84" y="80"/>
                  </a:lnTo>
                  <a:lnTo>
                    <a:pt x="96" y="100"/>
                  </a:lnTo>
                  <a:lnTo>
                    <a:pt x="120" y="80"/>
                  </a:lnTo>
                  <a:lnTo>
                    <a:pt x="180" y="20"/>
                  </a:lnTo>
                  <a:lnTo>
                    <a:pt x="192" y="0"/>
                  </a:lnTo>
                  <a:lnTo>
                    <a:pt x="168" y="0"/>
                  </a:lnTo>
                  <a:lnTo>
                    <a:pt x="120" y="20"/>
                  </a:lnTo>
                  <a:lnTo>
                    <a:pt x="96" y="20"/>
                  </a:lnTo>
                  <a:lnTo>
                    <a:pt x="60" y="0"/>
                  </a:lnTo>
                  <a:lnTo>
                    <a:pt x="24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24"/>
            <p:cNvSpPr>
              <a:spLocks/>
            </p:cNvSpPr>
            <p:nvPr/>
          </p:nvSpPr>
          <p:spPr bwMode="auto">
            <a:xfrm>
              <a:off x="10490" y="1324"/>
              <a:ext cx="291" cy="669"/>
            </a:xfrm>
            <a:custGeom>
              <a:avLst/>
              <a:gdLst>
                <a:gd name="T0" fmla="*/ 0 w 300"/>
                <a:gd name="T1" fmla="*/ 708 h 640"/>
                <a:gd name="T2" fmla="*/ 21 w 300"/>
                <a:gd name="T3" fmla="*/ 685 h 640"/>
                <a:gd name="T4" fmla="*/ 54 w 300"/>
                <a:gd name="T5" fmla="*/ 595 h 640"/>
                <a:gd name="T6" fmla="*/ 132 w 300"/>
                <a:gd name="T7" fmla="*/ 377 h 640"/>
                <a:gd name="T8" fmla="*/ 219 w 300"/>
                <a:gd name="T9" fmla="*/ 125 h 640"/>
                <a:gd name="T10" fmla="*/ 252 w 300"/>
                <a:gd name="T11" fmla="*/ 46 h 640"/>
                <a:gd name="T12" fmla="*/ 263 w 300"/>
                <a:gd name="T13" fmla="*/ 0 h 640"/>
                <a:gd name="T14" fmla="*/ 274 w 300"/>
                <a:gd name="T15" fmla="*/ 23 h 640"/>
                <a:gd name="T16" fmla="*/ 274 w 300"/>
                <a:gd name="T17" fmla="*/ 79 h 640"/>
                <a:gd name="T18" fmla="*/ 252 w 300"/>
                <a:gd name="T19" fmla="*/ 262 h 640"/>
                <a:gd name="T20" fmla="*/ 252 w 300"/>
                <a:gd name="T21" fmla="*/ 354 h 640"/>
                <a:gd name="T22" fmla="*/ 263 w 300"/>
                <a:gd name="T23" fmla="*/ 445 h 640"/>
                <a:gd name="T24" fmla="*/ 263 w 300"/>
                <a:gd name="T25" fmla="*/ 468 h 640"/>
                <a:gd name="T26" fmla="*/ 252 w 300"/>
                <a:gd name="T27" fmla="*/ 468 h 640"/>
                <a:gd name="T28" fmla="*/ 198 w 300"/>
                <a:gd name="T29" fmla="*/ 468 h 640"/>
                <a:gd name="T30" fmla="*/ 142 w 300"/>
                <a:gd name="T31" fmla="*/ 536 h 640"/>
                <a:gd name="T32" fmla="*/ 77 w 300"/>
                <a:gd name="T33" fmla="*/ 617 h 640"/>
                <a:gd name="T34" fmla="*/ 33 w 300"/>
                <a:gd name="T35" fmla="*/ 708 h 640"/>
                <a:gd name="T36" fmla="*/ 0 w 300"/>
                <a:gd name="T37" fmla="*/ 731 h 640"/>
                <a:gd name="T38" fmla="*/ 0 w 300"/>
                <a:gd name="T39" fmla="*/ 708 h 6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0"/>
                <a:gd name="T61" fmla="*/ 0 h 640"/>
                <a:gd name="T62" fmla="*/ 300 w 300"/>
                <a:gd name="T63" fmla="*/ 640 h 6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0" h="640">
                  <a:moveTo>
                    <a:pt x="0" y="620"/>
                  </a:moveTo>
                  <a:lnTo>
                    <a:pt x="24" y="600"/>
                  </a:lnTo>
                  <a:lnTo>
                    <a:pt x="60" y="520"/>
                  </a:lnTo>
                  <a:lnTo>
                    <a:pt x="144" y="330"/>
                  </a:lnTo>
                  <a:lnTo>
                    <a:pt x="240" y="110"/>
                  </a:lnTo>
                  <a:lnTo>
                    <a:pt x="276" y="40"/>
                  </a:lnTo>
                  <a:lnTo>
                    <a:pt x="288" y="0"/>
                  </a:lnTo>
                  <a:lnTo>
                    <a:pt x="300" y="20"/>
                  </a:lnTo>
                  <a:lnTo>
                    <a:pt x="300" y="70"/>
                  </a:lnTo>
                  <a:lnTo>
                    <a:pt x="276" y="230"/>
                  </a:lnTo>
                  <a:lnTo>
                    <a:pt x="276" y="310"/>
                  </a:lnTo>
                  <a:lnTo>
                    <a:pt x="288" y="390"/>
                  </a:lnTo>
                  <a:lnTo>
                    <a:pt x="288" y="410"/>
                  </a:lnTo>
                  <a:lnTo>
                    <a:pt x="276" y="410"/>
                  </a:lnTo>
                  <a:lnTo>
                    <a:pt x="216" y="410"/>
                  </a:lnTo>
                  <a:lnTo>
                    <a:pt x="156" y="470"/>
                  </a:lnTo>
                  <a:lnTo>
                    <a:pt x="84" y="540"/>
                  </a:lnTo>
                  <a:lnTo>
                    <a:pt x="36" y="620"/>
                  </a:lnTo>
                  <a:lnTo>
                    <a:pt x="0" y="640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25"/>
            <p:cNvSpPr>
              <a:spLocks/>
            </p:cNvSpPr>
            <p:nvPr/>
          </p:nvSpPr>
          <p:spPr bwMode="auto">
            <a:xfrm>
              <a:off x="10467" y="1324"/>
              <a:ext cx="58" cy="490"/>
            </a:xfrm>
            <a:custGeom>
              <a:avLst/>
              <a:gdLst>
                <a:gd name="T0" fmla="*/ 21 w 60"/>
                <a:gd name="T1" fmla="*/ 23 h 470"/>
                <a:gd name="T2" fmla="*/ 0 w 60"/>
                <a:gd name="T3" fmla="*/ 136 h 470"/>
                <a:gd name="T4" fmla="*/ 0 w 60"/>
                <a:gd name="T5" fmla="*/ 181 h 470"/>
                <a:gd name="T6" fmla="*/ 12 w 60"/>
                <a:gd name="T7" fmla="*/ 215 h 470"/>
                <a:gd name="T8" fmla="*/ 21 w 60"/>
                <a:gd name="T9" fmla="*/ 305 h 470"/>
                <a:gd name="T10" fmla="*/ 21 w 60"/>
                <a:gd name="T11" fmla="*/ 464 h 470"/>
                <a:gd name="T12" fmla="*/ 12 w 60"/>
                <a:gd name="T13" fmla="*/ 510 h 470"/>
                <a:gd name="T14" fmla="*/ 21 w 60"/>
                <a:gd name="T15" fmla="*/ 533 h 470"/>
                <a:gd name="T16" fmla="*/ 21 w 60"/>
                <a:gd name="T17" fmla="*/ 510 h 470"/>
                <a:gd name="T18" fmla="*/ 43 w 60"/>
                <a:gd name="T19" fmla="*/ 397 h 470"/>
                <a:gd name="T20" fmla="*/ 54 w 60"/>
                <a:gd name="T21" fmla="*/ 261 h 470"/>
                <a:gd name="T22" fmla="*/ 43 w 60"/>
                <a:gd name="T23" fmla="*/ 136 h 470"/>
                <a:gd name="T24" fmla="*/ 21 w 60"/>
                <a:gd name="T25" fmla="*/ 0 h 470"/>
                <a:gd name="T26" fmla="*/ 21 w 60"/>
                <a:gd name="T27" fmla="*/ 23 h 4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470"/>
                <a:gd name="T44" fmla="*/ 60 w 60"/>
                <a:gd name="T45" fmla="*/ 470 h 47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470">
                  <a:moveTo>
                    <a:pt x="24" y="20"/>
                  </a:moveTo>
                  <a:lnTo>
                    <a:pt x="0" y="120"/>
                  </a:lnTo>
                  <a:lnTo>
                    <a:pt x="0" y="160"/>
                  </a:lnTo>
                  <a:lnTo>
                    <a:pt x="12" y="190"/>
                  </a:lnTo>
                  <a:lnTo>
                    <a:pt x="24" y="270"/>
                  </a:lnTo>
                  <a:lnTo>
                    <a:pt x="24" y="410"/>
                  </a:lnTo>
                  <a:lnTo>
                    <a:pt x="12" y="450"/>
                  </a:lnTo>
                  <a:lnTo>
                    <a:pt x="24" y="470"/>
                  </a:lnTo>
                  <a:lnTo>
                    <a:pt x="24" y="450"/>
                  </a:lnTo>
                  <a:lnTo>
                    <a:pt x="48" y="350"/>
                  </a:lnTo>
                  <a:lnTo>
                    <a:pt x="60" y="230"/>
                  </a:lnTo>
                  <a:lnTo>
                    <a:pt x="48" y="120"/>
                  </a:lnTo>
                  <a:lnTo>
                    <a:pt x="24" y="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26"/>
            <p:cNvSpPr>
              <a:spLocks/>
            </p:cNvSpPr>
            <p:nvPr/>
          </p:nvSpPr>
          <p:spPr bwMode="auto">
            <a:xfrm>
              <a:off x="10093" y="1772"/>
              <a:ext cx="246" cy="221"/>
            </a:xfrm>
            <a:custGeom>
              <a:avLst/>
              <a:gdLst>
                <a:gd name="T0" fmla="*/ 232 w 253"/>
                <a:gd name="T1" fmla="*/ 23 h 210"/>
                <a:gd name="T2" fmla="*/ 178 w 253"/>
                <a:gd name="T3" fmla="*/ 140 h 210"/>
                <a:gd name="T4" fmla="*/ 122 w 253"/>
                <a:gd name="T5" fmla="*/ 221 h 210"/>
                <a:gd name="T6" fmla="*/ 55 w 253"/>
                <a:gd name="T7" fmla="*/ 245 h 210"/>
                <a:gd name="T8" fmla="*/ 33 w 253"/>
                <a:gd name="T9" fmla="*/ 221 h 210"/>
                <a:gd name="T10" fmla="*/ 12 w 253"/>
                <a:gd name="T11" fmla="*/ 175 h 210"/>
                <a:gd name="T12" fmla="*/ 0 w 253"/>
                <a:gd name="T13" fmla="*/ 140 h 210"/>
                <a:gd name="T14" fmla="*/ 0 w 253"/>
                <a:gd name="T15" fmla="*/ 93 h 210"/>
                <a:gd name="T16" fmla="*/ 12 w 253"/>
                <a:gd name="T17" fmla="*/ 93 h 210"/>
                <a:gd name="T18" fmla="*/ 21 w 253"/>
                <a:gd name="T19" fmla="*/ 93 h 210"/>
                <a:gd name="T20" fmla="*/ 67 w 253"/>
                <a:gd name="T21" fmla="*/ 140 h 210"/>
                <a:gd name="T22" fmla="*/ 122 w 253"/>
                <a:gd name="T23" fmla="*/ 140 h 210"/>
                <a:gd name="T24" fmla="*/ 178 w 253"/>
                <a:gd name="T25" fmla="*/ 93 h 210"/>
                <a:gd name="T26" fmla="*/ 222 w 253"/>
                <a:gd name="T27" fmla="*/ 23 h 210"/>
                <a:gd name="T28" fmla="*/ 232 w 253"/>
                <a:gd name="T29" fmla="*/ 0 h 210"/>
                <a:gd name="T30" fmla="*/ 232 w 253"/>
                <a:gd name="T31" fmla="*/ 23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3"/>
                <a:gd name="T49" fmla="*/ 0 h 210"/>
                <a:gd name="T50" fmla="*/ 253 w 253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3" h="210">
                  <a:moveTo>
                    <a:pt x="253" y="20"/>
                  </a:moveTo>
                  <a:lnTo>
                    <a:pt x="193" y="120"/>
                  </a:lnTo>
                  <a:lnTo>
                    <a:pt x="133" y="190"/>
                  </a:lnTo>
                  <a:lnTo>
                    <a:pt x="61" y="210"/>
                  </a:lnTo>
                  <a:lnTo>
                    <a:pt x="36" y="190"/>
                  </a:lnTo>
                  <a:lnTo>
                    <a:pt x="12" y="150"/>
                  </a:lnTo>
                  <a:lnTo>
                    <a:pt x="0" y="120"/>
                  </a:lnTo>
                  <a:lnTo>
                    <a:pt x="0" y="80"/>
                  </a:lnTo>
                  <a:lnTo>
                    <a:pt x="12" y="80"/>
                  </a:lnTo>
                  <a:lnTo>
                    <a:pt x="24" y="80"/>
                  </a:lnTo>
                  <a:lnTo>
                    <a:pt x="73" y="120"/>
                  </a:lnTo>
                  <a:lnTo>
                    <a:pt x="133" y="120"/>
                  </a:lnTo>
                  <a:lnTo>
                    <a:pt x="193" y="80"/>
                  </a:lnTo>
                  <a:lnTo>
                    <a:pt x="241" y="20"/>
                  </a:lnTo>
                  <a:lnTo>
                    <a:pt x="253" y="0"/>
                  </a:lnTo>
                  <a:lnTo>
                    <a:pt x="253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27"/>
            <p:cNvSpPr>
              <a:spLocks/>
            </p:cNvSpPr>
            <p:nvPr/>
          </p:nvSpPr>
          <p:spPr bwMode="auto">
            <a:xfrm>
              <a:off x="10023" y="1324"/>
              <a:ext cx="82" cy="470"/>
            </a:xfrm>
            <a:custGeom>
              <a:avLst/>
              <a:gdLst>
                <a:gd name="T0" fmla="*/ 78 w 84"/>
                <a:gd name="T1" fmla="*/ 513 h 450"/>
                <a:gd name="T2" fmla="*/ 57 w 84"/>
                <a:gd name="T3" fmla="*/ 513 h 450"/>
                <a:gd name="T4" fmla="*/ 33 w 84"/>
                <a:gd name="T5" fmla="*/ 467 h 450"/>
                <a:gd name="T6" fmla="*/ 12 w 84"/>
                <a:gd name="T7" fmla="*/ 376 h 450"/>
                <a:gd name="T8" fmla="*/ 0 w 84"/>
                <a:gd name="T9" fmla="*/ 297 h 450"/>
                <a:gd name="T10" fmla="*/ 12 w 84"/>
                <a:gd name="T11" fmla="*/ 182 h 450"/>
                <a:gd name="T12" fmla="*/ 45 w 84"/>
                <a:gd name="T13" fmla="*/ 46 h 450"/>
                <a:gd name="T14" fmla="*/ 57 w 84"/>
                <a:gd name="T15" fmla="*/ 0 h 450"/>
                <a:gd name="T16" fmla="*/ 66 w 84"/>
                <a:gd name="T17" fmla="*/ 0 h 450"/>
                <a:gd name="T18" fmla="*/ 78 w 84"/>
                <a:gd name="T19" fmla="*/ 23 h 450"/>
                <a:gd name="T20" fmla="*/ 66 w 84"/>
                <a:gd name="T21" fmla="*/ 92 h 450"/>
                <a:gd name="T22" fmla="*/ 57 w 84"/>
                <a:gd name="T23" fmla="*/ 159 h 450"/>
                <a:gd name="T24" fmla="*/ 57 w 84"/>
                <a:gd name="T25" fmla="*/ 228 h 450"/>
                <a:gd name="T26" fmla="*/ 66 w 84"/>
                <a:gd name="T27" fmla="*/ 353 h 450"/>
                <a:gd name="T28" fmla="*/ 78 w 84"/>
                <a:gd name="T29" fmla="*/ 444 h 450"/>
                <a:gd name="T30" fmla="*/ 78 w 84"/>
                <a:gd name="T31" fmla="*/ 513 h 4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4"/>
                <a:gd name="T49" fmla="*/ 0 h 450"/>
                <a:gd name="T50" fmla="*/ 84 w 84"/>
                <a:gd name="T51" fmla="*/ 450 h 4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4" h="450">
                  <a:moveTo>
                    <a:pt x="84" y="450"/>
                  </a:moveTo>
                  <a:lnTo>
                    <a:pt x="60" y="450"/>
                  </a:lnTo>
                  <a:lnTo>
                    <a:pt x="36" y="410"/>
                  </a:lnTo>
                  <a:lnTo>
                    <a:pt x="12" y="330"/>
                  </a:lnTo>
                  <a:lnTo>
                    <a:pt x="0" y="260"/>
                  </a:lnTo>
                  <a:lnTo>
                    <a:pt x="12" y="160"/>
                  </a:lnTo>
                  <a:lnTo>
                    <a:pt x="48" y="4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20"/>
                  </a:lnTo>
                  <a:lnTo>
                    <a:pt x="72" y="80"/>
                  </a:lnTo>
                  <a:lnTo>
                    <a:pt x="60" y="140"/>
                  </a:lnTo>
                  <a:lnTo>
                    <a:pt x="60" y="200"/>
                  </a:lnTo>
                  <a:lnTo>
                    <a:pt x="72" y="310"/>
                  </a:lnTo>
                  <a:lnTo>
                    <a:pt x="84" y="390"/>
                  </a:lnTo>
                  <a:lnTo>
                    <a:pt x="84" y="45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28"/>
            <p:cNvSpPr>
              <a:spLocks/>
            </p:cNvSpPr>
            <p:nvPr/>
          </p:nvSpPr>
          <p:spPr bwMode="auto">
            <a:xfrm>
              <a:off x="2045" y="2033"/>
              <a:ext cx="304" cy="722"/>
            </a:xfrm>
            <a:custGeom>
              <a:avLst/>
              <a:gdLst>
                <a:gd name="T0" fmla="*/ 132 w 313"/>
                <a:gd name="T1" fmla="*/ 699 h 690"/>
                <a:gd name="T2" fmla="*/ 87 w 313"/>
                <a:gd name="T3" fmla="*/ 745 h 690"/>
                <a:gd name="T4" fmla="*/ 54 w 313"/>
                <a:gd name="T5" fmla="*/ 745 h 690"/>
                <a:gd name="T6" fmla="*/ 54 w 313"/>
                <a:gd name="T7" fmla="*/ 653 h 690"/>
                <a:gd name="T8" fmla="*/ 66 w 313"/>
                <a:gd name="T9" fmla="*/ 516 h 690"/>
                <a:gd name="T10" fmla="*/ 66 w 313"/>
                <a:gd name="T11" fmla="*/ 321 h 690"/>
                <a:gd name="T12" fmla="*/ 45 w 313"/>
                <a:gd name="T13" fmla="*/ 206 h 690"/>
                <a:gd name="T14" fmla="*/ 12 w 313"/>
                <a:gd name="T15" fmla="*/ 46 h 690"/>
                <a:gd name="T16" fmla="*/ 0 w 313"/>
                <a:gd name="T17" fmla="*/ 23 h 690"/>
                <a:gd name="T18" fmla="*/ 12 w 313"/>
                <a:gd name="T19" fmla="*/ 0 h 690"/>
                <a:gd name="T20" fmla="*/ 33 w 313"/>
                <a:gd name="T21" fmla="*/ 46 h 690"/>
                <a:gd name="T22" fmla="*/ 66 w 313"/>
                <a:gd name="T23" fmla="*/ 138 h 690"/>
                <a:gd name="T24" fmla="*/ 153 w 313"/>
                <a:gd name="T25" fmla="*/ 378 h 690"/>
                <a:gd name="T26" fmla="*/ 243 w 313"/>
                <a:gd name="T27" fmla="*/ 631 h 690"/>
                <a:gd name="T28" fmla="*/ 276 w 313"/>
                <a:gd name="T29" fmla="*/ 699 h 690"/>
                <a:gd name="T30" fmla="*/ 287 w 313"/>
                <a:gd name="T31" fmla="*/ 745 h 690"/>
                <a:gd name="T32" fmla="*/ 287 w 313"/>
                <a:gd name="T33" fmla="*/ 790 h 690"/>
                <a:gd name="T34" fmla="*/ 276 w 313"/>
                <a:gd name="T35" fmla="*/ 790 h 690"/>
                <a:gd name="T36" fmla="*/ 243 w 313"/>
                <a:gd name="T37" fmla="*/ 768 h 690"/>
                <a:gd name="T38" fmla="*/ 199 w 313"/>
                <a:gd name="T39" fmla="*/ 745 h 690"/>
                <a:gd name="T40" fmla="*/ 153 w 313"/>
                <a:gd name="T41" fmla="*/ 699 h 690"/>
                <a:gd name="T42" fmla="*/ 144 w 313"/>
                <a:gd name="T43" fmla="*/ 699 h 690"/>
                <a:gd name="T44" fmla="*/ 132 w 313"/>
                <a:gd name="T45" fmla="*/ 699 h 6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3"/>
                <a:gd name="T70" fmla="*/ 0 h 690"/>
                <a:gd name="T71" fmla="*/ 313 w 313"/>
                <a:gd name="T72" fmla="*/ 690 h 6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3" h="690">
                  <a:moveTo>
                    <a:pt x="144" y="610"/>
                  </a:moveTo>
                  <a:lnTo>
                    <a:pt x="96" y="650"/>
                  </a:lnTo>
                  <a:lnTo>
                    <a:pt x="60" y="650"/>
                  </a:lnTo>
                  <a:lnTo>
                    <a:pt x="60" y="570"/>
                  </a:lnTo>
                  <a:lnTo>
                    <a:pt x="72" y="450"/>
                  </a:lnTo>
                  <a:lnTo>
                    <a:pt x="72" y="280"/>
                  </a:lnTo>
                  <a:lnTo>
                    <a:pt x="48" y="180"/>
                  </a:lnTo>
                  <a:lnTo>
                    <a:pt x="12" y="40"/>
                  </a:lnTo>
                  <a:lnTo>
                    <a:pt x="0" y="20"/>
                  </a:lnTo>
                  <a:lnTo>
                    <a:pt x="12" y="0"/>
                  </a:lnTo>
                  <a:lnTo>
                    <a:pt x="36" y="40"/>
                  </a:lnTo>
                  <a:lnTo>
                    <a:pt x="72" y="120"/>
                  </a:lnTo>
                  <a:lnTo>
                    <a:pt x="168" y="330"/>
                  </a:lnTo>
                  <a:lnTo>
                    <a:pt x="265" y="550"/>
                  </a:lnTo>
                  <a:lnTo>
                    <a:pt x="301" y="610"/>
                  </a:lnTo>
                  <a:lnTo>
                    <a:pt x="313" y="650"/>
                  </a:lnTo>
                  <a:lnTo>
                    <a:pt x="313" y="690"/>
                  </a:lnTo>
                  <a:lnTo>
                    <a:pt x="301" y="690"/>
                  </a:lnTo>
                  <a:lnTo>
                    <a:pt x="265" y="670"/>
                  </a:lnTo>
                  <a:lnTo>
                    <a:pt x="217" y="650"/>
                  </a:lnTo>
                  <a:lnTo>
                    <a:pt x="168" y="610"/>
                  </a:lnTo>
                  <a:lnTo>
                    <a:pt x="156" y="610"/>
                  </a:lnTo>
                  <a:lnTo>
                    <a:pt x="144" y="61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29"/>
            <p:cNvSpPr>
              <a:spLocks/>
            </p:cNvSpPr>
            <p:nvPr/>
          </p:nvSpPr>
          <p:spPr bwMode="auto">
            <a:xfrm>
              <a:off x="1917" y="1950"/>
              <a:ext cx="82" cy="554"/>
            </a:xfrm>
            <a:custGeom>
              <a:avLst/>
              <a:gdLst>
                <a:gd name="T0" fmla="*/ 21 w 84"/>
                <a:gd name="T1" fmla="*/ 0 h 530"/>
                <a:gd name="T2" fmla="*/ 57 w 84"/>
                <a:gd name="T3" fmla="*/ 160 h 530"/>
                <a:gd name="T4" fmla="*/ 78 w 84"/>
                <a:gd name="T5" fmla="*/ 343 h 530"/>
                <a:gd name="T6" fmla="*/ 78 w 84"/>
                <a:gd name="T7" fmla="*/ 468 h 530"/>
                <a:gd name="T8" fmla="*/ 57 w 84"/>
                <a:gd name="T9" fmla="*/ 582 h 530"/>
                <a:gd name="T10" fmla="*/ 33 w 84"/>
                <a:gd name="T11" fmla="*/ 605 h 530"/>
                <a:gd name="T12" fmla="*/ 12 w 84"/>
                <a:gd name="T13" fmla="*/ 559 h 530"/>
                <a:gd name="T14" fmla="*/ 0 w 84"/>
                <a:gd name="T15" fmla="*/ 536 h 530"/>
                <a:gd name="T16" fmla="*/ 0 w 84"/>
                <a:gd name="T17" fmla="*/ 490 h 530"/>
                <a:gd name="T18" fmla="*/ 21 w 84"/>
                <a:gd name="T19" fmla="*/ 365 h 530"/>
                <a:gd name="T20" fmla="*/ 45 w 84"/>
                <a:gd name="T21" fmla="*/ 251 h 530"/>
                <a:gd name="T22" fmla="*/ 33 w 84"/>
                <a:gd name="T23" fmla="*/ 137 h 530"/>
                <a:gd name="T24" fmla="*/ 12 w 84"/>
                <a:gd name="T25" fmla="*/ 46 h 530"/>
                <a:gd name="T26" fmla="*/ 12 w 84"/>
                <a:gd name="T27" fmla="*/ 0 h 530"/>
                <a:gd name="T28" fmla="*/ 21 w 84"/>
                <a:gd name="T29" fmla="*/ 0 h 5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530"/>
                <a:gd name="T47" fmla="*/ 84 w 84"/>
                <a:gd name="T48" fmla="*/ 530 h 5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530">
                  <a:moveTo>
                    <a:pt x="24" y="0"/>
                  </a:moveTo>
                  <a:lnTo>
                    <a:pt x="60" y="140"/>
                  </a:lnTo>
                  <a:lnTo>
                    <a:pt x="84" y="300"/>
                  </a:lnTo>
                  <a:lnTo>
                    <a:pt x="84" y="410"/>
                  </a:lnTo>
                  <a:lnTo>
                    <a:pt x="60" y="510"/>
                  </a:lnTo>
                  <a:lnTo>
                    <a:pt x="36" y="530"/>
                  </a:lnTo>
                  <a:lnTo>
                    <a:pt x="12" y="490"/>
                  </a:lnTo>
                  <a:lnTo>
                    <a:pt x="0" y="470"/>
                  </a:lnTo>
                  <a:lnTo>
                    <a:pt x="0" y="430"/>
                  </a:lnTo>
                  <a:lnTo>
                    <a:pt x="24" y="320"/>
                  </a:lnTo>
                  <a:lnTo>
                    <a:pt x="48" y="220"/>
                  </a:lnTo>
                  <a:lnTo>
                    <a:pt x="36" y="120"/>
                  </a:lnTo>
                  <a:lnTo>
                    <a:pt x="12" y="40"/>
                  </a:lnTo>
                  <a:lnTo>
                    <a:pt x="1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30"/>
            <p:cNvSpPr>
              <a:spLocks/>
            </p:cNvSpPr>
            <p:nvPr/>
          </p:nvSpPr>
          <p:spPr bwMode="auto">
            <a:xfrm>
              <a:off x="1778" y="2608"/>
              <a:ext cx="232" cy="219"/>
            </a:xfrm>
            <a:custGeom>
              <a:avLst/>
              <a:gdLst>
                <a:gd name="T0" fmla="*/ 206 w 240"/>
                <a:gd name="T1" fmla="*/ 159 h 210"/>
                <a:gd name="T2" fmla="*/ 162 w 240"/>
                <a:gd name="T3" fmla="*/ 215 h 210"/>
                <a:gd name="T4" fmla="*/ 120 w 240"/>
                <a:gd name="T5" fmla="*/ 238 h 210"/>
                <a:gd name="T6" fmla="*/ 66 w 240"/>
                <a:gd name="T7" fmla="*/ 238 h 210"/>
                <a:gd name="T8" fmla="*/ 21 w 240"/>
                <a:gd name="T9" fmla="*/ 193 h 210"/>
                <a:gd name="T10" fmla="*/ 0 w 240"/>
                <a:gd name="T11" fmla="*/ 181 h 210"/>
                <a:gd name="T12" fmla="*/ 0 w 240"/>
                <a:gd name="T13" fmla="*/ 159 h 210"/>
                <a:gd name="T14" fmla="*/ 12 w 240"/>
                <a:gd name="T15" fmla="*/ 159 h 210"/>
                <a:gd name="T16" fmla="*/ 33 w 240"/>
                <a:gd name="T17" fmla="*/ 159 h 210"/>
                <a:gd name="T18" fmla="*/ 108 w 240"/>
                <a:gd name="T19" fmla="*/ 136 h 210"/>
                <a:gd name="T20" fmla="*/ 141 w 240"/>
                <a:gd name="T21" fmla="*/ 91 h 210"/>
                <a:gd name="T22" fmla="*/ 174 w 240"/>
                <a:gd name="T23" fmla="*/ 23 h 210"/>
                <a:gd name="T24" fmla="*/ 184 w 240"/>
                <a:gd name="T25" fmla="*/ 0 h 210"/>
                <a:gd name="T26" fmla="*/ 206 w 240"/>
                <a:gd name="T27" fmla="*/ 46 h 210"/>
                <a:gd name="T28" fmla="*/ 217 w 240"/>
                <a:gd name="T29" fmla="*/ 91 h 210"/>
                <a:gd name="T30" fmla="*/ 206 w 240"/>
                <a:gd name="T31" fmla="*/ 159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0"/>
                <a:gd name="T49" fmla="*/ 0 h 210"/>
                <a:gd name="T50" fmla="*/ 240 w 240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0" h="210">
                  <a:moveTo>
                    <a:pt x="228" y="140"/>
                  </a:moveTo>
                  <a:lnTo>
                    <a:pt x="180" y="190"/>
                  </a:lnTo>
                  <a:lnTo>
                    <a:pt x="132" y="210"/>
                  </a:lnTo>
                  <a:lnTo>
                    <a:pt x="72" y="210"/>
                  </a:lnTo>
                  <a:lnTo>
                    <a:pt x="24" y="170"/>
                  </a:lnTo>
                  <a:lnTo>
                    <a:pt x="0" y="160"/>
                  </a:lnTo>
                  <a:lnTo>
                    <a:pt x="0" y="140"/>
                  </a:lnTo>
                  <a:lnTo>
                    <a:pt x="12" y="140"/>
                  </a:lnTo>
                  <a:lnTo>
                    <a:pt x="36" y="140"/>
                  </a:lnTo>
                  <a:lnTo>
                    <a:pt x="120" y="120"/>
                  </a:lnTo>
                  <a:lnTo>
                    <a:pt x="156" y="80"/>
                  </a:lnTo>
                  <a:lnTo>
                    <a:pt x="192" y="20"/>
                  </a:lnTo>
                  <a:lnTo>
                    <a:pt x="204" y="0"/>
                  </a:lnTo>
                  <a:lnTo>
                    <a:pt x="228" y="40"/>
                  </a:lnTo>
                  <a:lnTo>
                    <a:pt x="240" y="80"/>
                  </a:lnTo>
                  <a:lnTo>
                    <a:pt x="228" y="14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31"/>
            <p:cNvSpPr>
              <a:spLocks/>
            </p:cNvSpPr>
            <p:nvPr/>
          </p:nvSpPr>
          <p:spPr bwMode="auto">
            <a:xfrm>
              <a:off x="1591" y="1647"/>
              <a:ext cx="187" cy="105"/>
            </a:xfrm>
            <a:custGeom>
              <a:avLst/>
              <a:gdLst>
                <a:gd name="T0" fmla="*/ 166 w 192"/>
                <a:gd name="T1" fmla="*/ 23 h 100"/>
                <a:gd name="T2" fmla="*/ 132 w 192"/>
                <a:gd name="T3" fmla="*/ 23 h 100"/>
                <a:gd name="T4" fmla="*/ 99 w 192"/>
                <a:gd name="T5" fmla="*/ 92 h 100"/>
                <a:gd name="T6" fmla="*/ 78 w 192"/>
                <a:gd name="T7" fmla="*/ 115 h 100"/>
                <a:gd name="T8" fmla="*/ 66 w 192"/>
                <a:gd name="T9" fmla="*/ 92 h 100"/>
                <a:gd name="T10" fmla="*/ 0 w 192"/>
                <a:gd name="T11" fmla="*/ 23 h 100"/>
                <a:gd name="T12" fmla="*/ 0 w 192"/>
                <a:gd name="T13" fmla="*/ 0 h 100"/>
                <a:gd name="T14" fmla="*/ 12 w 192"/>
                <a:gd name="T15" fmla="*/ 0 h 100"/>
                <a:gd name="T16" fmla="*/ 66 w 192"/>
                <a:gd name="T17" fmla="*/ 23 h 100"/>
                <a:gd name="T18" fmla="*/ 90 w 192"/>
                <a:gd name="T19" fmla="*/ 23 h 100"/>
                <a:gd name="T20" fmla="*/ 123 w 192"/>
                <a:gd name="T21" fmla="*/ 0 h 100"/>
                <a:gd name="T22" fmla="*/ 166 w 192"/>
                <a:gd name="T23" fmla="*/ 0 h 100"/>
                <a:gd name="T24" fmla="*/ 166 w 192"/>
                <a:gd name="T25" fmla="*/ 23 h 100"/>
                <a:gd name="T26" fmla="*/ 177 w 192"/>
                <a:gd name="T27" fmla="*/ 46 h 100"/>
                <a:gd name="T28" fmla="*/ 166 w 192"/>
                <a:gd name="T29" fmla="*/ 23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100"/>
                <a:gd name="T47" fmla="*/ 192 w 192"/>
                <a:gd name="T48" fmla="*/ 100 h 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100">
                  <a:moveTo>
                    <a:pt x="180" y="20"/>
                  </a:moveTo>
                  <a:lnTo>
                    <a:pt x="144" y="20"/>
                  </a:lnTo>
                  <a:lnTo>
                    <a:pt x="108" y="80"/>
                  </a:lnTo>
                  <a:lnTo>
                    <a:pt x="84" y="100"/>
                  </a:lnTo>
                  <a:lnTo>
                    <a:pt x="72" y="8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72" y="20"/>
                  </a:lnTo>
                  <a:lnTo>
                    <a:pt x="96" y="20"/>
                  </a:lnTo>
                  <a:lnTo>
                    <a:pt x="132" y="0"/>
                  </a:lnTo>
                  <a:lnTo>
                    <a:pt x="180" y="0"/>
                  </a:lnTo>
                  <a:lnTo>
                    <a:pt x="180" y="20"/>
                  </a:lnTo>
                  <a:lnTo>
                    <a:pt x="192" y="40"/>
                  </a:lnTo>
                  <a:lnTo>
                    <a:pt x="180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32"/>
            <p:cNvSpPr>
              <a:spLocks/>
            </p:cNvSpPr>
            <p:nvPr/>
          </p:nvSpPr>
          <p:spPr bwMode="auto">
            <a:xfrm>
              <a:off x="1603" y="1324"/>
              <a:ext cx="279" cy="669"/>
            </a:xfrm>
            <a:custGeom>
              <a:avLst/>
              <a:gdLst>
                <a:gd name="T0" fmla="*/ 262 w 288"/>
                <a:gd name="T1" fmla="*/ 708 h 640"/>
                <a:gd name="T2" fmla="*/ 251 w 288"/>
                <a:gd name="T3" fmla="*/ 685 h 640"/>
                <a:gd name="T4" fmla="*/ 218 w 288"/>
                <a:gd name="T5" fmla="*/ 595 h 640"/>
                <a:gd name="T6" fmla="*/ 141 w 288"/>
                <a:gd name="T7" fmla="*/ 377 h 640"/>
                <a:gd name="T8" fmla="*/ 54 w 288"/>
                <a:gd name="T9" fmla="*/ 125 h 640"/>
                <a:gd name="T10" fmla="*/ 21 w 288"/>
                <a:gd name="T11" fmla="*/ 46 h 640"/>
                <a:gd name="T12" fmla="*/ 0 w 288"/>
                <a:gd name="T13" fmla="*/ 0 h 640"/>
                <a:gd name="T14" fmla="*/ 0 w 288"/>
                <a:gd name="T15" fmla="*/ 23 h 640"/>
                <a:gd name="T16" fmla="*/ 0 w 288"/>
                <a:gd name="T17" fmla="*/ 79 h 640"/>
                <a:gd name="T18" fmla="*/ 21 w 288"/>
                <a:gd name="T19" fmla="*/ 262 h 640"/>
                <a:gd name="T20" fmla="*/ 21 w 288"/>
                <a:gd name="T21" fmla="*/ 354 h 640"/>
                <a:gd name="T22" fmla="*/ 12 w 288"/>
                <a:gd name="T23" fmla="*/ 445 h 640"/>
                <a:gd name="T24" fmla="*/ 12 w 288"/>
                <a:gd name="T25" fmla="*/ 468 h 640"/>
                <a:gd name="T26" fmla="*/ 21 w 288"/>
                <a:gd name="T27" fmla="*/ 468 h 640"/>
                <a:gd name="T28" fmla="*/ 66 w 288"/>
                <a:gd name="T29" fmla="*/ 468 h 640"/>
                <a:gd name="T30" fmla="*/ 132 w 288"/>
                <a:gd name="T31" fmla="*/ 536 h 640"/>
                <a:gd name="T32" fmla="*/ 196 w 288"/>
                <a:gd name="T33" fmla="*/ 617 h 640"/>
                <a:gd name="T34" fmla="*/ 240 w 288"/>
                <a:gd name="T35" fmla="*/ 708 h 640"/>
                <a:gd name="T36" fmla="*/ 262 w 288"/>
                <a:gd name="T37" fmla="*/ 731 h 640"/>
                <a:gd name="T38" fmla="*/ 262 w 288"/>
                <a:gd name="T39" fmla="*/ 708 h 6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8"/>
                <a:gd name="T61" fmla="*/ 0 h 640"/>
                <a:gd name="T62" fmla="*/ 288 w 288"/>
                <a:gd name="T63" fmla="*/ 640 h 6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8" h="640">
                  <a:moveTo>
                    <a:pt x="288" y="620"/>
                  </a:moveTo>
                  <a:lnTo>
                    <a:pt x="276" y="600"/>
                  </a:lnTo>
                  <a:lnTo>
                    <a:pt x="240" y="520"/>
                  </a:lnTo>
                  <a:lnTo>
                    <a:pt x="156" y="330"/>
                  </a:lnTo>
                  <a:lnTo>
                    <a:pt x="60" y="110"/>
                  </a:lnTo>
                  <a:lnTo>
                    <a:pt x="24" y="4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0"/>
                  </a:lnTo>
                  <a:lnTo>
                    <a:pt x="24" y="230"/>
                  </a:lnTo>
                  <a:lnTo>
                    <a:pt x="24" y="310"/>
                  </a:lnTo>
                  <a:lnTo>
                    <a:pt x="12" y="390"/>
                  </a:lnTo>
                  <a:lnTo>
                    <a:pt x="12" y="410"/>
                  </a:lnTo>
                  <a:lnTo>
                    <a:pt x="24" y="410"/>
                  </a:lnTo>
                  <a:lnTo>
                    <a:pt x="72" y="410"/>
                  </a:lnTo>
                  <a:lnTo>
                    <a:pt x="144" y="470"/>
                  </a:lnTo>
                  <a:lnTo>
                    <a:pt x="216" y="540"/>
                  </a:lnTo>
                  <a:lnTo>
                    <a:pt x="264" y="620"/>
                  </a:lnTo>
                  <a:lnTo>
                    <a:pt x="288" y="640"/>
                  </a:lnTo>
                  <a:lnTo>
                    <a:pt x="288" y="6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33"/>
            <p:cNvSpPr>
              <a:spLocks/>
            </p:cNvSpPr>
            <p:nvPr/>
          </p:nvSpPr>
          <p:spPr bwMode="auto">
            <a:xfrm>
              <a:off x="1871" y="1324"/>
              <a:ext cx="35" cy="490"/>
            </a:xfrm>
            <a:custGeom>
              <a:avLst/>
              <a:gdLst>
                <a:gd name="T0" fmla="*/ 21 w 36"/>
                <a:gd name="T1" fmla="*/ 23 h 470"/>
                <a:gd name="T2" fmla="*/ 33 w 36"/>
                <a:gd name="T3" fmla="*/ 136 h 470"/>
                <a:gd name="T4" fmla="*/ 33 w 36"/>
                <a:gd name="T5" fmla="*/ 181 h 470"/>
                <a:gd name="T6" fmla="*/ 33 w 36"/>
                <a:gd name="T7" fmla="*/ 215 h 470"/>
                <a:gd name="T8" fmla="*/ 21 w 36"/>
                <a:gd name="T9" fmla="*/ 305 h 470"/>
                <a:gd name="T10" fmla="*/ 33 w 36"/>
                <a:gd name="T11" fmla="*/ 464 h 470"/>
                <a:gd name="T12" fmla="*/ 33 w 36"/>
                <a:gd name="T13" fmla="*/ 510 h 470"/>
                <a:gd name="T14" fmla="*/ 33 w 36"/>
                <a:gd name="T15" fmla="*/ 533 h 470"/>
                <a:gd name="T16" fmla="*/ 21 w 36"/>
                <a:gd name="T17" fmla="*/ 533 h 470"/>
                <a:gd name="T18" fmla="*/ 12 w 36"/>
                <a:gd name="T19" fmla="*/ 510 h 470"/>
                <a:gd name="T20" fmla="*/ 0 w 36"/>
                <a:gd name="T21" fmla="*/ 397 h 470"/>
                <a:gd name="T22" fmla="*/ 0 w 36"/>
                <a:gd name="T23" fmla="*/ 261 h 470"/>
                <a:gd name="T24" fmla="*/ 0 w 36"/>
                <a:gd name="T25" fmla="*/ 136 h 470"/>
                <a:gd name="T26" fmla="*/ 12 w 36"/>
                <a:gd name="T27" fmla="*/ 0 h 470"/>
                <a:gd name="T28" fmla="*/ 21 w 36"/>
                <a:gd name="T29" fmla="*/ 0 h 470"/>
                <a:gd name="T30" fmla="*/ 21 w 36"/>
                <a:gd name="T31" fmla="*/ 23 h 4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"/>
                <a:gd name="T49" fmla="*/ 0 h 470"/>
                <a:gd name="T50" fmla="*/ 36 w 36"/>
                <a:gd name="T51" fmla="*/ 470 h 47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" h="470">
                  <a:moveTo>
                    <a:pt x="24" y="20"/>
                  </a:moveTo>
                  <a:lnTo>
                    <a:pt x="36" y="120"/>
                  </a:lnTo>
                  <a:lnTo>
                    <a:pt x="36" y="160"/>
                  </a:lnTo>
                  <a:lnTo>
                    <a:pt x="36" y="190"/>
                  </a:lnTo>
                  <a:lnTo>
                    <a:pt x="24" y="270"/>
                  </a:lnTo>
                  <a:lnTo>
                    <a:pt x="36" y="410"/>
                  </a:lnTo>
                  <a:lnTo>
                    <a:pt x="36" y="450"/>
                  </a:lnTo>
                  <a:lnTo>
                    <a:pt x="36" y="470"/>
                  </a:lnTo>
                  <a:lnTo>
                    <a:pt x="24" y="470"/>
                  </a:lnTo>
                  <a:lnTo>
                    <a:pt x="12" y="450"/>
                  </a:lnTo>
                  <a:lnTo>
                    <a:pt x="0" y="350"/>
                  </a:lnTo>
                  <a:lnTo>
                    <a:pt x="0" y="230"/>
                  </a:lnTo>
                  <a:lnTo>
                    <a:pt x="0" y="12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34"/>
            <p:cNvSpPr>
              <a:spLocks/>
            </p:cNvSpPr>
            <p:nvPr/>
          </p:nvSpPr>
          <p:spPr bwMode="auto">
            <a:xfrm>
              <a:off x="2045" y="1772"/>
              <a:ext cx="257" cy="221"/>
            </a:xfrm>
            <a:custGeom>
              <a:avLst/>
              <a:gdLst>
                <a:gd name="T0" fmla="*/ 0 w 265"/>
                <a:gd name="T1" fmla="*/ 23 h 210"/>
                <a:gd name="T2" fmla="*/ 45 w 265"/>
                <a:gd name="T3" fmla="*/ 140 h 210"/>
                <a:gd name="T4" fmla="*/ 109 w 265"/>
                <a:gd name="T5" fmla="*/ 221 h 210"/>
                <a:gd name="T6" fmla="*/ 176 w 265"/>
                <a:gd name="T7" fmla="*/ 245 h 210"/>
                <a:gd name="T8" fmla="*/ 209 w 265"/>
                <a:gd name="T9" fmla="*/ 221 h 210"/>
                <a:gd name="T10" fmla="*/ 231 w 265"/>
                <a:gd name="T11" fmla="*/ 175 h 210"/>
                <a:gd name="T12" fmla="*/ 241 w 265"/>
                <a:gd name="T13" fmla="*/ 140 h 210"/>
                <a:gd name="T14" fmla="*/ 231 w 265"/>
                <a:gd name="T15" fmla="*/ 93 h 210"/>
                <a:gd name="T16" fmla="*/ 220 w 265"/>
                <a:gd name="T17" fmla="*/ 93 h 210"/>
                <a:gd name="T18" fmla="*/ 209 w 265"/>
                <a:gd name="T19" fmla="*/ 93 h 210"/>
                <a:gd name="T20" fmla="*/ 165 w 265"/>
                <a:gd name="T21" fmla="*/ 140 h 210"/>
                <a:gd name="T22" fmla="*/ 99 w 265"/>
                <a:gd name="T23" fmla="*/ 140 h 210"/>
                <a:gd name="T24" fmla="*/ 45 w 265"/>
                <a:gd name="T25" fmla="*/ 93 h 210"/>
                <a:gd name="T26" fmla="*/ 0 w 265"/>
                <a:gd name="T27" fmla="*/ 23 h 210"/>
                <a:gd name="T28" fmla="*/ 0 w 265"/>
                <a:gd name="T29" fmla="*/ 0 h 210"/>
                <a:gd name="T30" fmla="*/ 0 w 265"/>
                <a:gd name="T31" fmla="*/ 23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5"/>
                <a:gd name="T49" fmla="*/ 0 h 210"/>
                <a:gd name="T50" fmla="*/ 265 w 265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5" h="210">
                  <a:moveTo>
                    <a:pt x="0" y="20"/>
                  </a:moveTo>
                  <a:lnTo>
                    <a:pt x="48" y="120"/>
                  </a:lnTo>
                  <a:lnTo>
                    <a:pt x="120" y="190"/>
                  </a:lnTo>
                  <a:lnTo>
                    <a:pt x="193" y="210"/>
                  </a:lnTo>
                  <a:lnTo>
                    <a:pt x="229" y="190"/>
                  </a:lnTo>
                  <a:lnTo>
                    <a:pt x="253" y="150"/>
                  </a:lnTo>
                  <a:lnTo>
                    <a:pt x="265" y="120"/>
                  </a:lnTo>
                  <a:lnTo>
                    <a:pt x="253" y="80"/>
                  </a:lnTo>
                  <a:lnTo>
                    <a:pt x="241" y="80"/>
                  </a:lnTo>
                  <a:lnTo>
                    <a:pt x="229" y="80"/>
                  </a:lnTo>
                  <a:lnTo>
                    <a:pt x="180" y="120"/>
                  </a:lnTo>
                  <a:lnTo>
                    <a:pt x="108" y="120"/>
                  </a:lnTo>
                  <a:lnTo>
                    <a:pt x="48" y="8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Freeform 35"/>
            <p:cNvSpPr>
              <a:spLocks/>
            </p:cNvSpPr>
            <p:nvPr/>
          </p:nvSpPr>
          <p:spPr bwMode="auto">
            <a:xfrm>
              <a:off x="2267" y="1324"/>
              <a:ext cx="94" cy="470"/>
            </a:xfrm>
            <a:custGeom>
              <a:avLst/>
              <a:gdLst>
                <a:gd name="T0" fmla="*/ 12 w 96"/>
                <a:gd name="T1" fmla="*/ 513 h 450"/>
                <a:gd name="T2" fmla="*/ 33 w 96"/>
                <a:gd name="T3" fmla="*/ 513 h 450"/>
                <a:gd name="T4" fmla="*/ 69 w 96"/>
                <a:gd name="T5" fmla="*/ 467 h 450"/>
                <a:gd name="T6" fmla="*/ 78 w 96"/>
                <a:gd name="T7" fmla="*/ 376 h 450"/>
                <a:gd name="T8" fmla="*/ 90 w 96"/>
                <a:gd name="T9" fmla="*/ 297 h 450"/>
                <a:gd name="T10" fmla="*/ 78 w 96"/>
                <a:gd name="T11" fmla="*/ 182 h 450"/>
                <a:gd name="T12" fmla="*/ 45 w 96"/>
                <a:gd name="T13" fmla="*/ 46 h 450"/>
                <a:gd name="T14" fmla="*/ 33 w 96"/>
                <a:gd name="T15" fmla="*/ 0 h 450"/>
                <a:gd name="T16" fmla="*/ 24 w 96"/>
                <a:gd name="T17" fmla="*/ 0 h 450"/>
                <a:gd name="T18" fmla="*/ 24 w 96"/>
                <a:gd name="T19" fmla="*/ 23 h 450"/>
                <a:gd name="T20" fmla="*/ 33 w 96"/>
                <a:gd name="T21" fmla="*/ 92 h 450"/>
                <a:gd name="T22" fmla="*/ 33 w 96"/>
                <a:gd name="T23" fmla="*/ 159 h 450"/>
                <a:gd name="T24" fmla="*/ 33 w 96"/>
                <a:gd name="T25" fmla="*/ 228 h 450"/>
                <a:gd name="T26" fmla="*/ 24 w 96"/>
                <a:gd name="T27" fmla="*/ 353 h 450"/>
                <a:gd name="T28" fmla="*/ 0 w 96"/>
                <a:gd name="T29" fmla="*/ 444 h 450"/>
                <a:gd name="T30" fmla="*/ 12 w 96"/>
                <a:gd name="T31" fmla="*/ 513 h 4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6"/>
                <a:gd name="T49" fmla="*/ 0 h 450"/>
                <a:gd name="T50" fmla="*/ 96 w 96"/>
                <a:gd name="T51" fmla="*/ 450 h 4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6" h="450">
                  <a:moveTo>
                    <a:pt x="12" y="450"/>
                  </a:moveTo>
                  <a:lnTo>
                    <a:pt x="36" y="450"/>
                  </a:lnTo>
                  <a:lnTo>
                    <a:pt x="72" y="410"/>
                  </a:lnTo>
                  <a:lnTo>
                    <a:pt x="84" y="330"/>
                  </a:lnTo>
                  <a:lnTo>
                    <a:pt x="96" y="260"/>
                  </a:lnTo>
                  <a:lnTo>
                    <a:pt x="84" y="160"/>
                  </a:lnTo>
                  <a:lnTo>
                    <a:pt x="48" y="4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0"/>
                  </a:lnTo>
                  <a:lnTo>
                    <a:pt x="36" y="80"/>
                  </a:lnTo>
                  <a:lnTo>
                    <a:pt x="36" y="140"/>
                  </a:lnTo>
                  <a:lnTo>
                    <a:pt x="36" y="200"/>
                  </a:lnTo>
                  <a:lnTo>
                    <a:pt x="24" y="310"/>
                  </a:lnTo>
                  <a:lnTo>
                    <a:pt x="0" y="390"/>
                  </a:lnTo>
                  <a:lnTo>
                    <a:pt x="12" y="45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Freeform 36"/>
            <p:cNvSpPr>
              <a:spLocks/>
            </p:cNvSpPr>
            <p:nvPr/>
          </p:nvSpPr>
          <p:spPr bwMode="auto">
            <a:xfrm>
              <a:off x="10035" y="13793"/>
              <a:ext cx="292" cy="699"/>
            </a:xfrm>
            <a:custGeom>
              <a:avLst/>
              <a:gdLst>
                <a:gd name="T0" fmla="*/ 166 w 301"/>
                <a:gd name="T1" fmla="*/ 69 h 670"/>
                <a:gd name="T2" fmla="*/ 199 w 301"/>
                <a:gd name="T3" fmla="*/ 46 h 670"/>
                <a:gd name="T4" fmla="*/ 231 w 301"/>
                <a:gd name="T5" fmla="*/ 46 h 670"/>
                <a:gd name="T6" fmla="*/ 231 w 301"/>
                <a:gd name="T7" fmla="*/ 114 h 670"/>
                <a:gd name="T8" fmla="*/ 220 w 301"/>
                <a:gd name="T9" fmla="*/ 250 h 670"/>
                <a:gd name="T10" fmla="*/ 231 w 301"/>
                <a:gd name="T11" fmla="*/ 443 h 670"/>
                <a:gd name="T12" fmla="*/ 242 w 301"/>
                <a:gd name="T13" fmla="*/ 579 h 670"/>
                <a:gd name="T14" fmla="*/ 264 w 301"/>
                <a:gd name="T15" fmla="*/ 715 h 670"/>
                <a:gd name="T16" fmla="*/ 275 w 301"/>
                <a:gd name="T17" fmla="*/ 761 h 670"/>
                <a:gd name="T18" fmla="*/ 264 w 301"/>
                <a:gd name="T19" fmla="*/ 761 h 670"/>
                <a:gd name="T20" fmla="*/ 253 w 301"/>
                <a:gd name="T21" fmla="*/ 715 h 670"/>
                <a:gd name="T22" fmla="*/ 220 w 301"/>
                <a:gd name="T23" fmla="*/ 625 h 670"/>
                <a:gd name="T24" fmla="*/ 133 w 301"/>
                <a:gd name="T25" fmla="*/ 397 h 670"/>
                <a:gd name="T26" fmla="*/ 45 w 301"/>
                <a:gd name="T27" fmla="*/ 159 h 670"/>
                <a:gd name="T28" fmla="*/ 12 w 301"/>
                <a:gd name="T29" fmla="*/ 69 h 670"/>
                <a:gd name="T30" fmla="*/ 0 w 301"/>
                <a:gd name="T31" fmla="*/ 23 h 670"/>
                <a:gd name="T32" fmla="*/ 0 w 301"/>
                <a:gd name="T33" fmla="*/ 0 h 670"/>
                <a:gd name="T34" fmla="*/ 12 w 301"/>
                <a:gd name="T35" fmla="*/ 0 h 670"/>
                <a:gd name="T36" fmla="*/ 54 w 301"/>
                <a:gd name="T37" fmla="*/ 23 h 670"/>
                <a:gd name="T38" fmla="*/ 99 w 301"/>
                <a:gd name="T39" fmla="*/ 46 h 670"/>
                <a:gd name="T40" fmla="*/ 133 w 301"/>
                <a:gd name="T41" fmla="*/ 91 h 670"/>
                <a:gd name="T42" fmla="*/ 143 w 301"/>
                <a:gd name="T43" fmla="*/ 91 h 670"/>
                <a:gd name="T44" fmla="*/ 166 w 301"/>
                <a:gd name="T45" fmla="*/ 69 h 6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1"/>
                <a:gd name="T70" fmla="*/ 0 h 670"/>
                <a:gd name="T71" fmla="*/ 301 w 301"/>
                <a:gd name="T72" fmla="*/ 670 h 6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1" h="670">
                  <a:moveTo>
                    <a:pt x="181" y="60"/>
                  </a:moveTo>
                  <a:lnTo>
                    <a:pt x="217" y="40"/>
                  </a:lnTo>
                  <a:lnTo>
                    <a:pt x="253" y="40"/>
                  </a:lnTo>
                  <a:lnTo>
                    <a:pt x="253" y="100"/>
                  </a:lnTo>
                  <a:lnTo>
                    <a:pt x="241" y="220"/>
                  </a:lnTo>
                  <a:lnTo>
                    <a:pt x="253" y="390"/>
                  </a:lnTo>
                  <a:lnTo>
                    <a:pt x="265" y="510"/>
                  </a:lnTo>
                  <a:lnTo>
                    <a:pt x="289" y="630"/>
                  </a:lnTo>
                  <a:lnTo>
                    <a:pt x="301" y="670"/>
                  </a:lnTo>
                  <a:lnTo>
                    <a:pt x="289" y="670"/>
                  </a:lnTo>
                  <a:lnTo>
                    <a:pt x="277" y="630"/>
                  </a:lnTo>
                  <a:lnTo>
                    <a:pt x="241" y="550"/>
                  </a:lnTo>
                  <a:lnTo>
                    <a:pt x="145" y="350"/>
                  </a:lnTo>
                  <a:lnTo>
                    <a:pt x="48" y="140"/>
                  </a:lnTo>
                  <a:lnTo>
                    <a:pt x="12" y="6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60" y="20"/>
                  </a:lnTo>
                  <a:lnTo>
                    <a:pt x="108" y="40"/>
                  </a:lnTo>
                  <a:lnTo>
                    <a:pt x="145" y="80"/>
                  </a:lnTo>
                  <a:lnTo>
                    <a:pt x="157" y="80"/>
                  </a:lnTo>
                  <a:lnTo>
                    <a:pt x="181" y="6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Freeform 37"/>
            <p:cNvSpPr>
              <a:spLocks/>
            </p:cNvSpPr>
            <p:nvPr/>
          </p:nvSpPr>
          <p:spPr bwMode="auto">
            <a:xfrm>
              <a:off x="10385" y="14044"/>
              <a:ext cx="82" cy="532"/>
            </a:xfrm>
            <a:custGeom>
              <a:avLst/>
              <a:gdLst>
                <a:gd name="T0" fmla="*/ 57 w 84"/>
                <a:gd name="T1" fmla="*/ 579 h 510"/>
                <a:gd name="T2" fmla="*/ 12 w 84"/>
                <a:gd name="T3" fmla="*/ 420 h 510"/>
                <a:gd name="T4" fmla="*/ 0 w 84"/>
                <a:gd name="T5" fmla="*/ 261 h 510"/>
                <a:gd name="T6" fmla="*/ 0 w 84"/>
                <a:gd name="T7" fmla="*/ 113 h 510"/>
                <a:gd name="T8" fmla="*/ 21 w 84"/>
                <a:gd name="T9" fmla="*/ 0 h 510"/>
                <a:gd name="T10" fmla="*/ 45 w 84"/>
                <a:gd name="T11" fmla="*/ 0 h 510"/>
                <a:gd name="T12" fmla="*/ 66 w 84"/>
                <a:gd name="T13" fmla="*/ 23 h 510"/>
                <a:gd name="T14" fmla="*/ 78 w 84"/>
                <a:gd name="T15" fmla="*/ 69 h 510"/>
                <a:gd name="T16" fmla="*/ 66 w 84"/>
                <a:gd name="T17" fmla="*/ 113 h 510"/>
                <a:gd name="T18" fmla="*/ 45 w 84"/>
                <a:gd name="T19" fmla="*/ 216 h 510"/>
                <a:gd name="T20" fmla="*/ 33 w 84"/>
                <a:gd name="T21" fmla="*/ 352 h 510"/>
                <a:gd name="T22" fmla="*/ 45 w 84"/>
                <a:gd name="T23" fmla="*/ 465 h 510"/>
                <a:gd name="T24" fmla="*/ 66 w 84"/>
                <a:gd name="T25" fmla="*/ 556 h 510"/>
                <a:gd name="T26" fmla="*/ 66 w 84"/>
                <a:gd name="T27" fmla="*/ 579 h 510"/>
                <a:gd name="T28" fmla="*/ 57 w 84"/>
                <a:gd name="T29" fmla="*/ 579 h 5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510"/>
                <a:gd name="T47" fmla="*/ 84 w 84"/>
                <a:gd name="T48" fmla="*/ 510 h 5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510">
                  <a:moveTo>
                    <a:pt x="60" y="510"/>
                  </a:moveTo>
                  <a:lnTo>
                    <a:pt x="12" y="370"/>
                  </a:lnTo>
                  <a:lnTo>
                    <a:pt x="0" y="230"/>
                  </a:lnTo>
                  <a:lnTo>
                    <a:pt x="0" y="100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72" y="20"/>
                  </a:lnTo>
                  <a:lnTo>
                    <a:pt x="84" y="60"/>
                  </a:lnTo>
                  <a:lnTo>
                    <a:pt x="72" y="100"/>
                  </a:lnTo>
                  <a:lnTo>
                    <a:pt x="48" y="190"/>
                  </a:lnTo>
                  <a:lnTo>
                    <a:pt x="36" y="310"/>
                  </a:lnTo>
                  <a:lnTo>
                    <a:pt x="48" y="410"/>
                  </a:lnTo>
                  <a:lnTo>
                    <a:pt x="72" y="490"/>
                  </a:lnTo>
                  <a:lnTo>
                    <a:pt x="72" y="510"/>
                  </a:lnTo>
                  <a:lnTo>
                    <a:pt x="60" y="51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38"/>
            <p:cNvSpPr>
              <a:spLocks/>
            </p:cNvSpPr>
            <p:nvPr/>
          </p:nvSpPr>
          <p:spPr bwMode="auto">
            <a:xfrm>
              <a:off x="10374" y="13698"/>
              <a:ext cx="221" cy="221"/>
            </a:xfrm>
            <a:custGeom>
              <a:avLst/>
              <a:gdLst>
                <a:gd name="T0" fmla="*/ 12 w 228"/>
                <a:gd name="T1" fmla="*/ 105 h 210"/>
                <a:gd name="T2" fmla="*/ 45 w 228"/>
                <a:gd name="T3" fmla="*/ 36 h 210"/>
                <a:gd name="T4" fmla="*/ 99 w 228"/>
                <a:gd name="T5" fmla="*/ 0 h 210"/>
                <a:gd name="T6" fmla="*/ 142 w 228"/>
                <a:gd name="T7" fmla="*/ 0 h 210"/>
                <a:gd name="T8" fmla="*/ 197 w 228"/>
                <a:gd name="T9" fmla="*/ 36 h 210"/>
                <a:gd name="T10" fmla="*/ 207 w 228"/>
                <a:gd name="T11" fmla="*/ 82 h 210"/>
                <a:gd name="T12" fmla="*/ 207 w 228"/>
                <a:gd name="T13" fmla="*/ 105 h 210"/>
                <a:gd name="T14" fmla="*/ 207 w 228"/>
                <a:gd name="T15" fmla="*/ 105 h 210"/>
                <a:gd name="T16" fmla="*/ 186 w 228"/>
                <a:gd name="T17" fmla="*/ 105 h 210"/>
                <a:gd name="T18" fmla="*/ 109 w 228"/>
                <a:gd name="T19" fmla="*/ 128 h 210"/>
                <a:gd name="T20" fmla="*/ 77 w 228"/>
                <a:gd name="T21" fmla="*/ 152 h 210"/>
                <a:gd name="T22" fmla="*/ 45 w 228"/>
                <a:gd name="T23" fmla="*/ 221 h 210"/>
                <a:gd name="T24" fmla="*/ 21 w 228"/>
                <a:gd name="T25" fmla="*/ 245 h 210"/>
                <a:gd name="T26" fmla="*/ 12 w 228"/>
                <a:gd name="T27" fmla="*/ 221 h 210"/>
                <a:gd name="T28" fmla="*/ 0 w 228"/>
                <a:gd name="T29" fmla="*/ 175 h 210"/>
                <a:gd name="T30" fmla="*/ 12 w 228"/>
                <a:gd name="T31" fmla="*/ 105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0"/>
                <a:gd name="T50" fmla="*/ 228 w 228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0">
                  <a:moveTo>
                    <a:pt x="12" y="90"/>
                  </a:moveTo>
                  <a:lnTo>
                    <a:pt x="48" y="30"/>
                  </a:lnTo>
                  <a:lnTo>
                    <a:pt x="108" y="0"/>
                  </a:lnTo>
                  <a:lnTo>
                    <a:pt x="156" y="0"/>
                  </a:lnTo>
                  <a:lnTo>
                    <a:pt x="216" y="30"/>
                  </a:lnTo>
                  <a:lnTo>
                    <a:pt x="228" y="70"/>
                  </a:lnTo>
                  <a:lnTo>
                    <a:pt x="228" y="90"/>
                  </a:lnTo>
                  <a:lnTo>
                    <a:pt x="204" y="90"/>
                  </a:lnTo>
                  <a:lnTo>
                    <a:pt x="120" y="110"/>
                  </a:lnTo>
                  <a:lnTo>
                    <a:pt x="84" y="130"/>
                  </a:lnTo>
                  <a:lnTo>
                    <a:pt x="48" y="190"/>
                  </a:lnTo>
                  <a:lnTo>
                    <a:pt x="24" y="210"/>
                  </a:lnTo>
                  <a:lnTo>
                    <a:pt x="12" y="190"/>
                  </a:lnTo>
                  <a:lnTo>
                    <a:pt x="0" y="150"/>
                  </a:lnTo>
                  <a:lnTo>
                    <a:pt x="12" y="9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Freeform 39"/>
            <p:cNvSpPr>
              <a:spLocks/>
            </p:cNvSpPr>
            <p:nvPr/>
          </p:nvSpPr>
          <p:spPr bwMode="auto">
            <a:xfrm>
              <a:off x="10606" y="14794"/>
              <a:ext cx="187" cy="105"/>
            </a:xfrm>
            <a:custGeom>
              <a:avLst/>
              <a:gdLst>
                <a:gd name="T0" fmla="*/ 12 w 192"/>
                <a:gd name="T1" fmla="*/ 69 h 100"/>
                <a:gd name="T2" fmla="*/ 45 w 192"/>
                <a:gd name="T3" fmla="*/ 69 h 100"/>
                <a:gd name="T4" fmla="*/ 78 w 192"/>
                <a:gd name="T5" fmla="*/ 23 h 100"/>
                <a:gd name="T6" fmla="*/ 90 w 192"/>
                <a:gd name="T7" fmla="*/ 0 h 100"/>
                <a:gd name="T8" fmla="*/ 111 w 192"/>
                <a:gd name="T9" fmla="*/ 0 h 100"/>
                <a:gd name="T10" fmla="*/ 166 w 192"/>
                <a:gd name="T11" fmla="*/ 92 h 100"/>
                <a:gd name="T12" fmla="*/ 177 w 192"/>
                <a:gd name="T13" fmla="*/ 92 h 100"/>
                <a:gd name="T14" fmla="*/ 156 w 192"/>
                <a:gd name="T15" fmla="*/ 115 h 100"/>
                <a:gd name="T16" fmla="*/ 111 w 192"/>
                <a:gd name="T17" fmla="*/ 69 h 100"/>
                <a:gd name="T18" fmla="*/ 90 w 192"/>
                <a:gd name="T19" fmla="*/ 69 h 100"/>
                <a:gd name="T20" fmla="*/ 55 w 192"/>
                <a:gd name="T21" fmla="*/ 115 h 100"/>
                <a:gd name="T22" fmla="*/ 21 w 192"/>
                <a:gd name="T23" fmla="*/ 92 h 100"/>
                <a:gd name="T24" fmla="*/ 0 w 192"/>
                <a:gd name="T25" fmla="*/ 69 h 100"/>
                <a:gd name="T26" fmla="*/ 12 w 192"/>
                <a:gd name="T27" fmla="*/ 69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2"/>
                <a:gd name="T43" fmla="*/ 0 h 100"/>
                <a:gd name="T44" fmla="*/ 192 w 192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2" h="100">
                  <a:moveTo>
                    <a:pt x="12" y="60"/>
                  </a:moveTo>
                  <a:lnTo>
                    <a:pt x="48" y="60"/>
                  </a:lnTo>
                  <a:lnTo>
                    <a:pt x="84" y="20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80" y="80"/>
                  </a:lnTo>
                  <a:lnTo>
                    <a:pt x="192" y="80"/>
                  </a:lnTo>
                  <a:lnTo>
                    <a:pt x="168" y="100"/>
                  </a:lnTo>
                  <a:lnTo>
                    <a:pt x="120" y="60"/>
                  </a:lnTo>
                  <a:lnTo>
                    <a:pt x="96" y="60"/>
                  </a:lnTo>
                  <a:lnTo>
                    <a:pt x="60" y="100"/>
                  </a:lnTo>
                  <a:lnTo>
                    <a:pt x="24" y="80"/>
                  </a:lnTo>
                  <a:lnTo>
                    <a:pt x="0" y="60"/>
                  </a:lnTo>
                  <a:lnTo>
                    <a:pt x="12" y="6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Freeform 40"/>
            <p:cNvSpPr>
              <a:spLocks/>
            </p:cNvSpPr>
            <p:nvPr/>
          </p:nvSpPr>
          <p:spPr bwMode="auto">
            <a:xfrm>
              <a:off x="10490" y="14878"/>
              <a:ext cx="291" cy="668"/>
            </a:xfrm>
            <a:custGeom>
              <a:avLst/>
              <a:gdLst>
                <a:gd name="T0" fmla="*/ 0 w 300"/>
                <a:gd name="T1" fmla="*/ 23 h 640"/>
                <a:gd name="T2" fmla="*/ 21 w 300"/>
                <a:gd name="T3" fmla="*/ 69 h 640"/>
                <a:gd name="T4" fmla="*/ 54 w 300"/>
                <a:gd name="T5" fmla="*/ 159 h 640"/>
                <a:gd name="T6" fmla="*/ 132 w 300"/>
                <a:gd name="T7" fmla="*/ 375 h 640"/>
                <a:gd name="T8" fmla="*/ 219 w 300"/>
                <a:gd name="T9" fmla="*/ 602 h 640"/>
                <a:gd name="T10" fmla="*/ 252 w 300"/>
                <a:gd name="T11" fmla="*/ 682 h 640"/>
                <a:gd name="T12" fmla="*/ 263 w 300"/>
                <a:gd name="T13" fmla="*/ 727 h 640"/>
                <a:gd name="T14" fmla="*/ 274 w 300"/>
                <a:gd name="T15" fmla="*/ 705 h 640"/>
                <a:gd name="T16" fmla="*/ 274 w 300"/>
                <a:gd name="T17" fmla="*/ 659 h 640"/>
                <a:gd name="T18" fmla="*/ 252 w 300"/>
                <a:gd name="T19" fmla="*/ 467 h 640"/>
                <a:gd name="T20" fmla="*/ 252 w 300"/>
                <a:gd name="T21" fmla="*/ 375 h 640"/>
                <a:gd name="T22" fmla="*/ 263 w 300"/>
                <a:gd name="T23" fmla="*/ 307 h 640"/>
                <a:gd name="T24" fmla="*/ 263 w 300"/>
                <a:gd name="T25" fmla="*/ 284 h 640"/>
                <a:gd name="T26" fmla="*/ 252 w 300"/>
                <a:gd name="T27" fmla="*/ 284 h 640"/>
                <a:gd name="T28" fmla="*/ 198 w 300"/>
                <a:gd name="T29" fmla="*/ 262 h 640"/>
                <a:gd name="T30" fmla="*/ 142 w 300"/>
                <a:gd name="T31" fmla="*/ 193 h 640"/>
                <a:gd name="T32" fmla="*/ 77 w 300"/>
                <a:gd name="T33" fmla="*/ 114 h 640"/>
                <a:gd name="T34" fmla="*/ 33 w 300"/>
                <a:gd name="T35" fmla="*/ 23 h 640"/>
                <a:gd name="T36" fmla="*/ 0 w 300"/>
                <a:gd name="T37" fmla="*/ 0 h 640"/>
                <a:gd name="T38" fmla="*/ 0 w 300"/>
                <a:gd name="T39" fmla="*/ 23 h 6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0"/>
                <a:gd name="T61" fmla="*/ 0 h 640"/>
                <a:gd name="T62" fmla="*/ 300 w 300"/>
                <a:gd name="T63" fmla="*/ 640 h 6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0" h="640">
                  <a:moveTo>
                    <a:pt x="0" y="20"/>
                  </a:moveTo>
                  <a:lnTo>
                    <a:pt x="24" y="60"/>
                  </a:lnTo>
                  <a:lnTo>
                    <a:pt x="60" y="140"/>
                  </a:lnTo>
                  <a:lnTo>
                    <a:pt x="144" y="330"/>
                  </a:lnTo>
                  <a:lnTo>
                    <a:pt x="240" y="530"/>
                  </a:lnTo>
                  <a:lnTo>
                    <a:pt x="276" y="600"/>
                  </a:lnTo>
                  <a:lnTo>
                    <a:pt x="288" y="640"/>
                  </a:lnTo>
                  <a:lnTo>
                    <a:pt x="300" y="620"/>
                  </a:lnTo>
                  <a:lnTo>
                    <a:pt x="300" y="580"/>
                  </a:lnTo>
                  <a:lnTo>
                    <a:pt x="276" y="410"/>
                  </a:lnTo>
                  <a:lnTo>
                    <a:pt x="276" y="330"/>
                  </a:lnTo>
                  <a:lnTo>
                    <a:pt x="288" y="270"/>
                  </a:lnTo>
                  <a:lnTo>
                    <a:pt x="288" y="250"/>
                  </a:lnTo>
                  <a:lnTo>
                    <a:pt x="276" y="250"/>
                  </a:lnTo>
                  <a:lnTo>
                    <a:pt x="216" y="230"/>
                  </a:lnTo>
                  <a:lnTo>
                    <a:pt x="156" y="170"/>
                  </a:lnTo>
                  <a:lnTo>
                    <a:pt x="84" y="100"/>
                  </a:lnTo>
                  <a:lnTo>
                    <a:pt x="36" y="2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Freeform 41"/>
            <p:cNvSpPr>
              <a:spLocks/>
            </p:cNvSpPr>
            <p:nvPr/>
          </p:nvSpPr>
          <p:spPr bwMode="auto">
            <a:xfrm>
              <a:off x="10467" y="15201"/>
              <a:ext cx="58" cy="471"/>
            </a:xfrm>
            <a:custGeom>
              <a:avLst/>
              <a:gdLst>
                <a:gd name="T0" fmla="*/ 21 w 60"/>
                <a:gd name="T1" fmla="*/ 493 h 450"/>
                <a:gd name="T2" fmla="*/ 0 w 60"/>
                <a:gd name="T3" fmla="*/ 401 h 450"/>
                <a:gd name="T4" fmla="*/ 0 w 60"/>
                <a:gd name="T5" fmla="*/ 355 h 450"/>
                <a:gd name="T6" fmla="*/ 12 w 60"/>
                <a:gd name="T7" fmla="*/ 310 h 450"/>
                <a:gd name="T8" fmla="*/ 21 w 60"/>
                <a:gd name="T9" fmla="*/ 206 h 450"/>
                <a:gd name="T10" fmla="*/ 21 w 60"/>
                <a:gd name="T11" fmla="*/ 69 h 450"/>
                <a:gd name="T12" fmla="*/ 12 w 60"/>
                <a:gd name="T13" fmla="*/ 23 h 450"/>
                <a:gd name="T14" fmla="*/ 21 w 60"/>
                <a:gd name="T15" fmla="*/ 0 h 450"/>
                <a:gd name="T16" fmla="*/ 21 w 60"/>
                <a:gd name="T17" fmla="*/ 23 h 450"/>
                <a:gd name="T18" fmla="*/ 43 w 60"/>
                <a:gd name="T19" fmla="*/ 138 h 450"/>
                <a:gd name="T20" fmla="*/ 54 w 60"/>
                <a:gd name="T21" fmla="*/ 275 h 450"/>
                <a:gd name="T22" fmla="*/ 43 w 60"/>
                <a:gd name="T23" fmla="*/ 401 h 450"/>
                <a:gd name="T24" fmla="*/ 21 w 60"/>
                <a:gd name="T25" fmla="*/ 516 h 450"/>
                <a:gd name="T26" fmla="*/ 21 w 60"/>
                <a:gd name="T27" fmla="*/ 493 h 4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450"/>
                <a:gd name="T44" fmla="*/ 60 w 60"/>
                <a:gd name="T45" fmla="*/ 450 h 4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450">
                  <a:moveTo>
                    <a:pt x="24" y="430"/>
                  </a:moveTo>
                  <a:lnTo>
                    <a:pt x="0" y="350"/>
                  </a:lnTo>
                  <a:lnTo>
                    <a:pt x="0" y="310"/>
                  </a:lnTo>
                  <a:lnTo>
                    <a:pt x="12" y="270"/>
                  </a:lnTo>
                  <a:lnTo>
                    <a:pt x="24" y="180"/>
                  </a:lnTo>
                  <a:lnTo>
                    <a:pt x="24" y="60"/>
                  </a:lnTo>
                  <a:lnTo>
                    <a:pt x="12" y="20"/>
                  </a:lnTo>
                  <a:lnTo>
                    <a:pt x="24" y="0"/>
                  </a:lnTo>
                  <a:lnTo>
                    <a:pt x="24" y="20"/>
                  </a:lnTo>
                  <a:lnTo>
                    <a:pt x="48" y="120"/>
                  </a:lnTo>
                  <a:lnTo>
                    <a:pt x="60" y="240"/>
                  </a:lnTo>
                  <a:lnTo>
                    <a:pt x="48" y="350"/>
                  </a:lnTo>
                  <a:lnTo>
                    <a:pt x="24" y="450"/>
                  </a:lnTo>
                  <a:lnTo>
                    <a:pt x="24" y="43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Freeform 42"/>
            <p:cNvSpPr>
              <a:spLocks/>
            </p:cNvSpPr>
            <p:nvPr/>
          </p:nvSpPr>
          <p:spPr bwMode="auto">
            <a:xfrm>
              <a:off x="10093" y="14555"/>
              <a:ext cx="246" cy="197"/>
            </a:xfrm>
            <a:custGeom>
              <a:avLst/>
              <a:gdLst>
                <a:gd name="T0" fmla="*/ 232 w 253"/>
                <a:gd name="T1" fmla="*/ 189 h 190"/>
                <a:gd name="T2" fmla="*/ 178 w 253"/>
                <a:gd name="T3" fmla="*/ 100 h 190"/>
                <a:gd name="T4" fmla="*/ 122 w 253"/>
                <a:gd name="T5" fmla="*/ 23 h 190"/>
                <a:gd name="T6" fmla="*/ 55 w 253"/>
                <a:gd name="T7" fmla="*/ 0 h 190"/>
                <a:gd name="T8" fmla="*/ 33 w 253"/>
                <a:gd name="T9" fmla="*/ 0 h 190"/>
                <a:gd name="T10" fmla="*/ 12 w 253"/>
                <a:gd name="T11" fmla="*/ 45 h 190"/>
                <a:gd name="T12" fmla="*/ 0 w 253"/>
                <a:gd name="T13" fmla="*/ 79 h 190"/>
                <a:gd name="T14" fmla="*/ 0 w 253"/>
                <a:gd name="T15" fmla="*/ 122 h 190"/>
                <a:gd name="T16" fmla="*/ 12 w 253"/>
                <a:gd name="T17" fmla="*/ 145 h 190"/>
                <a:gd name="T18" fmla="*/ 21 w 253"/>
                <a:gd name="T19" fmla="*/ 122 h 190"/>
                <a:gd name="T20" fmla="*/ 67 w 253"/>
                <a:gd name="T21" fmla="*/ 79 h 190"/>
                <a:gd name="T22" fmla="*/ 122 w 253"/>
                <a:gd name="T23" fmla="*/ 100 h 190"/>
                <a:gd name="T24" fmla="*/ 178 w 253"/>
                <a:gd name="T25" fmla="*/ 145 h 190"/>
                <a:gd name="T26" fmla="*/ 222 w 253"/>
                <a:gd name="T27" fmla="*/ 212 h 190"/>
                <a:gd name="T28" fmla="*/ 232 w 253"/>
                <a:gd name="T29" fmla="*/ 212 h 190"/>
                <a:gd name="T30" fmla="*/ 232 w 253"/>
                <a:gd name="T31" fmla="*/ 189 h 1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3"/>
                <a:gd name="T49" fmla="*/ 0 h 190"/>
                <a:gd name="T50" fmla="*/ 253 w 253"/>
                <a:gd name="T51" fmla="*/ 190 h 1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3" h="190">
                  <a:moveTo>
                    <a:pt x="253" y="170"/>
                  </a:moveTo>
                  <a:lnTo>
                    <a:pt x="193" y="90"/>
                  </a:lnTo>
                  <a:lnTo>
                    <a:pt x="133" y="20"/>
                  </a:lnTo>
                  <a:lnTo>
                    <a:pt x="61" y="0"/>
                  </a:lnTo>
                  <a:lnTo>
                    <a:pt x="36" y="0"/>
                  </a:lnTo>
                  <a:lnTo>
                    <a:pt x="12" y="40"/>
                  </a:lnTo>
                  <a:lnTo>
                    <a:pt x="0" y="70"/>
                  </a:lnTo>
                  <a:lnTo>
                    <a:pt x="0" y="110"/>
                  </a:lnTo>
                  <a:lnTo>
                    <a:pt x="12" y="130"/>
                  </a:lnTo>
                  <a:lnTo>
                    <a:pt x="24" y="110"/>
                  </a:lnTo>
                  <a:lnTo>
                    <a:pt x="73" y="70"/>
                  </a:lnTo>
                  <a:lnTo>
                    <a:pt x="133" y="90"/>
                  </a:lnTo>
                  <a:lnTo>
                    <a:pt x="193" y="130"/>
                  </a:lnTo>
                  <a:lnTo>
                    <a:pt x="241" y="190"/>
                  </a:lnTo>
                  <a:lnTo>
                    <a:pt x="253" y="190"/>
                  </a:lnTo>
                  <a:lnTo>
                    <a:pt x="253" y="17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Freeform 43"/>
            <p:cNvSpPr>
              <a:spLocks/>
            </p:cNvSpPr>
            <p:nvPr/>
          </p:nvSpPr>
          <p:spPr bwMode="auto">
            <a:xfrm>
              <a:off x="10023" y="14857"/>
              <a:ext cx="82" cy="469"/>
            </a:xfrm>
            <a:custGeom>
              <a:avLst/>
              <a:gdLst>
                <a:gd name="T0" fmla="*/ 78 w 84"/>
                <a:gd name="T1" fmla="*/ 0 h 450"/>
                <a:gd name="T2" fmla="*/ 57 w 84"/>
                <a:gd name="T3" fmla="*/ 0 h 450"/>
                <a:gd name="T4" fmla="*/ 33 w 84"/>
                <a:gd name="T5" fmla="*/ 69 h 450"/>
                <a:gd name="T6" fmla="*/ 12 w 84"/>
                <a:gd name="T7" fmla="*/ 135 h 450"/>
                <a:gd name="T8" fmla="*/ 0 w 84"/>
                <a:gd name="T9" fmla="*/ 238 h 450"/>
                <a:gd name="T10" fmla="*/ 12 w 84"/>
                <a:gd name="T11" fmla="*/ 351 h 450"/>
                <a:gd name="T12" fmla="*/ 45 w 84"/>
                <a:gd name="T13" fmla="*/ 487 h 450"/>
                <a:gd name="T14" fmla="*/ 57 w 84"/>
                <a:gd name="T15" fmla="*/ 510 h 450"/>
                <a:gd name="T16" fmla="*/ 66 w 84"/>
                <a:gd name="T17" fmla="*/ 510 h 450"/>
                <a:gd name="T18" fmla="*/ 78 w 84"/>
                <a:gd name="T19" fmla="*/ 487 h 450"/>
                <a:gd name="T20" fmla="*/ 66 w 84"/>
                <a:gd name="T21" fmla="*/ 441 h 450"/>
                <a:gd name="T22" fmla="*/ 57 w 84"/>
                <a:gd name="T23" fmla="*/ 351 h 450"/>
                <a:gd name="T24" fmla="*/ 57 w 84"/>
                <a:gd name="T25" fmla="*/ 283 h 450"/>
                <a:gd name="T26" fmla="*/ 66 w 84"/>
                <a:gd name="T27" fmla="*/ 181 h 450"/>
                <a:gd name="T28" fmla="*/ 78 w 84"/>
                <a:gd name="T29" fmla="*/ 91 h 450"/>
                <a:gd name="T30" fmla="*/ 78 w 84"/>
                <a:gd name="T31" fmla="*/ 0 h 4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4"/>
                <a:gd name="T49" fmla="*/ 0 h 450"/>
                <a:gd name="T50" fmla="*/ 84 w 84"/>
                <a:gd name="T51" fmla="*/ 450 h 4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4" h="450">
                  <a:moveTo>
                    <a:pt x="84" y="0"/>
                  </a:moveTo>
                  <a:lnTo>
                    <a:pt x="60" y="0"/>
                  </a:lnTo>
                  <a:lnTo>
                    <a:pt x="36" y="60"/>
                  </a:lnTo>
                  <a:lnTo>
                    <a:pt x="12" y="120"/>
                  </a:lnTo>
                  <a:lnTo>
                    <a:pt x="0" y="210"/>
                  </a:lnTo>
                  <a:lnTo>
                    <a:pt x="12" y="310"/>
                  </a:lnTo>
                  <a:lnTo>
                    <a:pt x="48" y="430"/>
                  </a:lnTo>
                  <a:lnTo>
                    <a:pt x="60" y="450"/>
                  </a:lnTo>
                  <a:lnTo>
                    <a:pt x="72" y="450"/>
                  </a:lnTo>
                  <a:lnTo>
                    <a:pt x="84" y="430"/>
                  </a:lnTo>
                  <a:lnTo>
                    <a:pt x="72" y="390"/>
                  </a:lnTo>
                  <a:lnTo>
                    <a:pt x="60" y="310"/>
                  </a:lnTo>
                  <a:lnTo>
                    <a:pt x="60" y="250"/>
                  </a:lnTo>
                  <a:lnTo>
                    <a:pt x="72" y="160"/>
                  </a:lnTo>
                  <a:lnTo>
                    <a:pt x="84" y="8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Freeform 44"/>
            <p:cNvSpPr>
              <a:spLocks/>
            </p:cNvSpPr>
            <p:nvPr/>
          </p:nvSpPr>
          <p:spPr bwMode="auto">
            <a:xfrm>
              <a:off x="2045" y="13793"/>
              <a:ext cx="304" cy="699"/>
            </a:xfrm>
            <a:custGeom>
              <a:avLst/>
              <a:gdLst>
                <a:gd name="T0" fmla="*/ 132 w 313"/>
                <a:gd name="T1" fmla="*/ 69 h 670"/>
                <a:gd name="T2" fmla="*/ 87 w 313"/>
                <a:gd name="T3" fmla="*/ 46 h 670"/>
                <a:gd name="T4" fmla="*/ 54 w 313"/>
                <a:gd name="T5" fmla="*/ 46 h 670"/>
                <a:gd name="T6" fmla="*/ 54 w 313"/>
                <a:gd name="T7" fmla="*/ 114 h 670"/>
                <a:gd name="T8" fmla="*/ 66 w 313"/>
                <a:gd name="T9" fmla="*/ 250 h 670"/>
                <a:gd name="T10" fmla="*/ 66 w 313"/>
                <a:gd name="T11" fmla="*/ 443 h 670"/>
                <a:gd name="T12" fmla="*/ 45 w 313"/>
                <a:gd name="T13" fmla="*/ 579 h 670"/>
                <a:gd name="T14" fmla="*/ 12 w 313"/>
                <a:gd name="T15" fmla="*/ 715 h 670"/>
                <a:gd name="T16" fmla="*/ 0 w 313"/>
                <a:gd name="T17" fmla="*/ 761 h 670"/>
                <a:gd name="T18" fmla="*/ 12 w 313"/>
                <a:gd name="T19" fmla="*/ 761 h 670"/>
                <a:gd name="T20" fmla="*/ 33 w 313"/>
                <a:gd name="T21" fmla="*/ 715 h 670"/>
                <a:gd name="T22" fmla="*/ 66 w 313"/>
                <a:gd name="T23" fmla="*/ 625 h 670"/>
                <a:gd name="T24" fmla="*/ 153 w 313"/>
                <a:gd name="T25" fmla="*/ 397 h 670"/>
                <a:gd name="T26" fmla="*/ 243 w 313"/>
                <a:gd name="T27" fmla="*/ 159 h 670"/>
                <a:gd name="T28" fmla="*/ 276 w 313"/>
                <a:gd name="T29" fmla="*/ 69 h 670"/>
                <a:gd name="T30" fmla="*/ 287 w 313"/>
                <a:gd name="T31" fmla="*/ 23 h 670"/>
                <a:gd name="T32" fmla="*/ 287 w 313"/>
                <a:gd name="T33" fmla="*/ 0 h 670"/>
                <a:gd name="T34" fmla="*/ 276 w 313"/>
                <a:gd name="T35" fmla="*/ 0 h 670"/>
                <a:gd name="T36" fmla="*/ 243 w 313"/>
                <a:gd name="T37" fmla="*/ 23 h 670"/>
                <a:gd name="T38" fmla="*/ 199 w 313"/>
                <a:gd name="T39" fmla="*/ 46 h 670"/>
                <a:gd name="T40" fmla="*/ 153 w 313"/>
                <a:gd name="T41" fmla="*/ 91 h 670"/>
                <a:gd name="T42" fmla="*/ 144 w 313"/>
                <a:gd name="T43" fmla="*/ 91 h 670"/>
                <a:gd name="T44" fmla="*/ 132 w 313"/>
                <a:gd name="T45" fmla="*/ 69 h 6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3"/>
                <a:gd name="T70" fmla="*/ 0 h 670"/>
                <a:gd name="T71" fmla="*/ 313 w 313"/>
                <a:gd name="T72" fmla="*/ 670 h 6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3" h="670">
                  <a:moveTo>
                    <a:pt x="144" y="60"/>
                  </a:moveTo>
                  <a:lnTo>
                    <a:pt x="96" y="40"/>
                  </a:lnTo>
                  <a:lnTo>
                    <a:pt x="60" y="40"/>
                  </a:lnTo>
                  <a:lnTo>
                    <a:pt x="60" y="100"/>
                  </a:lnTo>
                  <a:lnTo>
                    <a:pt x="72" y="220"/>
                  </a:lnTo>
                  <a:lnTo>
                    <a:pt x="72" y="390"/>
                  </a:lnTo>
                  <a:lnTo>
                    <a:pt x="48" y="510"/>
                  </a:lnTo>
                  <a:lnTo>
                    <a:pt x="12" y="630"/>
                  </a:lnTo>
                  <a:lnTo>
                    <a:pt x="0" y="670"/>
                  </a:lnTo>
                  <a:lnTo>
                    <a:pt x="12" y="670"/>
                  </a:lnTo>
                  <a:lnTo>
                    <a:pt x="36" y="630"/>
                  </a:lnTo>
                  <a:lnTo>
                    <a:pt x="72" y="550"/>
                  </a:lnTo>
                  <a:lnTo>
                    <a:pt x="168" y="350"/>
                  </a:lnTo>
                  <a:lnTo>
                    <a:pt x="265" y="140"/>
                  </a:lnTo>
                  <a:lnTo>
                    <a:pt x="301" y="60"/>
                  </a:lnTo>
                  <a:lnTo>
                    <a:pt x="313" y="20"/>
                  </a:lnTo>
                  <a:lnTo>
                    <a:pt x="313" y="0"/>
                  </a:lnTo>
                  <a:lnTo>
                    <a:pt x="301" y="0"/>
                  </a:lnTo>
                  <a:lnTo>
                    <a:pt x="265" y="20"/>
                  </a:lnTo>
                  <a:lnTo>
                    <a:pt x="217" y="40"/>
                  </a:lnTo>
                  <a:lnTo>
                    <a:pt x="168" y="80"/>
                  </a:lnTo>
                  <a:lnTo>
                    <a:pt x="156" y="80"/>
                  </a:lnTo>
                  <a:lnTo>
                    <a:pt x="144" y="6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Freeform 45"/>
            <p:cNvSpPr>
              <a:spLocks/>
            </p:cNvSpPr>
            <p:nvPr/>
          </p:nvSpPr>
          <p:spPr bwMode="auto">
            <a:xfrm>
              <a:off x="1917" y="14044"/>
              <a:ext cx="82" cy="532"/>
            </a:xfrm>
            <a:custGeom>
              <a:avLst/>
              <a:gdLst>
                <a:gd name="T0" fmla="*/ 21 w 84"/>
                <a:gd name="T1" fmla="*/ 579 h 510"/>
                <a:gd name="T2" fmla="*/ 57 w 84"/>
                <a:gd name="T3" fmla="*/ 420 h 510"/>
                <a:gd name="T4" fmla="*/ 78 w 84"/>
                <a:gd name="T5" fmla="*/ 261 h 510"/>
                <a:gd name="T6" fmla="*/ 78 w 84"/>
                <a:gd name="T7" fmla="*/ 113 h 510"/>
                <a:gd name="T8" fmla="*/ 57 w 84"/>
                <a:gd name="T9" fmla="*/ 0 h 510"/>
                <a:gd name="T10" fmla="*/ 33 w 84"/>
                <a:gd name="T11" fmla="*/ 0 h 510"/>
                <a:gd name="T12" fmla="*/ 12 w 84"/>
                <a:gd name="T13" fmla="*/ 23 h 510"/>
                <a:gd name="T14" fmla="*/ 0 w 84"/>
                <a:gd name="T15" fmla="*/ 69 h 510"/>
                <a:gd name="T16" fmla="*/ 0 w 84"/>
                <a:gd name="T17" fmla="*/ 113 h 510"/>
                <a:gd name="T18" fmla="*/ 21 w 84"/>
                <a:gd name="T19" fmla="*/ 216 h 510"/>
                <a:gd name="T20" fmla="*/ 45 w 84"/>
                <a:gd name="T21" fmla="*/ 352 h 510"/>
                <a:gd name="T22" fmla="*/ 33 w 84"/>
                <a:gd name="T23" fmla="*/ 465 h 510"/>
                <a:gd name="T24" fmla="*/ 12 w 84"/>
                <a:gd name="T25" fmla="*/ 556 h 510"/>
                <a:gd name="T26" fmla="*/ 12 w 84"/>
                <a:gd name="T27" fmla="*/ 579 h 510"/>
                <a:gd name="T28" fmla="*/ 21 w 84"/>
                <a:gd name="T29" fmla="*/ 579 h 5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510"/>
                <a:gd name="T47" fmla="*/ 84 w 84"/>
                <a:gd name="T48" fmla="*/ 510 h 5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510">
                  <a:moveTo>
                    <a:pt x="24" y="510"/>
                  </a:moveTo>
                  <a:lnTo>
                    <a:pt x="60" y="370"/>
                  </a:lnTo>
                  <a:lnTo>
                    <a:pt x="84" y="230"/>
                  </a:lnTo>
                  <a:lnTo>
                    <a:pt x="84" y="100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12" y="20"/>
                  </a:lnTo>
                  <a:lnTo>
                    <a:pt x="0" y="60"/>
                  </a:lnTo>
                  <a:lnTo>
                    <a:pt x="0" y="100"/>
                  </a:lnTo>
                  <a:lnTo>
                    <a:pt x="24" y="190"/>
                  </a:lnTo>
                  <a:lnTo>
                    <a:pt x="48" y="310"/>
                  </a:lnTo>
                  <a:lnTo>
                    <a:pt x="36" y="410"/>
                  </a:lnTo>
                  <a:lnTo>
                    <a:pt x="12" y="490"/>
                  </a:lnTo>
                  <a:lnTo>
                    <a:pt x="12" y="510"/>
                  </a:lnTo>
                  <a:lnTo>
                    <a:pt x="24" y="51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Freeform 46"/>
            <p:cNvSpPr>
              <a:spLocks/>
            </p:cNvSpPr>
            <p:nvPr/>
          </p:nvSpPr>
          <p:spPr bwMode="auto">
            <a:xfrm>
              <a:off x="1778" y="13698"/>
              <a:ext cx="232" cy="221"/>
            </a:xfrm>
            <a:custGeom>
              <a:avLst/>
              <a:gdLst>
                <a:gd name="T0" fmla="*/ 206 w 240"/>
                <a:gd name="T1" fmla="*/ 105 h 210"/>
                <a:gd name="T2" fmla="*/ 162 w 240"/>
                <a:gd name="T3" fmla="*/ 36 h 210"/>
                <a:gd name="T4" fmla="*/ 120 w 240"/>
                <a:gd name="T5" fmla="*/ 0 h 210"/>
                <a:gd name="T6" fmla="*/ 66 w 240"/>
                <a:gd name="T7" fmla="*/ 0 h 210"/>
                <a:gd name="T8" fmla="*/ 21 w 240"/>
                <a:gd name="T9" fmla="*/ 36 h 210"/>
                <a:gd name="T10" fmla="*/ 0 w 240"/>
                <a:gd name="T11" fmla="*/ 82 h 210"/>
                <a:gd name="T12" fmla="*/ 0 w 240"/>
                <a:gd name="T13" fmla="*/ 105 h 210"/>
                <a:gd name="T14" fmla="*/ 12 w 240"/>
                <a:gd name="T15" fmla="*/ 105 h 210"/>
                <a:gd name="T16" fmla="*/ 33 w 240"/>
                <a:gd name="T17" fmla="*/ 105 h 210"/>
                <a:gd name="T18" fmla="*/ 108 w 240"/>
                <a:gd name="T19" fmla="*/ 128 h 210"/>
                <a:gd name="T20" fmla="*/ 141 w 240"/>
                <a:gd name="T21" fmla="*/ 152 h 210"/>
                <a:gd name="T22" fmla="*/ 174 w 240"/>
                <a:gd name="T23" fmla="*/ 221 h 210"/>
                <a:gd name="T24" fmla="*/ 184 w 240"/>
                <a:gd name="T25" fmla="*/ 245 h 210"/>
                <a:gd name="T26" fmla="*/ 206 w 240"/>
                <a:gd name="T27" fmla="*/ 221 h 210"/>
                <a:gd name="T28" fmla="*/ 217 w 240"/>
                <a:gd name="T29" fmla="*/ 175 h 210"/>
                <a:gd name="T30" fmla="*/ 206 w 240"/>
                <a:gd name="T31" fmla="*/ 105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0"/>
                <a:gd name="T49" fmla="*/ 0 h 210"/>
                <a:gd name="T50" fmla="*/ 240 w 240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0" h="210">
                  <a:moveTo>
                    <a:pt x="228" y="90"/>
                  </a:moveTo>
                  <a:lnTo>
                    <a:pt x="180" y="30"/>
                  </a:lnTo>
                  <a:lnTo>
                    <a:pt x="132" y="0"/>
                  </a:lnTo>
                  <a:lnTo>
                    <a:pt x="72" y="0"/>
                  </a:lnTo>
                  <a:lnTo>
                    <a:pt x="24" y="30"/>
                  </a:lnTo>
                  <a:lnTo>
                    <a:pt x="0" y="70"/>
                  </a:lnTo>
                  <a:lnTo>
                    <a:pt x="0" y="90"/>
                  </a:lnTo>
                  <a:lnTo>
                    <a:pt x="12" y="90"/>
                  </a:lnTo>
                  <a:lnTo>
                    <a:pt x="36" y="90"/>
                  </a:lnTo>
                  <a:lnTo>
                    <a:pt x="120" y="110"/>
                  </a:lnTo>
                  <a:lnTo>
                    <a:pt x="156" y="130"/>
                  </a:lnTo>
                  <a:lnTo>
                    <a:pt x="192" y="190"/>
                  </a:lnTo>
                  <a:lnTo>
                    <a:pt x="204" y="210"/>
                  </a:lnTo>
                  <a:lnTo>
                    <a:pt x="228" y="190"/>
                  </a:lnTo>
                  <a:lnTo>
                    <a:pt x="240" y="150"/>
                  </a:lnTo>
                  <a:lnTo>
                    <a:pt x="228" y="9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Freeform 47"/>
            <p:cNvSpPr>
              <a:spLocks/>
            </p:cNvSpPr>
            <p:nvPr/>
          </p:nvSpPr>
          <p:spPr bwMode="auto">
            <a:xfrm>
              <a:off x="1591" y="14794"/>
              <a:ext cx="187" cy="105"/>
            </a:xfrm>
            <a:custGeom>
              <a:avLst/>
              <a:gdLst>
                <a:gd name="T0" fmla="*/ 166 w 192"/>
                <a:gd name="T1" fmla="*/ 69 h 100"/>
                <a:gd name="T2" fmla="*/ 132 w 192"/>
                <a:gd name="T3" fmla="*/ 69 h 100"/>
                <a:gd name="T4" fmla="*/ 99 w 192"/>
                <a:gd name="T5" fmla="*/ 23 h 100"/>
                <a:gd name="T6" fmla="*/ 78 w 192"/>
                <a:gd name="T7" fmla="*/ 0 h 100"/>
                <a:gd name="T8" fmla="*/ 66 w 192"/>
                <a:gd name="T9" fmla="*/ 0 h 100"/>
                <a:gd name="T10" fmla="*/ 0 w 192"/>
                <a:gd name="T11" fmla="*/ 92 h 100"/>
                <a:gd name="T12" fmla="*/ 12 w 192"/>
                <a:gd name="T13" fmla="*/ 115 h 100"/>
                <a:gd name="T14" fmla="*/ 66 w 192"/>
                <a:gd name="T15" fmla="*/ 69 h 100"/>
                <a:gd name="T16" fmla="*/ 90 w 192"/>
                <a:gd name="T17" fmla="*/ 69 h 100"/>
                <a:gd name="T18" fmla="*/ 123 w 192"/>
                <a:gd name="T19" fmla="*/ 115 h 100"/>
                <a:gd name="T20" fmla="*/ 166 w 192"/>
                <a:gd name="T21" fmla="*/ 92 h 100"/>
                <a:gd name="T22" fmla="*/ 166 w 192"/>
                <a:gd name="T23" fmla="*/ 69 h 100"/>
                <a:gd name="T24" fmla="*/ 177 w 192"/>
                <a:gd name="T25" fmla="*/ 69 h 100"/>
                <a:gd name="T26" fmla="*/ 166 w 192"/>
                <a:gd name="T27" fmla="*/ 69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2"/>
                <a:gd name="T43" fmla="*/ 0 h 100"/>
                <a:gd name="T44" fmla="*/ 192 w 192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2" h="100">
                  <a:moveTo>
                    <a:pt x="180" y="60"/>
                  </a:moveTo>
                  <a:lnTo>
                    <a:pt x="144" y="60"/>
                  </a:lnTo>
                  <a:lnTo>
                    <a:pt x="108" y="20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0" y="80"/>
                  </a:lnTo>
                  <a:lnTo>
                    <a:pt x="12" y="100"/>
                  </a:lnTo>
                  <a:lnTo>
                    <a:pt x="72" y="60"/>
                  </a:lnTo>
                  <a:lnTo>
                    <a:pt x="96" y="60"/>
                  </a:lnTo>
                  <a:lnTo>
                    <a:pt x="132" y="100"/>
                  </a:lnTo>
                  <a:lnTo>
                    <a:pt x="180" y="80"/>
                  </a:lnTo>
                  <a:lnTo>
                    <a:pt x="180" y="60"/>
                  </a:lnTo>
                  <a:lnTo>
                    <a:pt x="192" y="60"/>
                  </a:lnTo>
                  <a:lnTo>
                    <a:pt x="180" y="6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Freeform 48"/>
            <p:cNvSpPr>
              <a:spLocks/>
            </p:cNvSpPr>
            <p:nvPr/>
          </p:nvSpPr>
          <p:spPr bwMode="auto">
            <a:xfrm>
              <a:off x="1603" y="14878"/>
              <a:ext cx="279" cy="668"/>
            </a:xfrm>
            <a:custGeom>
              <a:avLst/>
              <a:gdLst>
                <a:gd name="T0" fmla="*/ 262 w 288"/>
                <a:gd name="T1" fmla="*/ 23 h 640"/>
                <a:gd name="T2" fmla="*/ 251 w 288"/>
                <a:gd name="T3" fmla="*/ 69 h 640"/>
                <a:gd name="T4" fmla="*/ 218 w 288"/>
                <a:gd name="T5" fmla="*/ 159 h 640"/>
                <a:gd name="T6" fmla="*/ 141 w 288"/>
                <a:gd name="T7" fmla="*/ 375 h 640"/>
                <a:gd name="T8" fmla="*/ 54 w 288"/>
                <a:gd name="T9" fmla="*/ 602 h 640"/>
                <a:gd name="T10" fmla="*/ 21 w 288"/>
                <a:gd name="T11" fmla="*/ 682 h 640"/>
                <a:gd name="T12" fmla="*/ 0 w 288"/>
                <a:gd name="T13" fmla="*/ 727 h 640"/>
                <a:gd name="T14" fmla="*/ 0 w 288"/>
                <a:gd name="T15" fmla="*/ 705 h 640"/>
                <a:gd name="T16" fmla="*/ 0 w 288"/>
                <a:gd name="T17" fmla="*/ 659 h 640"/>
                <a:gd name="T18" fmla="*/ 21 w 288"/>
                <a:gd name="T19" fmla="*/ 467 h 640"/>
                <a:gd name="T20" fmla="*/ 21 w 288"/>
                <a:gd name="T21" fmla="*/ 375 h 640"/>
                <a:gd name="T22" fmla="*/ 12 w 288"/>
                <a:gd name="T23" fmla="*/ 307 h 640"/>
                <a:gd name="T24" fmla="*/ 12 w 288"/>
                <a:gd name="T25" fmla="*/ 284 h 640"/>
                <a:gd name="T26" fmla="*/ 21 w 288"/>
                <a:gd name="T27" fmla="*/ 284 h 640"/>
                <a:gd name="T28" fmla="*/ 66 w 288"/>
                <a:gd name="T29" fmla="*/ 262 h 640"/>
                <a:gd name="T30" fmla="*/ 132 w 288"/>
                <a:gd name="T31" fmla="*/ 193 h 640"/>
                <a:gd name="T32" fmla="*/ 196 w 288"/>
                <a:gd name="T33" fmla="*/ 114 h 640"/>
                <a:gd name="T34" fmla="*/ 240 w 288"/>
                <a:gd name="T35" fmla="*/ 23 h 640"/>
                <a:gd name="T36" fmla="*/ 262 w 288"/>
                <a:gd name="T37" fmla="*/ 0 h 640"/>
                <a:gd name="T38" fmla="*/ 262 w 288"/>
                <a:gd name="T39" fmla="*/ 23 h 6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8"/>
                <a:gd name="T61" fmla="*/ 0 h 640"/>
                <a:gd name="T62" fmla="*/ 288 w 288"/>
                <a:gd name="T63" fmla="*/ 640 h 6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8" h="640">
                  <a:moveTo>
                    <a:pt x="288" y="20"/>
                  </a:moveTo>
                  <a:lnTo>
                    <a:pt x="276" y="60"/>
                  </a:lnTo>
                  <a:lnTo>
                    <a:pt x="240" y="140"/>
                  </a:lnTo>
                  <a:lnTo>
                    <a:pt x="156" y="330"/>
                  </a:lnTo>
                  <a:lnTo>
                    <a:pt x="60" y="530"/>
                  </a:lnTo>
                  <a:lnTo>
                    <a:pt x="24" y="600"/>
                  </a:lnTo>
                  <a:lnTo>
                    <a:pt x="0" y="640"/>
                  </a:lnTo>
                  <a:lnTo>
                    <a:pt x="0" y="620"/>
                  </a:lnTo>
                  <a:lnTo>
                    <a:pt x="0" y="580"/>
                  </a:lnTo>
                  <a:lnTo>
                    <a:pt x="24" y="410"/>
                  </a:lnTo>
                  <a:lnTo>
                    <a:pt x="24" y="330"/>
                  </a:lnTo>
                  <a:lnTo>
                    <a:pt x="12" y="270"/>
                  </a:lnTo>
                  <a:lnTo>
                    <a:pt x="12" y="250"/>
                  </a:lnTo>
                  <a:lnTo>
                    <a:pt x="24" y="250"/>
                  </a:lnTo>
                  <a:lnTo>
                    <a:pt x="72" y="230"/>
                  </a:lnTo>
                  <a:lnTo>
                    <a:pt x="144" y="170"/>
                  </a:lnTo>
                  <a:lnTo>
                    <a:pt x="216" y="100"/>
                  </a:lnTo>
                  <a:lnTo>
                    <a:pt x="264" y="20"/>
                  </a:lnTo>
                  <a:lnTo>
                    <a:pt x="288" y="0"/>
                  </a:lnTo>
                  <a:lnTo>
                    <a:pt x="288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Freeform 49"/>
            <p:cNvSpPr>
              <a:spLocks/>
            </p:cNvSpPr>
            <p:nvPr/>
          </p:nvSpPr>
          <p:spPr bwMode="auto">
            <a:xfrm>
              <a:off x="1871" y="15201"/>
              <a:ext cx="35" cy="471"/>
            </a:xfrm>
            <a:custGeom>
              <a:avLst/>
              <a:gdLst>
                <a:gd name="T0" fmla="*/ 21 w 36"/>
                <a:gd name="T1" fmla="*/ 493 h 450"/>
                <a:gd name="T2" fmla="*/ 33 w 36"/>
                <a:gd name="T3" fmla="*/ 401 h 450"/>
                <a:gd name="T4" fmla="*/ 33 w 36"/>
                <a:gd name="T5" fmla="*/ 355 h 450"/>
                <a:gd name="T6" fmla="*/ 33 w 36"/>
                <a:gd name="T7" fmla="*/ 310 h 450"/>
                <a:gd name="T8" fmla="*/ 21 w 36"/>
                <a:gd name="T9" fmla="*/ 206 h 450"/>
                <a:gd name="T10" fmla="*/ 33 w 36"/>
                <a:gd name="T11" fmla="*/ 69 h 450"/>
                <a:gd name="T12" fmla="*/ 33 w 36"/>
                <a:gd name="T13" fmla="*/ 23 h 450"/>
                <a:gd name="T14" fmla="*/ 33 w 36"/>
                <a:gd name="T15" fmla="*/ 0 h 450"/>
                <a:gd name="T16" fmla="*/ 21 w 36"/>
                <a:gd name="T17" fmla="*/ 0 h 450"/>
                <a:gd name="T18" fmla="*/ 12 w 36"/>
                <a:gd name="T19" fmla="*/ 23 h 450"/>
                <a:gd name="T20" fmla="*/ 0 w 36"/>
                <a:gd name="T21" fmla="*/ 138 h 450"/>
                <a:gd name="T22" fmla="*/ 0 w 36"/>
                <a:gd name="T23" fmla="*/ 275 h 450"/>
                <a:gd name="T24" fmla="*/ 0 w 36"/>
                <a:gd name="T25" fmla="*/ 401 h 450"/>
                <a:gd name="T26" fmla="*/ 12 w 36"/>
                <a:gd name="T27" fmla="*/ 516 h 450"/>
                <a:gd name="T28" fmla="*/ 21 w 36"/>
                <a:gd name="T29" fmla="*/ 516 h 450"/>
                <a:gd name="T30" fmla="*/ 21 w 36"/>
                <a:gd name="T31" fmla="*/ 493 h 4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"/>
                <a:gd name="T49" fmla="*/ 0 h 450"/>
                <a:gd name="T50" fmla="*/ 36 w 36"/>
                <a:gd name="T51" fmla="*/ 450 h 4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" h="450">
                  <a:moveTo>
                    <a:pt x="24" y="430"/>
                  </a:moveTo>
                  <a:lnTo>
                    <a:pt x="36" y="350"/>
                  </a:lnTo>
                  <a:lnTo>
                    <a:pt x="36" y="310"/>
                  </a:lnTo>
                  <a:lnTo>
                    <a:pt x="36" y="270"/>
                  </a:lnTo>
                  <a:lnTo>
                    <a:pt x="24" y="180"/>
                  </a:lnTo>
                  <a:lnTo>
                    <a:pt x="36" y="60"/>
                  </a:lnTo>
                  <a:lnTo>
                    <a:pt x="36" y="2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12" y="20"/>
                  </a:lnTo>
                  <a:lnTo>
                    <a:pt x="0" y="120"/>
                  </a:lnTo>
                  <a:lnTo>
                    <a:pt x="0" y="240"/>
                  </a:lnTo>
                  <a:lnTo>
                    <a:pt x="0" y="350"/>
                  </a:lnTo>
                  <a:lnTo>
                    <a:pt x="12" y="450"/>
                  </a:lnTo>
                  <a:lnTo>
                    <a:pt x="24" y="450"/>
                  </a:lnTo>
                  <a:lnTo>
                    <a:pt x="24" y="43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Freeform 50"/>
            <p:cNvSpPr>
              <a:spLocks/>
            </p:cNvSpPr>
            <p:nvPr/>
          </p:nvSpPr>
          <p:spPr bwMode="auto">
            <a:xfrm>
              <a:off x="2045" y="14555"/>
              <a:ext cx="257" cy="197"/>
            </a:xfrm>
            <a:custGeom>
              <a:avLst/>
              <a:gdLst>
                <a:gd name="T0" fmla="*/ 0 w 265"/>
                <a:gd name="T1" fmla="*/ 189 h 190"/>
                <a:gd name="T2" fmla="*/ 45 w 265"/>
                <a:gd name="T3" fmla="*/ 100 h 190"/>
                <a:gd name="T4" fmla="*/ 109 w 265"/>
                <a:gd name="T5" fmla="*/ 23 h 190"/>
                <a:gd name="T6" fmla="*/ 176 w 265"/>
                <a:gd name="T7" fmla="*/ 0 h 190"/>
                <a:gd name="T8" fmla="*/ 209 w 265"/>
                <a:gd name="T9" fmla="*/ 0 h 190"/>
                <a:gd name="T10" fmla="*/ 231 w 265"/>
                <a:gd name="T11" fmla="*/ 45 h 190"/>
                <a:gd name="T12" fmla="*/ 241 w 265"/>
                <a:gd name="T13" fmla="*/ 79 h 190"/>
                <a:gd name="T14" fmla="*/ 231 w 265"/>
                <a:gd name="T15" fmla="*/ 122 h 190"/>
                <a:gd name="T16" fmla="*/ 220 w 265"/>
                <a:gd name="T17" fmla="*/ 145 h 190"/>
                <a:gd name="T18" fmla="*/ 209 w 265"/>
                <a:gd name="T19" fmla="*/ 122 h 190"/>
                <a:gd name="T20" fmla="*/ 165 w 265"/>
                <a:gd name="T21" fmla="*/ 79 h 190"/>
                <a:gd name="T22" fmla="*/ 99 w 265"/>
                <a:gd name="T23" fmla="*/ 100 h 190"/>
                <a:gd name="T24" fmla="*/ 45 w 265"/>
                <a:gd name="T25" fmla="*/ 145 h 190"/>
                <a:gd name="T26" fmla="*/ 0 w 265"/>
                <a:gd name="T27" fmla="*/ 212 h 190"/>
                <a:gd name="T28" fmla="*/ 0 w 265"/>
                <a:gd name="T29" fmla="*/ 212 h 190"/>
                <a:gd name="T30" fmla="*/ 0 w 265"/>
                <a:gd name="T31" fmla="*/ 189 h 1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5"/>
                <a:gd name="T49" fmla="*/ 0 h 190"/>
                <a:gd name="T50" fmla="*/ 265 w 265"/>
                <a:gd name="T51" fmla="*/ 190 h 1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5" h="190">
                  <a:moveTo>
                    <a:pt x="0" y="170"/>
                  </a:moveTo>
                  <a:lnTo>
                    <a:pt x="48" y="90"/>
                  </a:lnTo>
                  <a:lnTo>
                    <a:pt x="120" y="20"/>
                  </a:lnTo>
                  <a:lnTo>
                    <a:pt x="193" y="0"/>
                  </a:lnTo>
                  <a:lnTo>
                    <a:pt x="229" y="0"/>
                  </a:lnTo>
                  <a:lnTo>
                    <a:pt x="253" y="40"/>
                  </a:lnTo>
                  <a:lnTo>
                    <a:pt x="265" y="70"/>
                  </a:lnTo>
                  <a:lnTo>
                    <a:pt x="253" y="110"/>
                  </a:lnTo>
                  <a:lnTo>
                    <a:pt x="241" y="130"/>
                  </a:lnTo>
                  <a:lnTo>
                    <a:pt x="229" y="110"/>
                  </a:lnTo>
                  <a:lnTo>
                    <a:pt x="180" y="70"/>
                  </a:lnTo>
                  <a:lnTo>
                    <a:pt x="108" y="90"/>
                  </a:lnTo>
                  <a:lnTo>
                    <a:pt x="48" y="130"/>
                  </a:lnTo>
                  <a:lnTo>
                    <a:pt x="0" y="19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Freeform 51"/>
            <p:cNvSpPr>
              <a:spLocks/>
            </p:cNvSpPr>
            <p:nvPr/>
          </p:nvSpPr>
          <p:spPr bwMode="auto">
            <a:xfrm>
              <a:off x="2267" y="14857"/>
              <a:ext cx="94" cy="469"/>
            </a:xfrm>
            <a:custGeom>
              <a:avLst/>
              <a:gdLst>
                <a:gd name="T0" fmla="*/ 12 w 96"/>
                <a:gd name="T1" fmla="*/ 0 h 450"/>
                <a:gd name="T2" fmla="*/ 33 w 96"/>
                <a:gd name="T3" fmla="*/ 0 h 450"/>
                <a:gd name="T4" fmla="*/ 69 w 96"/>
                <a:gd name="T5" fmla="*/ 69 h 450"/>
                <a:gd name="T6" fmla="*/ 78 w 96"/>
                <a:gd name="T7" fmla="*/ 135 h 450"/>
                <a:gd name="T8" fmla="*/ 90 w 96"/>
                <a:gd name="T9" fmla="*/ 238 h 450"/>
                <a:gd name="T10" fmla="*/ 78 w 96"/>
                <a:gd name="T11" fmla="*/ 351 h 450"/>
                <a:gd name="T12" fmla="*/ 45 w 96"/>
                <a:gd name="T13" fmla="*/ 487 h 450"/>
                <a:gd name="T14" fmla="*/ 33 w 96"/>
                <a:gd name="T15" fmla="*/ 510 h 450"/>
                <a:gd name="T16" fmla="*/ 24 w 96"/>
                <a:gd name="T17" fmla="*/ 510 h 450"/>
                <a:gd name="T18" fmla="*/ 24 w 96"/>
                <a:gd name="T19" fmla="*/ 487 h 450"/>
                <a:gd name="T20" fmla="*/ 33 w 96"/>
                <a:gd name="T21" fmla="*/ 441 h 450"/>
                <a:gd name="T22" fmla="*/ 33 w 96"/>
                <a:gd name="T23" fmla="*/ 351 h 450"/>
                <a:gd name="T24" fmla="*/ 33 w 96"/>
                <a:gd name="T25" fmla="*/ 283 h 450"/>
                <a:gd name="T26" fmla="*/ 24 w 96"/>
                <a:gd name="T27" fmla="*/ 181 h 450"/>
                <a:gd name="T28" fmla="*/ 0 w 96"/>
                <a:gd name="T29" fmla="*/ 91 h 450"/>
                <a:gd name="T30" fmla="*/ 12 w 96"/>
                <a:gd name="T31" fmla="*/ 0 h 4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6"/>
                <a:gd name="T49" fmla="*/ 0 h 450"/>
                <a:gd name="T50" fmla="*/ 96 w 96"/>
                <a:gd name="T51" fmla="*/ 450 h 4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6" h="450">
                  <a:moveTo>
                    <a:pt x="12" y="0"/>
                  </a:moveTo>
                  <a:lnTo>
                    <a:pt x="36" y="0"/>
                  </a:lnTo>
                  <a:lnTo>
                    <a:pt x="72" y="60"/>
                  </a:lnTo>
                  <a:lnTo>
                    <a:pt x="84" y="120"/>
                  </a:lnTo>
                  <a:lnTo>
                    <a:pt x="96" y="210"/>
                  </a:lnTo>
                  <a:lnTo>
                    <a:pt x="84" y="310"/>
                  </a:lnTo>
                  <a:lnTo>
                    <a:pt x="48" y="430"/>
                  </a:lnTo>
                  <a:lnTo>
                    <a:pt x="36" y="450"/>
                  </a:lnTo>
                  <a:lnTo>
                    <a:pt x="24" y="450"/>
                  </a:lnTo>
                  <a:lnTo>
                    <a:pt x="24" y="430"/>
                  </a:lnTo>
                  <a:lnTo>
                    <a:pt x="36" y="390"/>
                  </a:lnTo>
                  <a:lnTo>
                    <a:pt x="36" y="310"/>
                  </a:lnTo>
                  <a:lnTo>
                    <a:pt x="36" y="250"/>
                  </a:lnTo>
                  <a:lnTo>
                    <a:pt x="24" y="160"/>
                  </a:lnTo>
                  <a:lnTo>
                    <a:pt x="0" y="8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Freeform 52"/>
            <p:cNvSpPr>
              <a:spLocks/>
            </p:cNvSpPr>
            <p:nvPr/>
          </p:nvSpPr>
          <p:spPr bwMode="auto">
            <a:xfrm>
              <a:off x="1952" y="1407"/>
              <a:ext cx="8468" cy="834"/>
            </a:xfrm>
            <a:custGeom>
              <a:avLst/>
              <a:gdLst>
                <a:gd name="T0" fmla="*/ 153 w 8730"/>
                <a:gd name="T1" fmla="*/ 158 h 800"/>
                <a:gd name="T2" fmla="*/ 54 w 8730"/>
                <a:gd name="T3" fmla="*/ 351 h 800"/>
                <a:gd name="T4" fmla="*/ 54 w 8730"/>
                <a:gd name="T5" fmla="*/ 622 h 800"/>
                <a:gd name="T6" fmla="*/ 110 w 8730"/>
                <a:gd name="T7" fmla="*/ 770 h 800"/>
                <a:gd name="T8" fmla="*/ 186 w 8730"/>
                <a:gd name="T9" fmla="*/ 793 h 800"/>
                <a:gd name="T10" fmla="*/ 241 w 8730"/>
                <a:gd name="T11" fmla="*/ 691 h 800"/>
                <a:gd name="T12" fmla="*/ 230 w 8730"/>
                <a:gd name="T13" fmla="*/ 442 h 800"/>
                <a:gd name="T14" fmla="*/ 153 w 8730"/>
                <a:gd name="T15" fmla="*/ 397 h 800"/>
                <a:gd name="T16" fmla="*/ 142 w 8730"/>
                <a:gd name="T17" fmla="*/ 487 h 800"/>
                <a:gd name="T18" fmla="*/ 175 w 8730"/>
                <a:gd name="T19" fmla="*/ 579 h 800"/>
                <a:gd name="T20" fmla="*/ 198 w 8730"/>
                <a:gd name="T21" fmla="*/ 510 h 800"/>
                <a:gd name="T22" fmla="*/ 186 w 8730"/>
                <a:gd name="T23" fmla="*/ 645 h 800"/>
                <a:gd name="T24" fmla="*/ 142 w 8730"/>
                <a:gd name="T25" fmla="*/ 668 h 800"/>
                <a:gd name="T26" fmla="*/ 110 w 8730"/>
                <a:gd name="T27" fmla="*/ 579 h 800"/>
                <a:gd name="T28" fmla="*/ 110 w 8730"/>
                <a:gd name="T29" fmla="*/ 397 h 800"/>
                <a:gd name="T30" fmla="*/ 153 w 8730"/>
                <a:gd name="T31" fmla="*/ 284 h 800"/>
                <a:gd name="T32" fmla="*/ 230 w 8730"/>
                <a:gd name="T33" fmla="*/ 305 h 800"/>
                <a:gd name="T34" fmla="*/ 286 w 8730"/>
                <a:gd name="T35" fmla="*/ 464 h 800"/>
                <a:gd name="T36" fmla="*/ 286 w 8730"/>
                <a:gd name="T37" fmla="*/ 702 h 800"/>
                <a:gd name="T38" fmla="*/ 219 w 8730"/>
                <a:gd name="T39" fmla="*/ 884 h 800"/>
                <a:gd name="T40" fmla="*/ 99 w 8730"/>
                <a:gd name="T41" fmla="*/ 884 h 800"/>
                <a:gd name="T42" fmla="*/ 12 w 8730"/>
                <a:gd name="T43" fmla="*/ 622 h 800"/>
                <a:gd name="T44" fmla="*/ 21 w 8730"/>
                <a:gd name="T45" fmla="*/ 284 h 800"/>
                <a:gd name="T46" fmla="*/ 142 w 8730"/>
                <a:gd name="T47" fmla="*/ 46 h 800"/>
                <a:gd name="T48" fmla="*/ 252 w 8730"/>
                <a:gd name="T49" fmla="*/ 0 h 800"/>
                <a:gd name="T50" fmla="*/ 7781 w 8730"/>
                <a:gd name="T51" fmla="*/ 23 h 800"/>
                <a:gd name="T52" fmla="*/ 7913 w 8730"/>
                <a:gd name="T53" fmla="*/ 158 h 800"/>
                <a:gd name="T54" fmla="*/ 7967 w 8730"/>
                <a:gd name="T55" fmla="*/ 464 h 800"/>
                <a:gd name="T56" fmla="*/ 7935 w 8730"/>
                <a:gd name="T57" fmla="*/ 770 h 800"/>
                <a:gd name="T58" fmla="*/ 7803 w 8730"/>
                <a:gd name="T59" fmla="*/ 906 h 800"/>
                <a:gd name="T60" fmla="*/ 7727 w 8730"/>
                <a:gd name="T61" fmla="*/ 816 h 800"/>
                <a:gd name="T62" fmla="*/ 7681 w 8730"/>
                <a:gd name="T63" fmla="*/ 579 h 800"/>
                <a:gd name="T64" fmla="*/ 7715 w 8730"/>
                <a:gd name="T65" fmla="*/ 374 h 800"/>
                <a:gd name="T66" fmla="*/ 7781 w 8730"/>
                <a:gd name="T67" fmla="*/ 284 h 800"/>
                <a:gd name="T68" fmla="*/ 7847 w 8730"/>
                <a:gd name="T69" fmla="*/ 328 h 800"/>
                <a:gd name="T70" fmla="*/ 7869 w 8730"/>
                <a:gd name="T71" fmla="*/ 487 h 800"/>
                <a:gd name="T72" fmla="*/ 7858 w 8730"/>
                <a:gd name="T73" fmla="*/ 645 h 800"/>
                <a:gd name="T74" fmla="*/ 7814 w 8730"/>
                <a:gd name="T75" fmla="*/ 691 h 800"/>
                <a:gd name="T76" fmla="*/ 7770 w 8730"/>
                <a:gd name="T77" fmla="*/ 556 h 800"/>
                <a:gd name="T78" fmla="*/ 7792 w 8730"/>
                <a:gd name="T79" fmla="*/ 533 h 800"/>
                <a:gd name="T80" fmla="*/ 7836 w 8730"/>
                <a:gd name="T81" fmla="*/ 533 h 800"/>
                <a:gd name="T82" fmla="*/ 7836 w 8730"/>
                <a:gd name="T83" fmla="*/ 442 h 800"/>
                <a:gd name="T84" fmla="*/ 7781 w 8730"/>
                <a:gd name="T85" fmla="*/ 374 h 800"/>
                <a:gd name="T86" fmla="*/ 7727 w 8730"/>
                <a:gd name="T87" fmla="*/ 579 h 800"/>
                <a:gd name="T88" fmla="*/ 7759 w 8730"/>
                <a:gd name="T89" fmla="*/ 747 h 800"/>
                <a:gd name="T90" fmla="*/ 7836 w 8730"/>
                <a:gd name="T91" fmla="*/ 793 h 800"/>
                <a:gd name="T92" fmla="*/ 7902 w 8730"/>
                <a:gd name="T93" fmla="*/ 702 h 800"/>
                <a:gd name="T94" fmla="*/ 7935 w 8730"/>
                <a:gd name="T95" fmla="*/ 487 h 800"/>
                <a:gd name="T96" fmla="*/ 7880 w 8730"/>
                <a:gd name="T97" fmla="*/ 215 h 800"/>
                <a:gd name="T98" fmla="*/ 7727 w 8730"/>
                <a:gd name="T99" fmla="*/ 136 h 8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730"/>
                <a:gd name="T151" fmla="*/ 0 h 800"/>
                <a:gd name="T152" fmla="*/ 8730 w 8730"/>
                <a:gd name="T153" fmla="*/ 800 h 8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730" h="800">
                  <a:moveTo>
                    <a:pt x="276" y="120"/>
                  </a:moveTo>
                  <a:lnTo>
                    <a:pt x="168" y="140"/>
                  </a:lnTo>
                  <a:lnTo>
                    <a:pt x="108" y="190"/>
                  </a:lnTo>
                  <a:lnTo>
                    <a:pt x="60" y="310"/>
                  </a:lnTo>
                  <a:lnTo>
                    <a:pt x="48" y="430"/>
                  </a:lnTo>
                  <a:lnTo>
                    <a:pt x="60" y="550"/>
                  </a:lnTo>
                  <a:lnTo>
                    <a:pt x="84" y="620"/>
                  </a:lnTo>
                  <a:lnTo>
                    <a:pt x="120" y="680"/>
                  </a:lnTo>
                  <a:lnTo>
                    <a:pt x="168" y="700"/>
                  </a:lnTo>
                  <a:lnTo>
                    <a:pt x="204" y="700"/>
                  </a:lnTo>
                  <a:lnTo>
                    <a:pt x="240" y="660"/>
                  </a:lnTo>
                  <a:lnTo>
                    <a:pt x="264" y="610"/>
                  </a:lnTo>
                  <a:lnTo>
                    <a:pt x="276" y="510"/>
                  </a:lnTo>
                  <a:lnTo>
                    <a:pt x="252" y="390"/>
                  </a:lnTo>
                  <a:lnTo>
                    <a:pt x="216" y="330"/>
                  </a:lnTo>
                  <a:lnTo>
                    <a:pt x="168" y="350"/>
                  </a:lnTo>
                  <a:lnTo>
                    <a:pt x="168" y="390"/>
                  </a:lnTo>
                  <a:lnTo>
                    <a:pt x="156" y="430"/>
                  </a:lnTo>
                  <a:lnTo>
                    <a:pt x="168" y="470"/>
                  </a:lnTo>
                  <a:lnTo>
                    <a:pt x="192" y="510"/>
                  </a:lnTo>
                  <a:lnTo>
                    <a:pt x="204" y="470"/>
                  </a:lnTo>
                  <a:lnTo>
                    <a:pt x="216" y="450"/>
                  </a:lnTo>
                  <a:lnTo>
                    <a:pt x="228" y="490"/>
                  </a:lnTo>
                  <a:lnTo>
                    <a:pt x="204" y="570"/>
                  </a:lnTo>
                  <a:lnTo>
                    <a:pt x="168" y="610"/>
                  </a:lnTo>
                  <a:lnTo>
                    <a:pt x="156" y="590"/>
                  </a:lnTo>
                  <a:lnTo>
                    <a:pt x="132" y="570"/>
                  </a:lnTo>
                  <a:lnTo>
                    <a:pt x="120" y="510"/>
                  </a:lnTo>
                  <a:lnTo>
                    <a:pt x="108" y="430"/>
                  </a:lnTo>
                  <a:lnTo>
                    <a:pt x="120" y="350"/>
                  </a:lnTo>
                  <a:lnTo>
                    <a:pt x="144" y="290"/>
                  </a:lnTo>
                  <a:lnTo>
                    <a:pt x="168" y="250"/>
                  </a:lnTo>
                  <a:lnTo>
                    <a:pt x="216" y="250"/>
                  </a:lnTo>
                  <a:lnTo>
                    <a:pt x="252" y="270"/>
                  </a:lnTo>
                  <a:lnTo>
                    <a:pt x="289" y="330"/>
                  </a:lnTo>
                  <a:lnTo>
                    <a:pt x="313" y="410"/>
                  </a:lnTo>
                  <a:lnTo>
                    <a:pt x="325" y="510"/>
                  </a:lnTo>
                  <a:lnTo>
                    <a:pt x="313" y="620"/>
                  </a:lnTo>
                  <a:lnTo>
                    <a:pt x="276" y="720"/>
                  </a:lnTo>
                  <a:lnTo>
                    <a:pt x="240" y="780"/>
                  </a:lnTo>
                  <a:lnTo>
                    <a:pt x="192" y="800"/>
                  </a:lnTo>
                  <a:lnTo>
                    <a:pt x="108" y="780"/>
                  </a:lnTo>
                  <a:lnTo>
                    <a:pt x="48" y="680"/>
                  </a:lnTo>
                  <a:lnTo>
                    <a:pt x="12" y="550"/>
                  </a:lnTo>
                  <a:lnTo>
                    <a:pt x="0" y="410"/>
                  </a:lnTo>
                  <a:lnTo>
                    <a:pt x="24" y="250"/>
                  </a:lnTo>
                  <a:lnTo>
                    <a:pt x="72" y="140"/>
                  </a:lnTo>
                  <a:lnTo>
                    <a:pt x="156" y="40"/>
                  </a:lnTo>
                  <a:lnTo>
                    <a:pt x="216" y="20"/>
                  </a:lnTo>
                  <a:lnTo>
                    <a:pt x="276" y="0"/>
                  </a:lnTo>
                  <a:lnTo>
                    <a:pt x="8466" y="0"/>
                  </a:lnTo>
                  <a:lnTo>
                    <a:pt x="8526" y="20"/>
                  </a:lnTo>
                  <a:lnTo>
                    <a:pt x="8586" y="40"/>
                  </a:lnTo>
                  <a:lnTo>
                    <a:pt x="8670" y="140"/>
                  </a:lnTo>
                  <a:lnTo>
                    <a:pt x="8718" y="250"/>
                  </a:lnTo>
                  <a:lnTo>
                    <a:pt x="8730" y="410"/>
                  </a:lnTo>
                  <a:lnTo>
                    <a:pt x="8730" y="550"/>
                  </a:lnTo>
                  <a:lnTo>
                    <a:pt x="8694" y="680"/>
                  </a:lnTo>
                  <a:lnTo>
                    <a:pt x="8634" y="780"/>
                  </a:lnTo>
                  <a:lnTo>
                    <a:pt x="8550" y="800"/>
                  </a:lnTo>
                  <a:lnTo>
                    <a:pt x="8514" y="780"/>
                  </a:lnTo>
                  <a:lnTo>
                    <a:pt x="8466" y="720"/>
                  </a:lnTo>
                  <a:lnTo>
                    <a:pt x="8441" y="620"/>
                  </a:lnTo>
                  <a:lnTo>
                    <a:pt x="8417" y="510"/>
                  </a:lnTo>
                  <a:lnTo>
                    <a:pt x="8429" y="410"/>
                  </a:lnTo>
                  <a:lnTo>
                    <a:pt x="8454" y="330"/>
                  </a:lnTo>
                  <a:lnTo>
                    <a:pt x="8490" y="270"/>
                  </a:lnTo>
                  <a:lnTo>
                    <a:pt x="8526" y="250"/>
                  </a:lnTo>
                  <a:lnTo>
                    <a:pt x="8562" y="250"/>
                  </a:lnTo>
                  <a:lnTo>
                    <a:pt x="8598" y="290"/>
                  </a:lnTo>
                  <a:lnTo>
                    <a:pt x="8622" y="350"/>
                  </a:lnTo>
                  <a:lnTo>
                    <a:pt x="8622" y="430"/>
                  </a:lnTo>
                  <a:lnTo>
                    <a:pt x="8622" y="510"/>
                  </a:lnTo>
                  <a:lnTo>
                    <a:pt x="8610" y="570"/>
                  </a:lnTo>
                  <a:lnTo>
                    <a:pt x="8586" y="590"/>
                  </a:lnTo>
                  <a:lnTo>
                    <a:pt x="8562" y="610"/>
                  </a:lnTo>
                  <a:lnTo>
                    <a:pt x="8538" y="570"/>
                  </a:lnTo>
                  <a:lnTo>
                    <a:pt x="8514" y="490"/>
                  </a:lnTo>
                  <a:lnTo>
                    <a:pt x="8526" y="450"/>
                  </a:lnTo>
                  <a:lnTo>
                    <a:pt x="8538" y="470"/>
                  </a:lnTo>
                  <a:lnTo>
                    <a:pt x="8550" y="510"/>
                  </a:lnTo>
                  <a:lnTo>
                    <a:pt x="8586" y="470"/>
                  </a:lnTo>
                  <a:lnTo>
                    <a:pt x="8586" y="430"/>
                  </a:lnTo>
                  <a:lnTo>
                    <a:pt x="8586" y="390"/>
                  </a:lnTo>
                  <a:lnTo>
                    <a:pt x="8562" y="350"/>
                  </a:lnTo>
                  <a:lnTo>
                    <a:pt x="8526" y="330"/>
                  </a:lnTo>
                  <a:lnTo>
                    <a:pt x="8478" y="390"/>
                  </a:lnTo>
                  <a:lnTo>
                    <a:pt x="8466" y="510"/>
                  </a:lnTo>
                  <a:lnTo>
                    <a:pt x="8478" y="610"/>
                  </a:lnTo>
                  <a:lnTo>
                    <a:pt x="8502" y="660"/>
                  </a:lnTo>
                  <a:lnTo>
                    <a:pt x="8538" y="700"/>
                  </a:lnTo>
                  <a:lnTo>
                    <a:pt x="8586" y="700"/>
                  </a:lnTo>
                  <a:lnTo>
                    <a:pt x="8622" y="680"/>
                  </a:lnTo>
                  <a:lnTo>
                    <a:pt x="8658" y="620"/>
                  </a:lnTo>
                  <a:lnTo>
                    <a:pt x="8682" y="550"/>
                  </a:lnTo>
                  <a:lnTo>
                    <a:pt x="8694" y="430"/>
                  </a:lnTo>
                  <a:lnTo>
                    <a:pt x="8682" y="310"/>
                  </a:lnTo>
                  <a:lnTo>
                    <a:pt x="8634" y="190"/>
                  </a:lnTo>
                  <a:lnTo>
                    <a:pt x="8562" y="140"/>
                  </a:lnTo>
                  <a:lnTo>
                    <a:pt x="8466" y="120"/>
                  </a:lnTo>
                  <a:lnTo>
                    <a:pt x="276" y="120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53"/>
            <p:cNvSpPr>
              <a:spLocks/>
            </p:cNvSpPr>
            <p:nvPr/>
          </p:nvSpPr>
          <p:spPr bwMode="auto">
            <a:xfrm>
              <a:off x="1952" y="14963"/>
              <a:ext cx="8468" cy="836"/>
            </a:xfrm>
            <a:custGeom>
              <a:avLst/>
              <a:gdLst>
                <a:gd name="T0" fmla="*/ 153 w 8730"/>
                <a:gd name="T1" fmla="*/ 776 h 800"/>
                <a:gd name="T2" fmla="*/ 54 w 8730"/>
                <a:gd name="T3" fmla="*/ 582 h 800"/>
                <a:gd name="T4" fmla="*/ 54 w 8730"/>
                <a:gd name="T5" fmla="*/ 308 h 800"/>
                <a:gd name="T6" fmla="*/ 110 w 8730"/>
                <a:gd name="T7" fmla="*/ 137 h 800"/>
                <a:gd name="T8" fmla="*/ 186 w 8730"/>
                <a:gd name="T9" fmla="*/ 115 h 800"/>
                <a:gd name="T10" fmla="*/ 241 w 8730"/>
                <a:gd name="T11" fmla="*/ 239 h 800"/>
                <a:gd name="T12" fmla="*/ 230 w 8730"/>
                <a:gd name="T13" fmla="*/ 467 h 800"/>
                <a:gd name="T14" fmla="*/ 153 w 8730"/>
                <a:gd name="T15" fmla="*/ 536 h 800"/>
                <a:gd name="T16" fmla="*/ 142 w 8730"/>
                <a:gd name="T17" fmla="*/ 422 h 800"/>
                <a:gd name="T18" fmla="*/ 175 w 8730"/>
                <a:gd name="T19" fmla="*/ 354 h 800"/>
                <a:gd name="T20" fmla="*/ 198 w 8730"/>
                <a:gd name="T21" fmla="*/ 422 h 800"/>
                <a:gd name="T22" fmla="*/ 186 w 8730"/>
                <a:gd name="T23" fmla="*/ 262 h 800"/>
                <a:gd name="T24" fmla="*/ 142 w 8730"/>
                <a:gd name="T25" fmla="*/ 239 h 800"/>
                <a:gd name="T26" fmla="*/ 110 w 8730"/>
                <a:gd name="T27" fmla="*/ 331 h 800"/>
                <a:gd name="T28" fmla="*/ 110 w 8730"/>
                <a:gd name="T29" fmla="*/ 536 h 800"/>
                <a:gd name="T30" fmla="*/ 153 w 8730"/>
                <a:gd name="T31" fmla="*/ 651 h 800"/>
                <a:gd name="T32" fmla="*/ 230 w 8730"/>
                <a:gd name="T33" fmla="*/ 628 h 800"/>
                <a:gd name="T34" fmla="*/ 286 w 8730"/>
                <a:gd name="T35" fmla="*/ 467 h 800"/>
                <a:gd name="T36" fmla="*/ 286 w 8730"/>
                <a:gd name="T37" fmla="*/ 217 h 800"/>
                <a:gd name="T38" fmla="*/ 219 w 8730"/>
                <a:gd name="T39" fmla="*/ 23 h 800"/>
                <a:gd name="T40" fmla="*/ 99 w 8730"/>
                <a:gd name="T41" fmla="*/ 46 h 800"/>
                <a:gd name="T42" fmla="*/ 12 w 8730"/>
                <a:gd name="T43" fmla="*/ 285 h 800"/>
                <a:gd name="T44" fmla="*/ 21 w 8730"/>
                <a:gd name="T45" fmla="*/ 628 h 800"/>
                <a:gd name="T46" fmla="*/ 142 w 8730"/>
                <a:gd name="T47" fmla="*/ 867 h 800"/>
                <a:gd name="T48" fmla="*/ 252 w 8730"/>
                <a:gd name="T49" fmla="*/ 913 h 800"/>
                <a:gd name="T50" fmla="*/ 7781 w 8730"/>
                <a:gd name="T51" fmla="*/ 913 h 800"/>
                <a:gd name="T52" fmla="*/ 7913 w 8730"/>
                <a:gd name="T53" fmla="*/ 776 h 800"/>
                <a:gd name="T54" fmla="*/ 7967 w 8730"/>
                <a:gd name="T55" fmla="*/ 467 h 800"/>
                <a:gd name="T56" fmla="*/ 7935 w 8730"/>
                <a:gd name="T57" fmla="*/ 160 h 800"/>
                <a:gd name="T58" fmla="*/ 7803 w 8730"/>
                <a:gd name="T59" fmla="*/ 0 h 800"/>
                <a:gd name="T60" fmla="*/ 7727 w 8730"/>
                <a:gd name="T61" fmla="*/ 115 h 800"/>
                <a:gd name="T62" fmla="*/ 7681 w 8730"/>
                <a:gd name="T63" fmla="*/ 331 h 800"/>
                <a:gd name="T64" fmla="*/ 7715 w 8730"/>
                <a:gd name="T65" fmla="*/ 559 h 800"/>
                <a:gd name="T66" fmla="*/ 7781 w 8730"/>
                <a:gd name="T67" fmla="*/ 651 h 800"/>
                <a:gd name="T68" fmla="*/ 7847 w 8730"/>
                <a:gd name="T69" fmla="*/ 605 h 800"/>
                <a:gd name="T70" fmla="*/ 7869 w 8730"/>
                <a:gd name="T71" fmla="*/ 422 h 800"/>
                <a:gd name="T72" fmla="*/ 7858 w 8730"/>
                <a:gd name="T73" fmla="*/ 285 h 800"/>
                <a:gd name="T74" fmla="*/ 7814 w 8730"/>
                <a:gd name="T75" fmla="*/ 239 h 800"/>
                <a:gd name="T76" fmla="*/ 7770 w 8730"/>
                <a:gd name="T77" fmla="*/ 354 h 800"/>
                <a:gd name="T78" fmla="*/ 7792 w 8730"/>
                <a:gd name="T79" fmla="*/ 377 h 800"/>
                <a:gd name="T80" fmla="*/ 7836 w 8730"/>
                <a:gd name="T81" fmla="*/ 377 h 800"/>
                <a:gd name="T82" fmla="*/ 7836 w 8730"/>
                <a:gd name="T83" fmla="*/ 490 h 800"/>
                <a:gd name="T84" fmla="*/ 7781 w 8730"/>
                <a:gd name="T85" fmla="*/ 536 h 800"/>
                <a:gd name="T86" fmla="*/ 7727 w 8730"/>
                <a:gd name="T87" fmla="*/ 354 h 800"/>
                <a:gd name="T88" fmla="*/ 7759 w 8730"/>
                <a:gd name="T89" fmla="*/ 160 h 800"/>
                <a:gd name="T90" fmla="*/ 7836 w 8730"/>
                <a:gd name="T91" fmla="*/ 115 h 800"/>
                <a:gd name="T92" fmla="*/ 7902 w 8730"/>
                <a:gd name="T93" fmla="*/ 194 h 800"/>
                <a:gd name="T94" fmla="*/ 7935 w 8730"/>
                <a:gd name="T95" fmla="*/ 422 h 800"/>
                <a:gd name="T96" fmla="*/ 7880 w 8730"/>
                <a:gd name="T97" fmla="*/ 684 h 800"/>
                <a:gd name="T98" fmla="*/ 7727 w 8730"/>
                <a:gd name="T99" fmla="*/ 799 h 8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730"/>
                <a:gd name="T151" fmla="*/ 0 h 800"/>
                <a:gd name="T152" fmla="*/ 8730 w 8730"/>
                <a:gd name="T153" fmla="*/ 800 h 8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730" h="800">
                  <a:moveTo>
                    <a:pt x="276" y="700"/>
                  </a:moveTo>
                  <a:lnTo>
                    <a:pt x="168" y="680"/>
                  </a:lnTo>
                  <a:lnTo>
                    <a:pt x="108" y="600"/>
                  </a:lnTo>
                  <a:lnTo>
                    <a:pt x="60" y="510"/>
                  </a:lnTo>
                  <a:lnTo>
                    <a:pt x="48" y="370"/>
                  </a:lnTo>
                  <a:lnTo>
                    <a:pt x="60" y="270"/>
                  </a:lnTo>
                  <a:lnTo>
                    <a:pt x="84" y="170"/>
                  </a:lnTo>
                  <a:lnTo>
                    <a:pt x="120" y="120"/>
                  </a:lnTo>
                  <a:lnTo>
                    <a:pt x="168" y="100"/>
                  </a:lnTo>
                  <a:lnTo>
                    <a:pt x="204" y="100"/>
                  </a:lnTo>
                  <a:lnTo>
                    <a:pt x="240" y="140"/>
                  </a:lnTo>
                  <a:lnTo>
                    <a:pt x="264" y="210"/>
                  </a:lnTo>
                  <a:lnTo>
                    <a:pt x="276" y="310"/>
                  </a:lnTo>
                  <a:lnTo>
                    <a:pt x="252" y="410"/>
                  </a:lnTo>
                  <a:lnTo>
                    <a:pt x="216" y="470"/>
                  </a:lnTo>
                  <a:lnTo>
                    <a:pt x="168" y="470"/>
                  </a:lnTo>
                  <a:lnTo>
                    <a:pt x="168" y="430"/>
                  </a:lnTo>
                  <a:lnTo>
                    <a:pt x="156" y="370"/>
                  </a:lnTo>
                  <a:lnTo>
                    <a:pt x="168" y="330"/>
                  </a:lnTo>
                  <a:lnTo>
                    <a:pt x="192" y="310"/>
                  </a:lnTo>
                  <a:lnTo>
                    <a:pt x="204" y="330"/>
                  </a:lnTo>
                  <a:lnTo>
                    <a:pt x="216" y="370"/>
                  </a:lnTo>
                  <a:lnTo>
                    <a:pt x="228" y="310"/>
                  </a:lnTo>
                  <a:lnTo>
                    <a:pt x="204" y="230"/>
                  </a:lnTo>
                  <a:lnTo>
                    <a:pt x="168" y="210"/>
                  </a:lnTo>
                  <a:lnTo>
                    <a:pt x="156" y="210"/>
                  </a:lnTo>
                  <a:lnTo>
                    <a:pt x="132" y="250"/>
                  </a:lnTo>
                  <a:lnTo>
                    <a:pt x="120" y="290"/>
                  </a:lnTo>
                  <a:lnTo>
                    <a:pt x="108" y="370"/>
                  </a:lnTo>
                  <a:lnTo>
                    <a:pt x="120" y="470"/>
                  </a:lnTo>
                  <a:lnTo>
                    <a:pt x="144" y="530"/>
                  </a:lnTo>
                  <a:lnTo>
                    <a:pt x="168" y="570"/>
                  </a:lnTo>
                  <a:lnTo>
                    <a:pt x="216" y="570"/>
                  </a:lnTo>
                  <a:lnTo>
                    <a:pt x="252" y="550"/>
                  </a:lnTo>
                  <a:lnTo>
                    <a:pt x="289" y="490"/>
                  </a:lnTo>
                  <a:lnTo>
                    <a:pt x="313" y="410"/>
                  </a:lnTo>
                  <a:lnTo>
                    <a:pt x="325" y="290"/>
                  </a:lnTo>
                  <a:lnTo>
                    <a:pt x="313" y="190"/>
                  </a:lnTo>
                  <a:lnTo>
                    <a:pt x="276" y="100"/>
                  </a:lnTo>
                  <a:lnTo>
                    <a:pt x="240" y="20"/>
                  </a:lnTo>
                  <a:lnTo>
                    <a:pt x="192" y="0"/>
                  </a:lnTo>
                  <a:lnTo>
                    <a:pt x="108" y="40"/>
                  </a:lnTo>
                  <a:lnTo>
                    <a:pt x="48" y="140"/>
                  </a:lnTo>
                  <a:lnTo>
                    <a:pt x="12" y="250"/>
                  </a:lnTo>
                  <a:lnTo>
                    <a:pt x="0" y="410"/>
                  </a:lnTo>
                  <a:lnTo>
                    <a:pt x="24" y="550"/>
                  </a:lnTo>
                  <a:lnTo>
                    <a:pt x="72" y="680"/>
                  </a:lnTo>
                  <a:lnTo>
                    <a:pt x="156" y="760"/>
                  </a:lnTo>
                  <a:lnTo>
                    <a:pt x="216" y="800"/>
                  </a:lnTo>
                  <a:lnTo>
                    <a:pt x="276" y="800"/>
                  </a:lnTo>
                  <a:lnTo>
                    <a:pt x="8466" y="800"/>
                  </a:lnTo>
                  <a:lnTo>
                    <a:pt x="8526" y="800"/>
                  </a:lnTo>
                  <a:lnTo>
                    <a:pt x="8586" y="760"/>
                  </a:lnTo>
                  <a:lnTo>
                    <a:pt x="8670" y="680"/>
                  </a:lnTo>
                  <a:lnTo>
                    <a:pt x="8718" y="550"/>
                  </a:lnTo>
                  <a:lnTo>
                    <a:pt x="8730" y="410"/>
                  </a:lnTo>
                  <a:lnTo>
                    <a:pt x="8730" y="250"/>
                  </a:lnTo>
                  <a:lnTo>
                    <a:pt x="8694" y="140"/>
                  </a:lnTo>
                  <a:lnTo>
                    <a:pt x="8634" y="40"/>
                  </a:lnTo>
                  <a:lnTo>
                    <a:pt x="8550" y="0"/>
                  </a:lnTo>
                  <a:lnTo>
                    <a:pt x="8514" y="20"/>
                  </a:lnTo>
                  <a:lnTo>
                    <a:pt x="8466" y="100"/>
                  </a:lnTo>
                  <a:lnTo>
                    <a:pt x="8441" y="190"/>
                  </a:lnTo>
                  <a:lnTo>
                    <a:pt x="8417" y="290"/>
                  </a:lnTo>
                  <a:lnTo>
                    <a:pt x="8429" y="410"/>
                  </a:lnTo>
                  <a:lnTo>
                    <a:pt x="8454" y="490"/>
                  </a:lnTo>
                  <a:lnTo>
                    <a:pt x="8490" y="550"/>
                  </a:lnTo>
                  <a:lnTo>
                    <a:pt x="8526" y="570"/>
                  </a:lnTo>
                  <a:lnTo>
                    <a:pt x="8562" y="570"/>
                  </a:lnTo>
                  <a:lnTo>
                    <a:pt x="8598" y="530"/>
                  </a:lnTo>
                  <a:lnTo>
                    <a:pt x="8622" y="470"/>
                  </a:lnTo>
                  <a:lnTo>
                    <a:pt x="8622" y="370"/>
                  </a:lnTo>
                  <a:lnTo>
                    <a:pt x="8622" y="290"/>
                  </a:lnTo>
                  <a:lnTo>
                    <a:pt x="8610" y="250"/>
                  </a:lnTo>
                  <a:lnTo>
                    <a:pt x="8586" y="210"/>
                  </a:lnTo>
                  <a:lnTo>
                    <a:pt x="8562" y="210"/>
                  </a:lnTo>
                  <a:lnTo>
                    <a:pt x="8538" y="230"/>
                  </a:lnTo>
                  <a:lnTo>
                    <a:pt x="8514" y="310"/>
                  </a:lnTo>
                  <a:lnTo>
                    <a:pt x="8526" y="370"/>
                  </a:lnTo>
                  <a:lnTo>
                    <a:pt x="8538" y="330"/>
                  </a:lnTo>
                  <a:lnTo>
                    <a:pt x="8550" y="310"/>
                  </a:lnTo>
                  <a:lnTo>
                    <a:pt x="8586" y="330"/>
                  </a:lnTo>
                  <a:lnTo>
                    <a:pt x="8586" y="370"/>
                  </a:lnTo>
                  <a:lnTo>
                    <a:pt x="8586" y="430"/>
                  </a:lnTo>
                  <a:lnTo>
                    <a:pt x="8562" y="470"/>
                  </a:lnTo>
                  <a:lnTo>
                    <a:pt x="8526" y="470"/>
                  </a:lnTo>
                  <a:lnTo>
                    <a:pt x="8478" y="410"/>
                  </a:lnTo>
                  <a:lnTo>
                    <a:pt x="8466" y="310"/>
                  </a:lnTo>
                  <a:lnTo>
                    <a:pt x="8478" y="210"/>
                  </a:lnTo>
                  <a:lnTo>
                    <a:pt x="8502" y="140"/>
                  </a:lnTo>
                  <a:lnTo>
                    <a:pt x="8538" y="100"/>
                  </a:lnTo>
                  <a:lnTo>
                    <a:pt x="8586" y="100"/>
                  </a:lnTo>
                  <a:lnTo>
                    <a:pt x="8622" y="120"/>
                  </a:lnTo>
                  <a:lnTo>
                    <a:pt x="8658" y="170"/>
                  </a:lnTo>
                  <a:lnTo>
                    <a:pt x="8682" y="270"/>
                  </a:lnTo>
                  <a:lnTo>
                    <a:pt x="8694" y="370"/>
                  </a:lnTo>
                  <a:lnTo>
                    <a:pt x="8682" y="510"/>
                  </a:lnTo>
                  <a:lnTo>
                    <a:pt x="8634" y="600"/>
                  </a:lnTo>
                  <a:lnTo>
                    <a:pt x="8562" y="680"/>
                  </a:lnTo>
                  <a:lnTo>
                    <a:pt x="8466" y="700"/>
                  </a:lnTo>
                  <a:lnTo>
                    <a:pt x="276" y="700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Freeform 54"/>
            <p:cNvSpPr>
              <a:spLocks/>
            </p:cNvSpPr>
            <p:nvPr/>
          </p:nvSpPr>
          <p:spPr bwMode="auto">
            <a:xfrm>
              <a:off x="1545" y="1794"/>
              <a:ext cx="361" cy="12939"/>
            </a:xfrm>
            <a:custGeom>
              <a:avLst/>
              <a:gdLst>
                <a:gd name="T0" fmla="*/ 54 w 372"/>
                <a:gd name="T1" fmla="*/ 13673 h 12398"/>
                <a:gd name="T2" fmla="*/ 132 w 372"/>
                <a:gd name="T3" fmla="*/ 13957 h 12398"/>
                <a:gd name="T4" fmla="*/ 231 w 372"/>
                <a:gd name="T5" fmla="*/ 13957 h 12398"/>
                <a:gd name="T6" fmla="*/ 285 w 372"/>
                <a:gd name="T7" fmla="*/ 13808 h 12398"/>
                <a:gd name="T8" fmla="*/ 296 w 372"/>
                <a:gd name="T9" fmla="*/ 13604 h 12398"/>
                <a:gd name="T10" fmla="*/ 252 w 372"/>
                <a:gd name="T11" fmla="*/ 13457 h 12398"/>
                <a:gd name="T12" fmla="*/ 165 w 372"/>
                <a:gd name="T13" fmla="*/ 13468 h 12398"/>
                <a:gd name="T14" fmla="*/ 143 w 372"/>
                <a:gd name="T15" fmla="*/ 13673 h 12398"/>
                <a:gd name="T16" fmla="*/ 176 w 372"/>
                <a:gd name="T17" fmla="*/ 13719 h 12398"/>
                <a:gd name="T18" fmla="*/ 208 w 372"/>
                <a:gd name="T19" fmla="*/ 13650 h 12398"/>
                <a:gd name="T20" fmla="*/ 186 w 372"/>
                <a:gd name="T21" fmla="*/ 13581 h 12398"/>
                <a:gd name="T22" fmla="*/ 241 w 372"/>
                <a:gd name="T23" fmla="*/ 13604 h 12398"/>
                <a:gd name="T24" fmla="*/ 241 w 372"/>
                <a:gd name="T25" fmla="*/ 13739 h 12398"/>
                <a:gd name="T26" fmla="*/ 208 w 372"/>
                <a:gd name="T27" fmla="*/ 13831 h 12398"/>
                <a:gd name="T28" fmla="*/ 143 w 372"/>
                <a:gd name="T29" fmla="*/ 13808 h 12398"/>
                <a:gd name="T30" fmla="*/ 110 w 372"/>
                <a:gd name="T31" fmla="*/ 13673 h 12398"/>
                <a:gd name="T32" fmla="*/ 110 w 372"/>
                <a:gd name="T33" fmla="*/ 13490 h 12398"/>
                <a:gd name="T34" fmla="*/ 176 w 372"/>
                <a:gd name="T35" fmla="*/ 13343 h 12398"/>
                <a:gd name="T36" fmla="*/ 263 w 372"/>
                <a:gd name="T37" fmla="*/ 13343 h 12398"/>
                <a:gd name="T38" fmla="*/ 329 w 372"/>
                <a:gd name="T39" fmla="*/ 13536 h 12398"/>
                <a:gd name="T40" fmla="*/ 329 w 372"/>
                <a:gd name="T41" fmla="*/ 13854 h 12398"/>
                <a:gd name="T42" fmla="*/ 231 w 372"/>
                <a:gd name="T43" fmla="*/ 14070 h 12398"/>
                <a:gd name="T44" fmla="*/ 110 w 372"/>
                <a:gd name="T45" fmla="*/ 14047 h 12398"/>
                <a:gd name="T46" fmla="*/ 12 w 372"/>
                <a:gd name="T47" fmla="*/ 13719 h 12398"/>
                <a:gd name="T48" fmla="*/ 0 w 372"/>
                <a:gd name="T49" fmla="*/ 13434 h 12398"/>
                <a:gd name="T50" fmla="*/ 12 w 372"/>
                <a:gd name="T51" fmla="*/ 534 h 12398"/>
                <a:gd name="T52" fmla="*/ 54 w 372"/>
                <a:gd name="T53" fmla="*/ 171 h 12398"/>
                <a:gd name="T54" fmla="*/ 176 w 372"/>
                <a:gd name="T55" fmla="*/ 0 h 12398"/>
                <a:gd name="T56" fmla="*/ 285 w 372"/>
                <a:gd name="T57" fmla="*/ 114 h 12398"/>
                <a:gd name="T58" fmla="*/ 340 w 372"/>
                <a:gd name="T59" fmla="*/ 467 h 12398"/>
                <a:gd name="T60" fmla="*/ 307 w 372"/>
                <a:gd name="T61" fmla="*/ 681 h 12398"/>
                <a:gd name="T62" fmla="*/ 208 w 372"/>
                <a:gd name="T63" fmla="*/ 773 h 12398"/>
                <a:gd name="T64" fmla="*/ 143 w 372"/>
                <a:gd name="T65" fmla="*/ 704 h 12398"/>
                <a:gd name="T66" fmla="*/ 110 w 372"/>
                <a:gd name="T67" fmla="*/ 534 h 12398"/>
                <a:gd name="T68" fmla="*/ 120 w 372"/>
                <a:gd name="T69" fmla="*/ 353 h 12398"/>
                <a:gd name="T70" fmla="*/ 176 w 372"/>
                <a:gd name="T71" fmla="*/ 261 h 12398"/>
                <a:gd name="T72" fmla="*/ 241 w 372"/>
                <a:gd name="T73" fmla="*/ 330 h 12398"/>
                <a:gd name="T74" fmla="*/ 252 w 372"/>
                <a:gd name="T75" fmla="*/ 421 h 12398"/>
                <a:gd name="T76" fmla="*/ 208 w 372"/>
                <a:gd name="T77" fmla="*/ 556 h 12398"/>
                <a:gd name="T78" fmla="*/ 198 w 372"/>
                <a:gd name="T79" fmla="*/ 512 h 12398"/>
                <a:gd name="T80" fmla="*/ 208 w 372"/>
                <a:gd name="T81" fmla="*/ 398 h 12398"/>
                <a:gd name="T82" fmla="*/ 153 w 372"/>
                <a:gd name="T83" fmla="*/ 398 h 12398"/>
                <a:gd name="T84" fmla="*/ 143 w 372"/>
                <a:gd name="T85" fmla="*/ 534 h 12398"/>
                <a:gd name="T86" fmla="*/ 208 w 372"/>
                <a:gd name="T87" fmla="*/ 659 h 12398"/>
                <a:gd name="T88" fmla="*/ 274 w 372"/>
                <a:gd name="T89" fmla="*/ 579 h 12398"/>
                <a:gd name="T90" fmla="*/ 296 w 372"/>
                <a:gd name="T91" fmla="*/ 398 h 12398"/>
                <a:gd name="T92" fmla="*/ 263 w 372"/>
                <a:gd name="T93" fmla="*/ 193 h 12398"/>
                <a:gd name="T94" fmla="*/ 176 w 372"/>
                <a:gd name="T95" fmla="*/ 114 h 12398"/>
                <a:gd name="T96" fmla="*/ 78 w 372"/>
                <a:gd name="T97" fmla="*/ 261 h 12398"/>
                <a:gd name="T98" fmla="*/ 45 w 372"/>
                <a:gd name="T99" fmla="*/ 659 h 123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2"/>
                <a:gd name="T151" fmla="*/ 0 h 12398"/>
                <a:gd name="T152" fmla="*/ 372 w 372"/>
                <a:gd name="T153" fmla="*/ 12398 h 1239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2" h="12398">
                  <a:moveTo>
                    <a:pt x="48" y="11818"/>
                  </a:moveTo>
                  <a:lnTo>
                    <a:pt x="60" y="12028"/>
                  </a:lnTo>
                  <a:lnTo>
                    <a:pt x="84" y="12188"/>
                  </a:lnTo>
                  <a:lnTo>
                    <a:pt x="144" y="12278"/>
                  </a:lnTo>
                  <a:lnTo>
                    <a:pt x="192" y="12298"/>
                  </a:lnTo>
                  <a:lnTo>
                    <a:pt x="252" y="12278"/>
                  </a:lnTo>
                  <a:lnTo>
                    <a:pt x="288" y="12228"/>
                  </a:lnTo>
                  <a:lnTo>
                    <a:pt x="312" y="12148"/>
                  </a:lnTo>
                  <a:lnTo>
                    <a:pt x="324" y="12068"/>
                  </a:lnTo>
                  <a:lnTo>
                    <a:pt x="324" y="11968"/>
                  </a:lnTo>
                  <a:lnTo>
                    <a:pt x="300" y="11888"/>
                  </a:lnTo>
                  <a:lnTo>
                    <a:pt x="276" y="11838"/>
                  </a:lnTo>
                  <a:lnTo>
                    <a:pt x="228" y="11818"/>
                  </a:lnTo>
                  <a:lnTo>
                    <a:pt x="180" y="11848"/>
                  </a:lnTo>
                  <a:lnTo>
                    <a:pt x="156" y="11948"/>
                  </a:lnTo>
                  <a:lnTo>
                    <a:pt x="156" y="12028"/>
                  </a:lnTo>
                  <a:lnTo>
                    <a:pt x="168" y="12068"/>
                  </a:lnTo>
                  <a:lnTo>
                    <a:pt x="192" y="12068"/>
                  </a:lnTo>
                  <a:lnTo>
                    <a:pt x="228" y="12068"/>
                  </a:lnTo>
                  <a:lnTo>
                    <a:pt x="228" y="12008"/>
                  </a:lnTo>
                  <a:lnTo>
                    <a:pt x="216" y="11968"/>
                  </a:lnTo>
                  <a:lnTo>
                    <a:pt x="204" y="11948"/>
                  </a:lnTo>
                  <a:lnTo>
                    <a:pt x="228" y="11908"/>
                  </a:lnTo>
                  <a:lnTo>
                    <a:pt x="264" y="11968"/>
                  </a:lnTo>
                  <a:lnTo>
                    <a:pt x="276" y="12028"/>
                  </a:lnTo>
                  <a:lnTo>
                    <a:pt x="264" y="12088"/>
                  </a:lnTo>
                  <a:lnTo>
                    <a:pt x="264" y="12128"/>
                  </a:lnTo>
                  <a:lnTo>
                    <a:pt x="228" y="12168"/>
                  </a:lnTo>
                  <a:lnTo>
                    <a:pt x="192" y="12168"/>
                  </a:lnTo>
                  <a:lnTo>
                    <a:pt x="156" y="12148"/>
                  </a:lnTo>
                  <a:lnTo>
                    <a:pt x="132" y="12108"/>
                  </a:lnTo>
                  <a:lnTo>
                    <a:pt x="120" y="12028"/>
                  </a:lnTo>
                  <a:lnTo>
                    <a:pt x="120" y="11948"/>
                  </a:lnTo>
                  <a:lnTo>
                    <a:pt x="120" y="11868"/>
                  </a:lnTo>
                  <a:lnTo>
                    <a:pt x="156" y="11798"/>
                  </a:lnTo>
                  <a:lnTo>
                    <a:pt x="192" y="11738"/>
                  </a:lnTo>
                  <a:lnTo>
                    <a:pt x="228" y="11718"/>
                  </a:lnTo>
                  <a:lnTo>
                    <a:pt x="288" y="11738"/>
                  </a:lnTo>
                  <a:lnTo>
                    <a:pt x="336" y="11818"/>
                  </a:lnTo>
                  <a:lnTo>
                    <a:pt x="360" y="11908"/>
                  </a:lnTo>
                  <a:lnTo>
                    <a:pt x="372" y="12008"/>
                  </a:lnTo>
                  <a:lnTo>
                    <a:pt x="360" y="12188"/>
                  </a:lnTo>
                  <a:lnTo>
                    <a:pt x="312" y="12298"/>
                  </a:lnTo>
                  <a:lnTo>
                    <a:pt x="252" y="12378"/>
                  </a:lnTo>
                  <a:lnTo>
                    <a:pt x="192" y="12398"/>
                  </a:lnTo>
                  <a:lnTo>
                    <a:pt x="120" y="12358"/>
                  </a:lnTo>
                  <a:lnTo>
                    <a:pt x="60" y="12248"/>
                  </a:lnTo>
                  <a:lnTo>
                    <a:pt x="12" y="12068"/>
                  </a:lnTo>
                  <a:lnTo>
                    <a:pt x="12" y="11948"/>
                  </a:lnTo>
                  <a:lnTo>
                    <a:pt x="0" y="11818"/>
                  </a:lnTo>
                  <a:lnTo>
                    <a:pt x="0" y="600"/>
                  </a:lnTo>
                  <a:lnTo>
                    <a:pt x="12" y="470"/>
                  </a:lnTo>
                  <a:lnTo>
                    <a:pt x="12" y="330"/>
                  </a:lnTo>
                  <a:lnTo>
                    <a:pt x="60" y="150"/>
                  </a:lnTo>
                  <a:lnTo>
                    <a:pt x="120" y="40"/>
                  </a:lnTo>
                  <a:lnTo>
                    <a:pt x="192" y="0"/>
                  </a:lnTo>
                  <a:lnTo>
                    <a:pt x="252" y="20"/>
                  </a:lnTo>
                  <a:lnTo>
                    <a:pt x="312" y="100"/>
                  </a:lnTo>
                  <a:lnTo>
                    <a:pt x="360" y="230"/>
                  </a:lnTo>
                  <a:lnTo>
                    <a:pt x="372" y="410"/>
                  </a:lnTo>
                  <a:lnTo>
                    <a:pt x="360" y="510"/>
                  </a:lnTo>
                  <a:lnTo>
                    <a:pt x="336" y="600"/>
                  </a:lnTo>
                  <a:lnTo>
                    <a:pt x="288" y="660"/>
                  </a:lnTo>
                  <a:lnTo>
                    <a:pt x="228" y="680"/>
                  </a:lnTo>
                  <a:lnTo>
                    <a:pt x="192" y="660"/>
                  </a:lnTo>
                  <a:lnTo>
                    <a:pt x="156" y="620"/>
                  </a:lnTo>
                  <a:lnTo>
                    <a:pt x="120" y="540"/>
                  </a:lnTo>
                  <a:lnTo>
                    <a:pt x="120" y="470"/>
                  </a:lnTo>
                  <a:lnTo>
                    <a:pt x="120" y="370"/>
                  </a:lnTo>
                  <a:lnTo>
                    <a:pt x="132" y="310"/>
                  </a:lnTo>
                  <a:lnTo>
                    <a:pt x="156" y="250"/>
                  </a:lnTo>
                  <a:lnTo>
                    <a:pt x="192" y="230"/>
                  </a:lnTo>
                  <a:lnTo>
                    <a:pt x="228" y="250"/>
                  </a:lnTo>
                  <a:lnTo>
                    <a:pt x="264" y="290"/>
                  </a:lnTo>
                  <a:lnTo>
                    <a:pt x="264" y="330"/>
                  </a:lnTo>
                  <a:lnTo>
                    <a:pt x="276" y="370"/>
                  </a:lnTo>
                  <a:lnTo>
                    <a:pt x="264" y="450"/>
                  </a:lnTo>
                  <a:lnTo>
                    <a:pt x="228" y="490"/>
                  </a:lnTo>
                  <a:lnTo>
                    <a:pt x="204" y="470"/>
                  </a:lnTo>
                  <a:lnTo>
                    <a:pt x="216" y="450"/>
                  </a:lnTo>
                  <a:lnTo>
                    <a:pt x="228" y="410"/>
                  </a:lnTo>
                  <a:lnTo>
                    <a:pt x="228" y="350"/>
                  </a:lnTo>
                  <a:lnTo>
                    <a:pt x="192" y="330"/>
                  </a:lnTo>
                  <a:lnTo>
                    <a:pt x="168" y="350"/>
                  </a:lnTo>
                  <a:lnTo>
                    <a:pt x="156" y="370"/>
                  </a:lnTo>
                  <a:lnTo>
                    <a:pt x="156" y="470"/>
                  </a:lnTo>
                  <a:lnTo>
                    <a:pt x="180" y="540"/>
                  </a:lnTo>
                  <a:lnTo>
                    <a:pt x="228" y="580"/>
                  </a:lnTo>
                  <a:lnTo>
                    <a:pt x="276" y="560"/>
                  </a:lnTo>
                  <a:lnTo>
                    <a:pt x="300" y="510"/>
                  </a:lnTo>
                  <a:lnTo>
                    <a:pt x="324" y="430"/>
                  </a:lnTo>
                  <a:lnTo>
                    <a:pt x="324" y="350"/>
                  </a:lnTo>
                  <a:lnTo>
                    <a:pt x="312" y="250"/>
                  </a:lnTo>
                  <a:lnTo>
                    <a:pt x="288" y="170"/>
                  </a:lnTo>
                  <a:lnTo>
                    <a:pt x="252" y="110"/>
                  </a:lnTo>
                  <a:lnTo>
                    <a:pt x="192" y="100"/>
                  </a:lnTo>
                  <a:lnTo>
                    <a:pt x="144" y="130"/>
                  </a:lnTo>
                  <a:lnTo>
                    <a:pt x="84" y="230"/>
                  </a:lnTo>
                  <a:lnTo>
                    <a:pt x="60" y="370"/>
                  </a:lnTo>
                  <a:lnTo>
                    <a:pt x="48" y="580"/>
                  </a:lnTo>
                  <a:lnTo>
                    <a:pt x="48" y="11818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Freeform 55"/>
            <p:cNvSpPr>
              <a:spLocks/>
            </p:cNvSpPr>
            <p:nvPr/>
          </p:nvSpPr>
          <p:spPr bwMode="auto">
            <a:xfrm>
              <a:off x="10292" y="1386"/>
              <a:ext cx="303" cy="712"/>
            </a:xfrm>
            <a:custGeom>
              <a:avLst/>
              <a:gdLst>
                <a:gd name="T0" fmla="*/ 54 w 312"/>
                <a:gd name="T1" fmla="*/ 23 h 680"/>
                <a:gd name="T2" fmla="*/ 21 w 312"/>
                <a:gd name="T3" fmla="*/ 0 h 680"/>
                <a:gd name="T4" fmla="*/ 12 w 312"/>
                <a:gd name="T5" fmla="*/ 23 h 680"/>
                <a:gd name="T6" fmla="*/ 0 w 312"/>
                <a:gd name="T7" fmla="*/ 92 h 680"/>
                <a:gd name="T8" fmla="*/ 12 w 312"/>
                <a:gd name="T9" fmla="*/ 126 h 680"/>
                <a:gd name="T10" fmla="*/ 242 w 312"/>
                <a:gd name="T11" fmla="*/ 758 h 680"/>
                <a:gd name="T12" fmla="*/ 253 w 312"/>
                <a:gd name="T13" fmla="*/ 781 h 680"/>
                <a:gd name="T14" fmla="*/ 275 w 312"/>
                <a:gd name="T15" fmla="*/ 758 h 680"/>
                <a:gd name="T16" fmla="*/ 286 w 312"/>
                <a:gd name="T17" fmla="*/ 712 h 680"/>
                <a:gd name="T18" fmla="*/ 275 w 312"/>
                <a:gd name="T19" fmla="*/ 643 h 680"/>
                <a:gd name="T20" fmla="*/ 54 w 312"/>
                <a:gd name="T21" fmla="*/ 23 h 6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2"/>
                <a:gd name="T34" fmla="*/ 0 h 680"/>
                <a:gd name="T35" fmla="*/ 312 w 312"/>
                <a:gd name="T36" fmla="*/ 680 h 6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2" h="680">
                  <a:moveTo>
                    <a:pt x="60" y="20"/>
                  </a:moveTo>
                  <a:lnTo>
                    <a:pt x="24" y="0"/>
                  </a:lnTo>
                  <a:lnTo>
                    <a:pt x="12" y="20"/>
                  </a:lnTo>
                  <a:lnTo>
                    <a:pt x="0" y="80"/>
                  </a:lnTo>
                  <a:lnTo>
                    <a:pt x="12" y="110"/>
                  </a:lnTo>
                  <a:lnTo>
                    <a:pt x="264" y="660"/>
                  </a:lnTo>
                  <a:lnTo>
                    <a:pt x="276" y="680"/>
                  </a:lnTo>
                  <a:lnTo>
                    <a:pt x="300" y="660"/>
                  </a:lnTo>
                  <a:lnTo>
                    <a:pt x="312" y="620"/>
                  </a:lnTo>
                  <a:lnTo>
                    <a:pt x="300" y="560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Freeform 56"/>
            <p:cNvSpPr>
              <a:spLocks/>
            </p:cNvSpPr>
            <p:nvPr/>
          </p:nvSpPr>
          <p:spPr bwMode="auto">
            <a:xfrm>
              <a:off x="1789" y="1386"/>
              <a:ext cx="291" cy="712"/>
            </a:xfrm>
            <a:custGeom>
              <a:avLst/>
              <a:gdLst>
                <a:gd name="T0" fmla="*/ 241 w 300"/>
                <a:gd name="T1" fmla="*/ 23 h 680"/>
                <a:gd name="T2" fmla="*/ 252 w 300"/>
                <a:gd name="T3" fmla="*/ 0 h 680"/>
                <a:gd name="T4" fmla="*/ 274 w 300"/>
                <a:gd name="T5" fmla="*/ 23 h 680"/>
                <a:gd name="T6" fmla="*/ 274 w 300"/>
                <a:gd name="T7" fmla="*/ 92 h 680"/>
                <a:gd name="T8" fmla="*/ 274 w 300"/>
                <a:gd name="T9" fmla="*/ 126 h 680"/>
                <a:gd name="T10" fmla="*/ 45 w 300"/>
                <a:gd name="T11" fmla="*/ 758 h 680"/>
                <a:gd name="T12" fmla="*/ 21 w 300"/>
                <a:gd name="T13" fmla="*/ 781 h 680"/>
                <a:gd name="T14" fmla="*/ 12 w 300"/>
                <a:gd name="T15" fmla="*/ 758 h 680"/>
                <a:gd name="T16" fmla="*/ 0 w 300"/>
                <a:gd name="T17" fmla="*/ 712 h 680"/>
                <a:gd name="T18" fmla="*/ 12 w 300"/>
                <a:gd name="T19" fmla="*/ 643 h 680"/>
                <a:gd name="T20" fmla="*/ 241 w 300"/>
                <a:gd name="T21" fmla="*/ 23 h 6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0"/>
                <a:gd name="T34" fmla="*/ 0 h 680"/>
                <a:gd name="T35" fmla="*/ 300 w 300"/>
                <a:gd name="T36" fmla="*/ 680 h 6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0" h="680">
                  <a:moveTo>
                    <a:pt x="264" y="20"/>
                  </a:moveTo>
                  <a:lnTo>
                    <a:pt x="276" y="0"/>
                  </a:lnTo>
                  <a:lnTo>
                    <a:pt x="300" y="20"/>
                  </a:lnTo>
                  <a:lnTo>
                    <a:pt x="300" y="80"/>
                  </a:lnTo>
                  <a:lnTo>
                    <a:pt x="300" y="110"/>
                  </a:lnTo>
                  <a:lnTo>
                    <a:pt x="48" y="660"/>
                  </a:lnTo>
                  <a:lnTo>
                    <a:pt x="24" y="680"/>
                  </a:lnTo>
                  <a:lnTo>
                    <a:pt x="12" y="660"/>
                  </a:lnTo>
                  <a:lnTo>
                    <a:pt x="0" y="620"/>
                  </a:lnTo>
                  <a:lnTo>
                    <a:pt x="12" y="560"/>
                  </a:lnTo>
                  <a:lnTo>
                    <a:pt x="264" y="20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Freeform 57"/>
            <p:cNvSpPr>
              <a:spLocks/>
            </p:cNvSpPr>
            <p:nvPr/>
          </p:nvSpPr>
          <p:spPr bwMode="auto">
            <a:xfrm>
              <a:off x="10292" y="14451"/>
              <a:ext cx="303" cy="689"/>
            </a:xfrm>
            <a:custGeom>
              <a:avLst/>
              <a:gdLst>
                <a:gd name="T0" fmla="*/ 54 w 312"/>
                <a:gd name="T1" fmla="*/ 728 h 660"/>
                <a:gd name="T2" fmla="*/ 21 w 312"/>
                <a:gd name="T3" fmla="*/ 751 h 660"/>
                <a:gd name="T4" fmla="*/ 12 w 312"/>
                <a:gd name="T5" fmla="*/ 728 h 660"/>
                <a:gd name="T6" fmla="*/ 0 w 312"/>
                <a:gd name="T7" fmla="*/ 683 h 660"/>
                <a:gd name="T8" fmla="*/ 12 w 312"/>
                <a:gd name="T9" fmla="*/ 625 h 660"/>
                <a:gd name="T10" fmla="*/ 242 w 312"/>
                <a:gd name="T11" fmla="*/ 23 h 660"/>
                <a:gd name="T12" fmla="*/ 253 w 312"/>
                <a:gd name="T13" fmla="*/ 0 h 660"/>
                <a:gd name="T14" fmla="*/ 275 w 312"/>
                <a:gd name="T15" fmla="*/ 23 h 660"/>
                <a:gd name="T16" fmla="*/ 286 w 312"/>
                <a:gd name="T17" fmla="*/ 69 h 660"/>
                <a:gd name="T18" fmla="*/ 275 w 312"/>
                <a:gd name="T19" fmla="*/ 136 h 660"/>
                <a:gd name="T20" fmla="*/ 54 w 312"/>
                <a:gd name="T21" fmla="*/ 728 h 6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2"/>
                <a:gd name="T34" fmla="*/ 0 h 660"/>
                <a:gd name="T35" fmla="*/ 312 w 312"/>
                <a:gd name="T36" fmla="*/ 660 h 6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2" h="660">
                  <a:moveTo>
                    <a:pt x="60" y="640"/>
                  </a:moveTo>
                  <a:lnTo>
                    <a:pt x="24" y="660"/>
                  </a:lnTo>
                  <a:lnTo>
                    <a:pt x="12" y="640"/>
                  </a:lnTo>
                  <a:lnTo>
                    <a:pt x="0" y="600"/>
                  </a:lnTo>
                  <a:lnTo>
                    <a:pt x="12" y="550"/>
                  </a:lnTo>
                  <a:lnTo>
                    <a:pt x="264" y="20"/>
                  </a:lnTo>
                  <a:lnTo>
                    <a:pt x="276" y="0"/>
                  </a:lnTo>
                  <a:lnTo>
                    <a:pt x="300" y="20"/>
                  </a:lnTo>
                  <a:lnTo>
                    <a:pt x="312" y="60"/>
                  </a:lnTo>
                  <a:lnTo>
                    <a:pt x="300" y="120"/>
                  </a:lnTo>
                  <a:lnTo>
                    <a:pt x="60" y="640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Freeform 58"/>
            <p:cNvSpPr>
              <a:spLocks/>
            </p:cNvSpPr>
            <p:nvPr/>
          </p:nvSpPr>
          <p:spPr bwMode="auto">
            <a:xfrm>
              <a:off x="1789" y="14451"/>
              <a:ext cx="291" cy="689"/>
            </a:xfrm>
            <a:custGeom>
              <a:avLst/>
              <a:gdLst>
                <a:gd name="T0" fmla="*/ 241 w 300"/>
                <a:gd name="T1" fmla="*/ 728 h 660"/>
                <a:gd name="T2" fmla="*/ 252 w 300"/>
                <a:gd name="T3" fmla="*/ 751 h 660"/>
                <a:gd name="T4" fmla="*/ 274 w 300"/>
                <a:gd name="T5" fmla="*/ 728 h 660"/>
                <a:gd name="T6" fmla="*/ 274 w 300"/>
                <a:gd name="T7" fmla="*/ 683 h 660"/>
                <a:gd name="T8" fmla="*/ 274 w 300"/>
                <a:gd name="T9" fmla="*/ 625 h 660"/>
                <a:gd name="T10" fmla="*/ 45 w 300"/>
                <a:gd name="T11" fmla="*/ 23 h 660"/>
                <a:gd name="T12" fmla="*/ 21 w 300"/>
                <a:gd name="T13" fmla="*/ 0 h 660"/>
                <a:gd name="T14" fmla="*/ 12 w 300"/>
                <a:gd name="T15" fmla="*/ 23 h 660"/>
                <a:gd name="T16" fmla="*/ 0 w 300"/>
                <a:gd name="T17" fmla="*/ 69 h 660"/>
                <a:gd name="T18" fmla="*/ 12 w 300"/>
                <a:gd name="T19" fmla="*/ 136 h 660"/>
                <a:gd name="T20" fmla="*/ 241 w 300"/>
                <a:gd name="T21" fmla="*/ 728 h 6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0"/>
                <a:gd name="T34" fmla="*/ 0 h 660"/>
                <a:gd name="T35" fmla="*/ 300 w 300"/>
                <a:gd name="T36" fmla="*/ 660 h 6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0" h="660">
                  <a:moveTo>
                    <a:pt x="264" y="640"/>
                  </a:moveTo>
                  <a:lnTo>
                    <a:pt x="276" y="660"/>
                  </a:lnTo>
                  <a:lnTo>
                    <a:pt x="300" y="640"/>
                  </a:lnTo>
                  <a:lnTo>
                    <a:pt x="300" y="600"/>
                  </a:lnTo>
                  <a:lnTo>
                    <a:pt x="300" y="550"/>
                  </a:lnTo>
                  <a:lnTo>
                    <a:pt x="48" y="20"/>
                  </a:lnTo>
                  <a:lnTo>
                    <a:pt x="24" y="0"/>
                  </a:lnTo>
                  <a:lnTo>
                    <a:pt x="12" y="20"/>
                  </a:lnTo>
                  <a:lnTo>
                    <a:pt x="0" y="60"/>
                  </a:lnTo>
                  <a:lnTo>
                    <a:pt x="12" y="120"/>
                  </a:lnTo>
                  <a:lnTo>
                    <a:pt x="264" y="640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Freeform 59"/>
            <p:cNvSpPr>
              <a:spLocks/>
            </p:cNvSpPr>
            <p:nvPr/>
          </p:nvSpPr>
          <p:spPr bwMode="auto">
            <a:xfrm>
              <a:off x="1296" y="1163"/>
              <a:ext cx="9792" cy="144"/>
            </a:xfrm>
            <a:custGeom>
              <a:avLst/>
              <a:gdLst>
                <a:gd name="T0" fmla="*/ 48 w 9774"/>
                <a:gd name="T1" fmla="*/ 247 h 110"/>
                <a:gd name="T2" fmla="*/ 0 w 9774"/>
                <a:gd name="T3" fmla="*/ 0 h 110"/>
                <a:gd name="T4" fmla="*/ 9828 w 9774"/>
                <a:gd name="T5" fmla="*/ 0 h 110"/>
                <a:gd name="T6" fmla="*/ 9780 w 9774"/>
                <a:gd name="T7" fmla="*/ 247 h 110"/>
                <a:gd name="T8" fmla="*/ 48 w 9774"/>
                <a:gd name="T9" fmla="*/ 2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74"/>
                <a:gd name="T16" fmla="*/ 0 h 110"/>
                <a:gd name="T17" fmla="*/ 9774 w 9774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74" h="110">
                  <a:moveTo>
                    <a:pt x="48" y="110"/>
                  </a:moveTo>
                  <a:lnTo>
                    <a:pt x="0" y="0"/>
                  </a:lnTo>
                  <a:lnTo>
                    <a:pt x="9774" y="0"/>
                  </a:lnTo>
                  <a:lnTo>
                    <a:pt x="9726" y="110"/>
                  </a:lnTo>
                  <a:lnTo>
                    <a:pt x="48" y="110"/>
                  </a:lnTo>
                  <a:close/>
                </a:path>
              </a:pathLst>
            </a:custGeom>
            <a:solidFill>
              <a:srgbClr val="B0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Freeform 60"/>
            <p:cNvSpPr>
              <a:spLocks/>
            </p:cNvSpPr>
            <p:nvPr/>
          </p:nvSpPr>
          <p:spPr bwMode="auto">
            <a:xfrm rot="10800000" flipH="1">
              <a:off x="10944" y="1163"/>
              <a:ext cx="144" cy="14963"/>
            </a:xfrm>
            <a:custGeom>
              <a:avLst/>
              <a:gdLst>
                <a:gd name="T0" fmla="*/ 0 w 48"/>
                <a:gd name="T1" fmla="*/ 15412 h 14698"/>
                <a:gd name="T2" fmla="*/ 1296 w 48"/>
                <a:gd name="T3" fmla="*/ 15508 h 14698"/>
                <a:gd name="T4" fmla="*/ 1296 w 48"/>
                <a:gd name="T5" fmla="*/ 0 h 14698"/>
                <a:gd name="T6" fmla="*/ 0 w 48"/>
                <a:gd name="T7" fmla="*/ 116 h 14698"/>
                <a:gd name="T8" fmla="*/ 0 w 48"/>
                <a:gd name="T9" fmla="*/ 15412 h 14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698"/>
                <a:gd name="T17" fmla="*/ 48 w 48"/>
                <a:gd name="T18" fmla="*/ 14698 h 146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698">
                  <a:moveTo>
                    <a:pt x="0" y="14608"/>
                  </a:moveTo>
                  <a:lnTo>
                    <a:pt x="48" y="14698"/>
                  </a:lnTo>
                  <a:lnTo>
                    <a:pt x="48" y="0"/>
                  </a:lnTo>
                  <a:lnTo>
                    <a:pt x="0" y="110"/>
                  </a:lnTo>
                  <a:lnTo>
                    <a:pt x="0" y="14608"/>
                  </a:lnTo>
                  <a:close/>
                </a:path>
              </a:pathLst>
            </a:custGeom>
            <a:solidFill>
              <a:srgbClr val="B0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Freeform 61"/>
            <p:cNvSpPr>
              <a:spLocks/>
            </p:cNvSpPr>
            <p:nvPr/>
          </p:nvSpPr>
          <p:spPr bwMode="auto">
            <a:xfrm>
              <a:off x="1296" y="15982"/>
              <a:ext cx="9792" cy="153"/>
            </a:xfrm>
            <a:custGeom>
              <a:avLst/>
              <a:gdLst>
                <a:gd name="T0" fmla="*/ 48 w 9774"/>
                <a:gd name="T1" fmla="*/ 0 h 90"/>
                <a:gd name="T2" fmla="*/ 0 w 9774"/>
                <a:gd name="T3" fmla="*/ 442 h 90"/>
                <a:gd name="T4" fmla="*/ 9828 w 9774"/>
                <a:gd name="T5" fmla="*/ 442 h 90"/>
                <a:gd name="T6" fmla="*/ 9780 w 9774"/>
                <a:gd name="T7" fmla="*/ 0 h 90"/>
                <a:gd name="T8" fmla="*/ 48 w 9774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74"/>
                <a:gd name="T16" fmla="*/ 0 h 90"/>
                <a:gd name="T17" fmla="*/ 9774 w 977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74" h="90">
                  <a:moveTo>
                    <a:pt x="48" y="0"/>
                  </a:moveTo>
                  <a:lnTo>
                    <a:pt x="0" y="90"/>
                  </a:lnTo>
                  <a:lnTo>
                    <a:pt x="9774" y="90"/>
                  </a:lnTo>
                  <a:lnTo>
                    <a:pt x="9726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B0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Freeform 62"/>
            <p:cNvSpPr>
              <a:spLocks/>
            </p:cNvSpPr>
            <p:nvPr/>
          </p:nvSpPr>
          <p:spPr bwMode="auto">
            <a:xfrm>
              <a:off x="1296" y="1163"/>
              <a:ext cx="144" cy="14954"/>
            </a:xfrm>
            <a:custGeom>
              <a:avLst/>
              <a:gdLst>
                <a:gd name="T0" fmla="*/ 1296 w 48"/>
                <a:gd name="T1" fmla="*/ 15384 h 14698"/>
                <a:gd name="T2" fmla="*/ 0 w 48"/>
                <a:gd name="T3" fmla="*/ 15479 h 14698"/>
                <a:gd name="T4" fmla="*/ 0 w 48"/>
                <a:gd name="T5" fmla="*/ 0 h 14698"/>
                <a:gd name="T6" fmla="*/ 1296 w 48"/>
                <a:gd name="T7" fmla="*/ 116 h 14698"/>
                <a:gd name="T8" fmla="*/ 1296 w 48"/>
                <a:gd name="T9" fmla="*/ 15384 h 14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698"/>
                <a:gd name="T17" fmla="*/ 48 w 48"/>
                <a:gd name="T18" fmla="*/ 14698 h 146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698">
                  <a:moveTo>
                    <a:pt x="48" y="14608"/>
                  </a:moveTo>
                  <a:lnTo>
                    <a:pt x="0" y="14698"/>
                  </a:lnTo>
                  <a:lnTo>
                    <a:pt x="0" y="0"/>
                  </a:lnTo>
                  <a:lnTo>
                    <a:pt x="48" y="110"/>
                  </a:lnTo>
                  <a:lnTo>
                    <a:pt x="48" y="14608"/>
                  </a:lnTo>
                  <a:close/>
                </a:path>
              </a:pathLst>
            </a:custGeom>
            <a:solidFill>
              <a:srgbClr val="B0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5" name="Picture 65" descr="BUOMVA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2209800"/>
            <a:ext cx="666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6" descr="BUOMVA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457200"/>
            <a:ext cx="666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9" descr="BUOMVA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667000"/>
            <a:ext cx="666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90" name="AutoShape 70"/>
          <p:cNvSpPr>
            <a:spLocks noChangeArrowheads="1"/>
          </p:cNvSpPr>
          <p:nvPr/>
        </p:nvSpPr>
        <p:spPr bwMode="auto">
          <a:xfrm rot="1816405">
            <a:off x="533400" y="1752600"/>
            <a:ext cx="777875" cy="685800"/>
          </a:xfrm>
          <a:prstGeom prst="star4">
            <a:avLst>
              <a:gd name="adj" fmla="val 641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58791" name="AutoShape 71"/>
          <p:cNvSpPr>
            <a:spLocks noChangeArrowheads="1"/>
          </p:cNvSpPr>
          <p:nvPr/>
        </p:nvSpPr>
        <p:spPr bwMode="auto">
          <a:xfrm>
            <a:off x="7010400" y="4572000"/>
            <a:ext cx="1746250" cy="685800"/>
          </a:xfrm>
          <a:prstGeom prst="star4">
            <a:avLst>
              <a:gd name="adj" fmla="val 641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58792" name="AutoShape 72"/>
          <p:cNvSpPr>
            <a:spLocks noChangeArrowheads="1"/>
          </p:cNvSpPr>
          <p:nvPr/>
        </p:nvSpPr>
        <p:spPr bwMode="auto">
          <a:xfrm rot="1816405">
            <a:off x="7391400" y="1219200"/>
            <a:ext cx="777875" cy="685800"/>
          </a:xfrm>
          <a:prstGeom prst="star4">
            <a:avLst>
              <a:gd name="adj" fmla="val 575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58795" name="AutoShape 75"/>
          <p:cNvSpPr>
            <a:spLocks noChangeArrowheads="1"/>
          </p:cNvSpPr>
          <p:nvPr/>
        </p:nvSpPr>
        <p:spPr bwMode="auto">
          <a:xfrm>
            <a:off x="0" y="3581400"/>
            <a:ext cx="1746250" cy="685800"/>
          </a:xfrm>
          <a:prstGeom prst="star4">
            <a:avLst>
              <a:gd name="adj" fmla="val 641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3082" name="Picture 79" descr="EARTH-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1371600"/>
            <a:ext cx="5791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811" name="bai ca di hoc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4478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Text Box 93"/>
          <p:cNvSpPr txBox="1">
            <a:spLocks noChangeArrowheads="1"/>
          </p:cNvSpPr>
          <p:nvPr/>
        </p:nvSpPr>
        <p:spPr bwMode="auto">
          <a:xfrm>
            <a:off x="1447800" y="3352800"/>
            <a:ext cx="6858000" cy="178435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66"/>
                </a:solidFill>
                <a:latin typeface="Arial" charset="0"/>
              </a:rPr>
              <a:t>Luyện từ và câu  lớp 5</a:t>
            </a:r>
          </a:p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66"/>
                </a:solidFill>
                <a:latin typeface="Arial" charset="0"/>
              </a:rPr>
              <a:t>Bài : Đại từ</a:t>
            </a:r>
          </a:p>
        </p:txBody>
      </p:sp>
      <p:pic>
        <p:nvPicPr>
          <p:cNvPr id="3085" name="Picture 96" descr="Floral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7696200" y="32004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97" descr="Floral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609600" y="685800"/>
            <a:ext cx="106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98" descr="Bauernba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88" name="Group 99"/>
          <p:cNvGrpSpPr>
            <a:grpSpLocks/>
          </p:cNvGrpSpPr>
          <p:nvPr/>
        </p:nvGrpSpPr>
        <p:grpSpPr bwMode="auto">
          <a:xfrm>
            <a:off x="0" y="5334000"/>
            <a:ext cx="1295400" cy="1524000"/>
            <a:chOff x="2112" y="1344"/>
            <a:chExt cx="1728" cy="1488"/>
          </a:xfrm>
        </p:grpSpPr>
        <p:pic>
          <p:nvPicPr>
            <p:cNvPr id="3089" name="Picture 100" descr="Blume10T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12" y="1344"/>
              <a:ext cx="1728" cy="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0" name="Picture 101" descr="Buom 12T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304" y="2112"/>
              <a:ext cx="88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3000"/>
                                        <p:tgtEl>
                                          <p:spTgt spid="15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5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5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5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3000"/>
                                        <p:tgtEl>
                                          <p:spTgt spid="158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5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4464" fill="hold"/>
                                        <p:tgtEl>
                                          <p:spTgt spid="1588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811"/>
                </p:tgtEl>
              </p:cMediaNode>
            </p:audio>
          </p:childTnLst>
        </p:cTn>
      </p:par>
    </p:tnLst>
    <p:bldLst>
      <p:bldP spid="158790" grpId="0" animBg="1"/>
      <p:bldP spid="158791" grpId="0" animBg="1"/>
      <p:bldP spid="158792" grpId="0" animBg="1"/>
      <p:bldP spid="15879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Rot="1" noChangeArrowheads="1"/>
          </p:cNvSpPr>
          <p:nvPr/>
        </p:nvSpPr>
        <p:spPr bwMode="auto">
          <a:xfrm>
            <a:off x="1295400" y="1143000"/>
            <a:ext cx="7620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17600" indent="-1117600" eaLnBrk="1" hangingPunct="1">
              <a:tabLst>
                <a:tab pos="3548063" algn="l"/>
                <a:tab pos="3944938" algn="l"/>
              </a:tabLst>
            </a:pPr>
            <a:r>
              <a:rPr lang="en-US" sz="2400" b="1">
                <a:latin typeface="Arial" charset="0"/>
              </a:rPr>
              <a:t>             </a:t>
            </a:r>
            <a:r>
              <a:rPr lang="en-US" sz="4000" b="1" i="1">
                <a:latin typeface="Arial" charset="0"/>
              </a:rPr>
              <a:t> </a:t>
            </a:r>
            <a:r>
              <a:rPr lang="en-US" sz="2400" b="1">
                <a:latin typeface="Arial" charset="0"/>
              </a:rPr>
              <a:t>                  </a:t>
            </a:r>
            <a:r>
              <a:rPr lang="en-US" sz="3200" b="1">
                <a:latin typeface="Arial" charset="0"/>
              </a:rPr>
              <a:t> 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124200" y="8382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u="sng">
                <a:solidFill>
                  <a:srgbClr val="FF0066"/>
                </a:solidFill>
                <a:latin typeface="Arial" charset="0"/>
              </a:rPr>
              <a:t>Luyện từ và câu</a:t>
            </a:r>
          </a:p>
        </p:txBody>
      </p:sp>
      <p:pic>
        <p:nvPicPr>
          <p:cNvPr id="12292" name="Picture 5" descr="Bauern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8674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2895600" y="11430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ĐẠI TỪ</a:t>
            </a:r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381000" y="1524000"/>
            <a:ext cx="2667000" cy="519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III-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tập</a:t>
            </a:r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1371600" y="2057400"/>
            <a:ext cx="7239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r>
              <a:rPr lang="en-US" sz="2400">
                <a:solidFill>
                  <a:srgbClr val="000099"/>
                </a:solidFill>
                <a:latin typeface="Arial" charset="0"/>
              </a:rPr>
              <a:t>        </a:t>
            </a:r>
            <a:r>
              <a:rPr lang="en-US" sz="2400" b="1">
                <a:solidFill>
                  <a:srgbClr val="000000"/>
                </a:solidFill>
                <a:latin typeface="Arial" charset="0"/>
              </a:rPr>
              <a:t>2.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i="1">
                <a:solidFill>
                  <a:srgbClr val="000000"/>
                </a:solidFill>
                <a:latin typeface="Arial" charset="0"/>
              </a:rPr>
              <a:t>Tìm những </a:t>
            </a:r>
            <a:r>
              <a:rPr lang="vi-VN" sz="2400" i="1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 i="1">
                <a:solidFill>
                  <a:srgbClr val="000000"/>
                </a:solidFill>
                <a:latin typeface="Arial" charset="0"/>
              </a:rPr>
              <a:t>ại từ </a:t>
            </a:r>
            <a:r>
              <a:rPr lang="vi-VN" sz="2400" i="1">
                <a:solidFill>
                  <a:srgbClr val="000000"/>
                </a:solidFill>
                <a:latin typeface="Arial" charset="0"/>
              </a:rPr>
              <a:t>đư</a:t>
            </a:r>
            <a:r>
              <a:rPr lang="en-US" sz="2400" i="1">
                <a:solidFill>
                  <a:srgbClr val="000000"/>
                </a:solidFill>
                <a:latin typeface="Arial" charset="0"/>
              </a:rPr>
              <a:t>ợc dùng trong bài ca dao sau:</a:t>
            </a:r>
          </a:p>
          <a:p>
            <a:pPr algn="just" eaLnBrk="1" hangingPunct="1"/>
            <a:r>
              <a:rPr lang="en-US" sz="2400">
                <a:solidFill>
                  <a:srgbClr val="000000"/>
                </a:solidFill>
                <a:latin typeface="Arial" charset="0"/>
              </a:rPr>
              <a:t>                            - Cái cò, cái vạc, cái nông,</a:t>
            </a:r>
          </a:p>
          <a:p>
            <a:pPr algn="just" eaLnBrk="1" hangingPunct="1"/>
            <a:r>
              <a:rPr lang="en-US" sz="2400">
                <a:solidFill>
                  <a:srgbClr val="000000"/>
                </a:solidFill>
                <a:latin typeface="Arial" charset="0"/>
              </a:rPr>
              <a:t>                      Sao mày giẫm lúa nhà ông, hỡi cò?</a:t>
            </a:r>
          </a:p>
          <a:p>
            <a:pPr algn="just" eaLnBrk="1" hangingPunct="1"/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algn="just" eaLnBrk="1" hangingPunct="1"/>
            <a:r>
              <a:rPr lang="en-US" sz="2400">
                <a:solidFill>
                  <a:srgbClr val="000000"/>
                </a:solidFill>
                <a:latin typeface="Arial" charset="0"/>
              </a:rPr>
              <a:t>                          - Không không tôi </a:t>
            </a:r>
            <a:r>
              <a:rPr lang="vi-VN" sz="240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ứng trên bờ,</a:t>
            </a:r>
          </a:p>
          <a:p>
            <a:pPr algn="just" eaLnBrk="1" hangingPunct="1"/>
            <a:r>
              <a:rPr lang="en-US" sz="2400">
                <a:solidFill>
                  <a:srgbClr val="000000"/>
                </a:solidFill>
                <a:latin typeface="Arial" charset="0"/>
              </a:rPr>
              <a:t>                      Mẹ con cái diệc </a:t>
            </a:r>
            <a:r>
              <a:rPr lang="vi-VN" sz="240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ổ ngờ cho tôi.</a:t>
            </a:r>
          </a:p>
          <a:p>
            <a:pPr algn="just" eaLnBrk="1" hangingPunct="1"/>
            <a:r>
              <a:rPr lang="en-US" sz="2400">
                <a:solidFill>
                  <a:srgbClr val="000000"/>
                </a:solidFill>
                <a:latin typeface="Arial" charset="0"/>
              </a:rPr>
              <a:t>                          Chẳng tin, ông </a:t>
            </a:r>
            <a:r>
              <a:rPr lang="vi-VN" sz="240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ến mà coi,</a:t>
            </a:r>
          </a:p>
          <a:p>
            <a:pPr algn="just" eaLnBrk="1" hangingPunct="1"/>
            <a:r>
              <a:rPr lang="en-US" sz="2400">
                <a:solidFill>
                  <a:srgbClr val="000000"/>
                </a:solidFill>
                <a:latin typeface="Arial" charset="0"/>
              </a:rPr>
              <a:t>                      Mẹ con nhà nó còn ngồi </a:t>
            </a:r>
            <a:r>
              <a:rPr lang="vi-VN" sz="240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ây kia.</a:t>
            </a:r>
          </a:p>
        </p:txBody>
      </p:sp>
      <p:pic>
        <p:nvPicPr>
          <p:cNvPr id="139275" name="Picture 11" descr="1121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609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9" name="Line 15"/>
          <p:cNvSpPr>
            <a:spLocks noChangeShapeType="1"/>
          </p:cNvSpPr>
          <p:nvPr/>
        </p:nvSpPr>
        <p:spPr bwMode="auto">
          <a:xfrm>
            <a:off x="5943600" y="2438400"/>
            <a:ext cx="19050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0" name="Line 16"/>
          <p:cNvSpPr>
            <a:spLocks noChangeShapeType="1"/>
          </p:cNvSpPr>
          <p:nvPr/>
        </p:nvSpPr>
        <p:spPr bwMode="auto">
          <a:xfrm>
            <a:off x="3048000" y="2438400"/>
            <a:ext cx="13716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838200" cy="6096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39282" name="Line 18"/>
          <p:cNvSpPr>
            <a:spLocks noChangeShapeType="1"/>
          </p:cNvSpPr>
          <p:nvPr/>
        </p:nvSpPr>
        <p:spPr bwMode="auto">
          <a:xfrm>
            <a:off x="3048000" y="2438400"/>
            <a:ext cx="13716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3" name="Line 19"/>
          <p:cNvSpPr>
            <a:spLocks noChangeShapeType="1"/>
          </p:cNvSpPr>
          <p:nvPr/>
        </p:nvSpPr>
        <p:spPr bwMode="auto">
          <a:xfrm>
            <a:off x="2362200" y="2438400"/>
            <a:ext cx="5334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84" name="Line 20"/>
          <p:cNvSpPr>
            <a:spLocks noChangeShapeType="1"/>
          </p:cNvSpPr>
          <p:nvPr/>
        </p:nvSpPr>
        <p:spPr bwMode="auto">
          <a:xfrm>
            <a:off x="4648200" y="2438400"/>
            <a:ext cx="11430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9" grpId="0" animBg="1"/>
      <p:bldP spid="139280" grpId="0" animBg="1"/>
      <p:bldP spid="139282" grpId="0" animBg="1"/>
      <p:bldP spid="139283" grpId="0" animBg="1"/>
      <p:bldP spid="1392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Di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838200"/>
            <a:ext cx="7315200" cy="5410200"/>
          </a:xfrm>
          <a:prstGeom prst="rect">
            <a:avLst/>
          </a:prstGeom>
          <a:noFill/>
          <a:ln w="57150" cmpd="thinThick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3448050" y="1143000"/>
            <a:ext cx="20383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  <a:cs typeface="Arial"/>
              </a:rPr>
              <a:t>Con diệc</a:t>
            </a:r>
          </a:p>
        </p:txBody>
      </p:sp>
      <p:sp>
        <p:nvSpPr>
          <p:cNvPr id="1331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6343650"/>
            <a:ext cx="13716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02341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1588" y="0"/>
            <a:ext cx="1522412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5" name="Oval 3"/>
          <p:cNvSpPr>
            <a:spLocks noChangeArrowheads="1"/>
          </p:cNvSpPr>
          <p:nvPr/>
        </p:nvSpPr>
        <p:spPr bwMode="auto">
          <a:xfrm>
            <a:off x="7924800" y="152400"/>
            <a:ext cx="9906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3300"/>
                </a:solidFill>
                <a:latin typeface="Arial" charset="0"/>
              </a:rPr>
              <a:t>11</a:t>
            </a:r>
          </a:p>
        </p:txBody>
      </p:sp>
      <p:sp>
        <p:nvSpPr>
          <p:cNvPr id="156676" name="Oval 4"/>
          <p:cNvSpPr>
            <a:spLocks noChangeArrowheads="1"/>
          </p:cNvSpPr>
          <p:nvPr/>
        </p:nvSpPr>
        <p:spPr bwMode="auto">
          <a:xfrm>
            <a:off x="7772400" y="152400"/>
            <a:ext cx="9906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3300"/>
                </a:solidFill>
                <a:latin typeface="Arial" charset="0"/>
              </a:rPr>
              <a:t>12</a:t>
            </a:r>
          </a:p>
        </p:txBody>
      </p:sp>
      <p:sp>
        <p:nvSpPr>
          <p:cNvPr id="156677" name="Oval 5"/>
          <p:cNvSpPr>
            <a:spLocks noChangeArrowheads="1"/>
          </p:cNvSpPr>
          <p:nvPr/>
        </p:nvSpPr>
        <p:spPr bwMode="auto">
          <a:xfrm>
            <a:off x="7924800" y="152400"/>
            <a:ext cx="9906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3300"/>
                </a:solidFill>
                <a:latin typeface="Arial" charset="0"/>
              </a:rPr>
              <a:t>13</a:t>
            </a:r>
          </a:p>
        </p:txBody>
      </p:sp>
      <p:sp>
        <p:nvSpPr>
          <p:cNvPr id="156678" name="Oval 6"/>
          <p:cNvSpPr>
            <a:spLocks noChangeArrowheads="1"/>
          </p:cNvSpPr>
          <p:nvPr/>
        </p:nvSpPr>
        <p:spPr bwMode="auto">
          <a:xfrm>
            <a:off x="7924800" y="76200"/>
            <a:ext cx="9906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3300"/>
                </a:solidFill>
                <a:latin typeface="Arial" charset="0"/>
              </a:rPr>
              <a:t>14</a:t>
            </a:r>
          </a:p>
        </p:txBody>
      </p:sp>
      <p:sp>
        <p:nvSpPr>
          <p:cNvPr id="156679" name="Oval 7"/>
          <p:cNvSpPr>
            <a:spLocks noChangeArrowheads="1"/>
          </p:cNvSpPr>
          <p:nvPr/>
        </p:nvSpPr>
        <p:spPr bwMode="auto">
          <a:xfrm>
            <a:off x="7924800" y="76200"/>
            <a:ext cx="1066800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3300"/>
                </a:solidFill>
                <a:latin typeface="Arial" charset="0"/>
              </a:rPr>
              <a:t>5</a:t>
            </a:r>
          </a:p>
        </p:txBody>
      </p:sp>
      <p:sp>
        <p:nvSpPr>
          <p:cNvPr id="156680" name="Oval 8"/>
          <p:cNvSpPr>
            <a:spLocks noChangeArrowheads="1"/>
          </p:cNvSpPr>
          <p:nvPr/>
        </p:nvSpPr>
        <p:spPr bwMode="auto">
          <a:xfrm>
            <a:off x="7772400" y="228600"/>
            <a:ext cx="1066800" cy="1143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3300"/>
                </a:solidFill>
                <a:latin typeface="Arial" charset="0"/>
              </a:rPr>
              <a:t>2</a:t>
            </a:r>
          </a:p>
        </p:txBody>
      </p:sp>
      <p:sp>
        <p:nvSpPr>
          <p:cNvPr id="156681" name="Oval 9"/>
          <p:cNvSpPr>
            <a:spLocks noChangeArrowheads="1"/>
          </p:cNvSpPr>
          <p:nvPr/>
        </p:nvSpPr>
        <p:spPr bwMode="auto">
          <a:xfrm>
            <a:off x="7772400" y="152400"/>
            <a:ext cx="9906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3300"/>
                </a:solidFill>
                <a:latin typeface="Arial" charset="0"/>
              </a:rPr>
              <a:t>1</a:t>
            </a:r>
          </a:p>
        </p:txBody>
      </p:sp>
      <p:sp>
        <p:nvSpPr>
          <p:cNvPr id="156682" name="Oval 10"/>
          <p:cNvSpPr>
            <a:spLocks noChangeArrowheads="1"/>
          </p:cNvSpPr>
          <p:nvPr/>
        </p:nvSpPr>
        <p:spPr bwMode="auto">
          <a:xfrm>
            <a:off x="7924800" y="304800"/>
            <a:ext cx="9906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3300"/>
                </a:solidFill>
                <a:latin typeface="Arial" charset="0"/>
              </a:rPr>
              <a:t>8</a:t>
            </a:r>
          </a:p>
        </p:txBody>
      </p:sp>
      <p:sp>
        <p:nvSpPr>
          <p:cNvPr id="156683" name="Oval 11"/>
          <p:cNvSpPr>
            <a:spLocks noChangeArrowheads="1"/>
          </p:cNvSpPr>
          <p:nvPr/>
        </p:nvSpPr>
        <p:spPr bwMode="auto">
          <a:xfrm>
            <a:off x="8001000" y="0"/>
            <a:ext cx="9906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3300"/>
                </a:solidFill>
                <a:latin typeface="Arial" charset="0"/>
              </a:rPr>
              <a:t>9</a:t>
            </a:r>
          </a:p>
        </p:txBody>
      </p:sp>
      <p:sp>
        <p:nvSpPr>
          <p:cNvPr id="156684" name="Oval 12"/>
          <p:cNvSpPr>
            <a:spLocks noChangeArrowheads="1"/>
          </p:cNvSpPr>
          <p:nvPr/>
        </p:nvSpPr>
        <p:spPr bwMode="auto">
          <a:xfrm>
            <a:off x="7924800" y="228600"/>
            <a:ext cx="9906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3300"/>
                </a:solidFill>
                <a:latin typeface="Arial" charset="0"/>
              </a:rPr>
              <a:t>6</a:t>
            </a:r>
          </a:p>
        </p:txBody>
      </p:sp>
      <p:sp>
        <p:nvSpPr>
          <p:cNvPr id="156685" name="Oval 13"/>
          <p:cNvSpPr>
            <a:spLocks noChangeArrowheads="1"/>
          </p:cNvSpPr>
          <p:nvPr/>
        </p:nvSpPr>
        <p:spPr bwMode="auto">
          <a:xfrm>
            <a:off x="8077200" y="-76200"/>
            <a:ext cx="9906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3300"/>
                </a:solidFill>
                <a:latin typeface="Arial" charset="0"/>
              </a:rPr>
              <a:t>4</a:t>
            </a:r>
          </a:p>
        </p:txBody>
      </p:sp>
      <p:sp>
        <p:nvSpPr>
          <p:cNvPr id="156686" name="Oval 14"/>
          <p:cNvSpPr>
            <a:spLocks noChangeArrowheads="1"/>
          </p:cNvSpPr>
          <p:nvPr/>
        </p:nvSpPr>
        <p:spPr bwMode="auto">
          <a:xfrm>
            <a:off x="7848600" y="50800"/>
            <a:ext cx="10668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3300"/>
                </a:solidFill>
                <a:latin typeface="Arial" charset="0"/>
              </a:rPr>
              <a:t>3</a:t>
            </a:r>
          </a:p>
        </p:txBody>
      </p:sp>
      <p:sp>
        <p:nvSpPr>
          <p:cNvPr id="156687" name="Oval 15"/>
          <p:cNvSpPr>
            <a:spLocks noChangeArrowheads="1"/>
          </p:cNvSpPr>
          <p:nvPr/>
        </p:nvSpPr>
        <p:spPr bwMode="auto">
          <a:xfrm>
            <a:off x="7924800" y="152400"/>
            <a:ext cx="9906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3300"/>
                </a:solidFill>
                <a:latin typeface="Arial" charset="0"/>
              </a:rPr>
              <a:t>7</a:t>
            </a:r>
          </a:p>
        </p:txBody>
      </p:sp>
      <p:sp>
        <p:nvSpPr>
          <p:cNvPr id="156688" name="Oval 16"/>
          <p:cNvSpPr>
            <a:spLocks noChangeArrowheads="1"/>
          </p:cNvSpPr>
          <p:nvPr/>
        </p:nvSpPr>
        <p:spPr bwMode="auto">
          <a:xfrm>
            <a:off x="8077200" y="76200"/>
            <a:ext cx="9906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3300"/>
                </a:solidFill>
                <a:latin typeface="Arial" charset="0"/>
              </a:rPr>
              <a:t>10</a:t>
            </a:r>
          </a:p>
        </p:txBody>
      </p:sp>
      <p:sp>
        <p:nvSpPr>
          <p:cNvPr id="156689" name="Oval 17"/>
          <p:cNvSpPr>
            <a:spLocks noChangeArrowheads="1"/>
          </p:cNvSpPr>
          <p:nvPr/>
        </p:nvSpPr>
        <p:spPr bwMode="auto">
          <a:xfrm>
            <a:off x="7924800" y="152400"/>
            <a:ext cx="9906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3300"/>
                </a:solidFill>
                <a:latin typeface="Arial" charset="0"/>
              </a:rPr>
              <a:t>15</a:t>
            </a:r>
          </a:p>
        </p:txBody>
      </p:sp>
      <p:sp>
        <p:nvSpPr>
          <p:cNvPr id="156690" name="Oval 18"/>
          <p:cNvSpPr>
            <a:spLocks noChangeArrowheads="1"/>
          </p:cNvSpPr>
          <p:nvPr/>
        </p:nvSpPr>
        <p:spPr bwMode="auto">
          <a:xfrm>
            <a:off x="7924800" y="228600"/>
            <a:ext cx="9906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3300"/>
                </a:solidFill>
                <a:latin typeface="Arial" charset="0"/>
              </a:rPr>
              <a:t>16</a:t>
            </a:r>
          </a:p>
        </p:txBody>
      </p:sp>
      <p:sp>
        <p:nvSpPr>
          <p:cNvPr id="156691" name="Oval 19"/>
          <p:cNvSpPr>
            <a:spLocks noChangeArrowheads="1"/>
          </p:cNvSpPr>
          <p:nvPr/>
        </p:nvSpPr>
        <p:spPr bwMode="auto">
          <a:xfrm>
            <a:off x="7924800" y="76200"/>
            <a:ext cx="9906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3300"/>
                </a:solidFill>
                <a:latin typeface="Arial" charset="0"/>
              </a:rPr>
              <a:t>17</a:t>
            </a:r>
          </a:p>
        </p:txBody>
      </p:sp>
      <p:sp>
        <p:nvSpPr>
          <p:cNvPr id="156692" name="Oval 20"/>
          <p:cNvSpPr>
            <a:spLocks noChangeArrowheads="1"/>
          </p:cNvSpPr>
          <p:nvPr/>
        </p:nvSpPr>
        <p:spPr bwMode="auto">
          <a:xfrm>
            <a:off x="7924800" y="76200"/>
            <a:ext cx="9906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3300"/>
                </a:solidFill>
                <a:latin typeface="Arial" charset="0"/>
              </a:rPr>
              <a:t>18</a:t>
            </a:r>
          </a:p>
        </p:txBody>
      </p:sp>
      <p:sp>
        <p:nvSpPr>
          <p:cNvPr id="156693" name="Oval 21"/>
          <p:cNvSpPr>
            <a:spLocks noChangeArrowheads="1"/>
          </p:cNvSpPr>
          <p:nvPr/>
        </p:nvSpPr>
        <p:spPr bwMode="auto">
          <a:xfrm>
            <a:off x="7924800" y="152400"/>
            <a:ext cx="9906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3300"/>
                </a:solidFill>
                <a:latin typeface="Arial" charset="0"/>
              </a:rPr>
              <a:t>19</a:t>
            </a:r>
          </a:p>
        </p:txBody>
      </p:sp>
      <p:sp>
        <p:nvSpPr>
          <p:cNvPr id="156694" name="Oval 22"/>
          <p:cNvSpPr>
            <a:spLocks noChangeArrowheads="1"/>
          </p:cNvSpPr>
          <p:nvPr/>
        </p:nvSpPr>
        <p:spPr bwMode="auto">
          <a:xfrm>
            <a:off x="7924800" y="152400"/>
            <a:ext cx="9906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3300"/>
                </a:solidFill>
                <a:latin typeface="Arial" charset="0"/>
              </a:rPr>
              <a:t>20</a:t>
            </a:r>
          </a:p>
        </p:txBody>
      </p:sp>
      <p:sp>
        <p:nvSpPr>
          <p:cNvPr id="156695" name="Oval 23"/>
          <p:cNvSpPr>
            <a:spLocks noChangeArrowheads="1"/>
          </p:cNvSpPr>
          <p:nvPr/>
        </p:nvSpPr>
        <p:spPr bwMode="auto">
          <a:xfrm>
            <a:off x="8001000" y="152400"/>
            <a:ext cx="9906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3300"/>
                </a:solidFill>
                <a:latin typeface="Arial" charset="0"/>
              </a:rPr>
              <a:t>21</a:t>
            </a:r>
          </a:p>
        </p:txBody>
      </p:sp>
      <p:sp>
        <p:nvSpPr>
          <p:cNvPr id="156696" name="Oval 24"/>
          <p:cNvSpPr>
            <a:spLocks noChangeArrowheads="1"/>
          </p:cNvSpPr>
          <p:nvPr/>
        </p:nvSpPr>
        <p:spPr bwMode="auto">
          <a:xfrm>
            <a:off x="7848600" y="76200"/>
            <a:ext cx="9906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3300"/>
                </a:solidFill>
                <a:latin typeface="Arial" charset="0"/>
              </a:rPr>
              <a:t>22</a:t>
            </a:r>
          </a:p>
        </p:txBody>
      </p:sp>
      <p:sp>
        <p:nvSpPr>
          <p:cNvPr id="156697" name="Oval 25"/>
          <p:cNvSpPr>
            <a:spLocks noChangeArrowheads="1"/>
          </p:cNvSpPr>
          <p:nvPr/>
        </p:nvSpPr>
        <p:spPr bwMode="auto">
          <a:xfrm>
            <a:off x="8077200" y="76200"/>
            <a:ext cx="9906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3300"/>
                </a:solidFill>
                <a:latin typeface="Arial" charset="0"/>
              </a:rPr>
              <a:t>23</a:t>
            </a:r>
          </a:p>
        </p:txBody>
      </p:sp>
      <p:sp>
        <p:nvSpPr>
          <p:cNvPr id="156698" name="Oval 26"/>
          <p:cNvSpPr>
            <a:spLocks noChangeArrowheads="1"/>
          </p:cNvSpPr>
          <p:nvPr/>
        </p:nvSpPr>
        <p:spPr bwMode="auto">
          <a:xfrm>
            <a:off x="8077200" y="76200"/>
            <a:ext cx="9906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3300"/>
                </a:solidFill>
                <a:latin typeface="Arial" charset="0"/>
              </a:rPr>
              <a:t>24</a:t>
            </a:r>
          </a:p>
        </p:txBody>
      </p:sp>
      <p:sp>
        <p:nvSpPr>
          <p:cNvPr id="156699" name="Oval 27"/>
          <p:cNvSpPr>
            <a:spLocks noChangeArrowheads="1"/>
          </p:cNvSpPr>
          <p:nvPr/>
        </p:nvSpPr>
        <p:spPr bwMode="auto">
          <a:xfrm>
            <a:off x="8077200" y="152400"/>
            <a:ext cx="9906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3300"/>
                </a:solidFill>
                <a:latin typeface="Arial" charset="0"/>
              </a:rPr>
              <a:t>25</a:t>
            </a:r>
          </a:p>
        </p:txBody>
      </p:sp>
      <p:sp>
        <p:nvSpPr>
          <p:cNvPr id="156700" name="Oval 28"/>
          <p:cNvSpPr>
            <a:spLocks noChangeArrowheads="1"/>
          </p:cNvSpPr>
          <p:nvPr/>
        </p:nvSpPr>
        <p:spPr bwMode="auto">
          <a:xfrm>
            <a:off x="7924800" y="228600"/>
            <a:ext cx="9906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3300"/>
                </a:solidFill>
                <a:latin typeface="Arial" charset="0"/>
              </a:rPr>
              <a:t>26</a:t>
            </a:r>
          </a:p>
        </p:txBody>
      </p:sp>
      <p:sp>
        <p:nvSpPr>
          <p:cNvPr id="156701" name="Oval 29"/>
          <p:cNvSpPr>
            <a:spLocks noChangeArrowheads="1"/>
          </p:cNvSpPr>
          <p:nvPr/>
        </p:nvSpPr>
        <p:spPr bwMode="auto">
          <a:xfrm>
            <a:off x="8001000" y="152400"/>
            <a:ext cx="9906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3300"/>
                </a:solidFill>
                <a:latin typeface="Arial" charset="0"/>
              </a:rPr>
              <a:t>27</a:t>
            </a:r>
          </a:p>
        </p:txBody>
      </p:sp>
      <p:sp>
        <p:nvSpPr>
          <p:cNvPr id="156702" name="Oval 30"/>
          <p:cNvSpPr>
            <a:spLocks noChangeArrowheads="1"/>
          </p:cNvSpPr>
          <p:nvPr/>
        </p:nvSpPr>
        <p:spPr bwMode="auto">
          <a:xfrm>
            <a:off x="8001000" y="76200"/>
            <a:ext cx="9906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3300"/>
                </a:solidFill>
                <a:latin typeface="Arial" charset="0"/>
              </a:rPr>
              <a:t>28</a:t>
            </a:r>
          </a:p>
        </p:txBody>
      </p:sp>
      <p:sp>
        <p:nvSpPr>
          <p:cNvPr id="156703" name="Oval 31"/>
          <p:cNvSpPr>
            <a:spLocks noChangeArrowheads="1"/>
          </p:cNvSpPr>
          <p:nvPr/>
        </p:nvSpPr>
        <p:spPr bwMode="auto">
          <a:xfrm>
            <a:off x="7924800" y="228600"/>
            <a:ext cx="9906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3300"/>
                </a:solidFill>
                <a:latin typeface="Arial" charset="0"/>
              </a:rPr>
              <a:t>29</a:t>
            </a:r>
          </a:p>
        </p:txBody>
      </p:sp>
      <p:sp>
        <p:nvSpPr>
          <p:cNvPr id="156704" name="Oval 32"/>
          <p:cNvSpPr>
            <a:spLocks noChangeArrowheads="1"/>
          </p:cNvSpPr>
          <p:nvPr/>
        </p:nvSpPr>
        <p:spPr bwMode="auto">
          <a:xfrm>
            <a:off x="7924800" y="0"/>
            <a:ext cx="990600" cy="1219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DD4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3300"/>
                </a:solidFill>
                <a:latin typeface="Arial" charset="0"/>
              </a:rPr>
              <a:t>30</a:t>
            </a:r>
          </a:p>
        </p:txBody>
      </p:sp>
      <p:sp>
        <p:nvSpPr>
          <p:cNvPr id="14369" name="AutoShape 33" descr="683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0" y="5568950"/>
            <a:ext cx="2438400" cy="338138"/>
          </a:xfrm>
          <a:prstGeom prst="actionButtonHome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4370" name="Rectangle 35"/>
          <p:cNvSpPr>
            <a:spLocks noChangeArrowheads="1"/>
          </p:cNvSpPr>
          <p:nvPr/>
        </p:nvSpPr>
        <p:spPr bwMode="auto">
          <a:xfrm>
            <a:off x="1600200" y="1828800"/>
            <a:ext cx="601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600" b="1" i="1">
                <a:solidFill>
                  <a:srgbClr val="663300"/>
                </a:solidFill>
                <a:latin typeface="Arial" charset="0"/>
              </a:rPr>
              <a:t>Trò ch</a:t>
            </a:r>
            <a:r>
              <a:rPr lang="vi-VN" sz="3600" b="1" i="1">
                <a:solidFill>
                  <a:srgbClr val="663300"/>
                </a:solidFill>
                <a:latin typeface="Arial" charset="0"/>
              </a:rPr>
              <a:t>ơ</a:t>
            </a:r>
            <a:r>
              <a:rPr lang="en-US" sz="3600" b="1" i="1">
                <a:solidFill>
                  <a:srgbClr val="663300"/>
                </a:solidFill>
                <a:latin typeface="Arial" charset="0"/>
              </a:rPr>
              <a:t>i :</a:t>
            </a:r>
            <a:r>
              <a:rPr lang="en-US" sz="3200" b="1" i="1">
                <a:solidFill>
                  <a:schemeClr val="folHlink"/>
                </a:solidFill>
                <a:latin typeface="Arial" charset="0"/>
              </a:rPr>
              <a:t>Rung chuông vàng</a:t>
            </a:r>
            <a:r>
              <a:rPr lang="en-US" sz="3600">
                <a:solidFill>
                  <a:srgbClr val="663300"/>
                </a:solidFill>
                <a:latin typeface="Arial" charset="0"/>
              </a:rPr>
              <a:t> </a:t>
            </a:r>
          </a:p>
        </p:txBody>
      </p:sp>
      <p:sp>
        <p:nvSpPr>
          <p:cNvPr id="14371" name="Rectangle 36"/>
          <p:cNvSpPr>
            <a:spLocks noChangeArrowheads="1"/>
          </p:cNvSpPr>
          <p:nvPr/>
        </p:nvSpPr>
        <p:spPr bwMode="auto">
          <a:xfrm>
            <a:off x="1143000" y="3048000"/>
            <a:ext cx="7315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  Trong thời gian 30 giây ,</a:t>
            </a:r>
            <a:r>
              <a:rPr lang="vi-VN" sz="28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ội nào gạch </a:t>
            </a:r>
            <a:r>
              <a:rPr lang="vi-VN" sz="28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úng và nhanh nhất d</a:t>
            </a:r>
            <a:r>
              <a:rPr lang="vi-VN" sz="2800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ới các </a:t>
            </a:r>
            <a:r>
              <a:rPr lang="vi-VN" sz="28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ại từ </a:t>
            </a:r>
            <a:r>
              <a:rPr lang="vi-VN" sz="2800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ợc dùng trong bài ca dao ,</a:t>
            </a:r>
            <a:r>
              <a:rPr lang="vi-VN" sz="28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ội </a:t>
            </a:r>
            <a:r>
              <a:rPr lang="vi-VN" sz="2800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ó thắng cuộc .</a:t>
            </a:r>
          </a:p>
        </p:txBody>
      </p:sp>
      <p:sp>
        <p:nvSpPr>
          <p:cNvPr id="14372" name="Rectangle 39"/>
          <p:cNvSpPr>
            <a:spLocks noChangeArrowheads="1"/>
          </p:cNvSpPr>
          <p:nvPr/>
        </p:nvSpPr>
        <p:spPr bwMode="auto">
          <a:xfrm>
            <a:off x="3124200" y="8382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400" u="sng">
                <a:solidFill>
                  <a:srgbClr val="FF0066"/>
                </a:solidFill>
                <a:latin typeface="Arial" charset="0"/>
              </a:rPr>
              <a:t>Luyện từ và câu</a:t>
            </a:r>
          </a:p>
        </p:txBody>
      </p:sp>
      <p:sp>
        <p:nvSpPr>
          <p:cNvPr id="156712" name="Rectangle 40"/>
          <p:cNvSpPr>
            <a:spLocks noChangeArrowheads="1"/>
          </p:cNvSpPr>
          <p:nvPr/>
        </p:nvSpPr>
        <p:spPr bwMode="auto">
          <a:xfrm>
            <a:off x="2895600" y="1143000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ĐẠI TỪ</a:t>
            </a:r>
          </a:p>
        </p:txBody>
      </p:sp>
      <p:pic>
        <p:nvPicPr>
          <p:cNvPr id="14374" name="Picture 4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228600"/>
            <a:ext cx="1828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67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56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6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6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6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56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6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6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6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56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6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6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67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56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6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6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67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56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66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56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6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6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66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56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66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156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66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156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6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56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66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156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66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156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66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156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66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500"/>
                                        <p:tgtEl>
                                          <p:spTgt spid="156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56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156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66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156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7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2" dur="5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8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2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9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2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0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2" dur="5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56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1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2" dur="500"/>
                                        <p:tgtEl>
                                          <p:spTgt spid="156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22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2" dur="5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23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2" dur="5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2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566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2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2" dur="500"/>
                                        <p:tgtEl>
                                          <p:spTgt spid="156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25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2" dur="5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26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2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27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2" dur="5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56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28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2" dur="500"/>
                                        <p:tgtEl>
                                          <p:spTgt spid="156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29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2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30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2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animBg="1"/>
      <p:bldP spid="156675" grpId="1" animBg="1"/>
      <p:bldP spid="156676" grpId="0" animBg="1"/>
      <p:bldP spid="156676" grpId="1" animBg="1"/>
      <p:bldP spid="156677" grpId="0" animBg="1"/>
      <p:bldP spid="156677" grpId="1" animBg="1"/>
      <p:bldP spid="156678" grpId="0" animBg="1"/>
      <p:bldP spid="156678" grpId="1" animBg="1"/>
      <p:bldP spid="156679" grpId="0" animBg="1"/>
      <p:bldP spid="156679" grpId="1" animBg="1"/>
      <p:bldP spid="156680" grpId="0" animBg="1"/>
      <p:bldP spid="156680" grpId="1" animBg="1"/>
      <p:bldP spid="156681" grpId="0" animBg="1"/>
      <p:bldP spid="156681" grpId="1" animBg="1"/>
      <p:bldP spid="156682" grpId="0" animBg="1"/>
      <p:bldP spid="156682" grpId="1" animBg="1"/>
      <p:bldP spid="156683" grpId="0" animBg="1"/>
      <p:bldP spid="156683" grpId="1" animBg="1"/>
      <p:bldP spid="156684" grpId="0" animBg="1"/>
      <p:bldP spid="156684" grpId="1" animBg="1"/>
      <p:bldP spid="156685" grpId="0" animBg="1"/>
      <p:bldP spid="156685" grpId="1" animBg="1"/>
      <p:bldP spid="156686" grpId="0" animBg="1"/>
      <p:bldP spid="156686" grpId="1" animBg="1"/>
      <p:bldP spid="156687" grpId="0" animBg="1"/>
      <p:bldP spid="156687" grpId="1" animBg="1"/>
      <p:bldP spid="156688" grpId="0" animBg="1"/>
      <p:bldP spid="156688" grpId="1" animBg="1"/>
      <p:bldP spid="156689" grpId="0" animBg="1"/>
      <p:bldP spid="156689" grpId="1" animBg="1"/>
      <p:bldP spid="156690" grpId="0" animBg="1"/>
      <p:bldP spid="156690" grpId="1" animBg="1"/>
      <p:bldP spid="156691" grpId="0" animBg="1"/>
      <p:bldP spid="156691" grpId="1" animBg="1"/>
      <p:bldP spid="156692" grpId="0" animBg="1"/>
      <p:bldP spid="156692" grpId="1" animBg="1"/>
      <p:bldP spid="156693" grpId="0" animBg="1"/>
      <p:bldP spid="156693" grpId="1" animBg="1"/>
      <p:bldP spid="156694" grpId="0" animBg="1"/>
      <p:bldP spid="156694" grpId="1" animBg="1"/>
      <p:bldP spid="156695" grpId="0" animBg="1"/>
      <p:bldP spid="156695" grpId="1" animBg="1"/>
      <p:bldP spid="156696" grpId="0" animBg="1"/>
      <p:bldP spid="156696" grpId="1" animBg="1"/>
      <p:bldP spid="156697" grpId="0" animBg="1"/>
      <p:bldP spid="156697" grpId="1" animBg="1"/>
      <p:bldP spid="156698" grpId="0" animBg="1"/>
      <p:bldP spid="156698" grpId="1" animBg="1"/>
      <p:bldP spid="156699" grpId="0" animBg="1"/>
      <p:bldP spid="156699" grpId="1" animBg="1"/>
      <p:bldP spid="156700" grpId="0" animBg="1"/>
      <p:bldP spid="156700" grpId="1" animBg="1"/>
      <p:bldP spid="156701" grpId="0" animBg="1"/>
      <p:bldP spid="156701" grpId="1" animBg="1"/>
      <p:bldP spid="156702" grpId="0" animBg="1"/>
      <p:bldP spid="156702" grpId="1" animBg="1"/>
      <p:bldP spid="156703" grpId="0" animBg="1"/>
      <p:bldP spid="156703" grpId="1" animBg="1"/>
      <p:bldP spid="156704" grpId="0" animBg="1"/>
      <p:bldP spid="15670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175" y="2324100"/>
            <a:ext cx="6859588" cy="38020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        </a:t>
            </a:r>
            <a:r>
              <a:rPr lang="en-US" sz="2400" b="1" smtClean="0"/>
              <a:t>2.</a:t>
            </a:r>
            <a:r>
              <a:rPr lang="en-US" sz="2400" smtClean="0"/>
              <a:t> </a:t>
            </a:r>
            <a:r>
              <a:rPr lang="en-US" sz="2400" i="1" smtClean="0"/>
              <a:t>Tìm những </a:t>
            </a:r>
            <a:r>
              <a:rPr lang="vi-VN" sz="2400" i="1" smtClean="0"/>
              <a:t>đ</a:t>
            </a:r>
            <a:r>
              <a:rPr lang="en-US" sz="2400" i="1" smtClean="0"/>
              <a:t>ại từ </a:t>
            </a:r>
            <a:r>
              <a:rPr lang="vi-VN" sz="2400" i="1" smtClean="0"/>
              <a:t>đư</a:t>
            </a:r>
            <a:r>
              <a:rPr lang="en-US" sz="2400" i="1" smtClean="0"/>
              <a:t>ợc dùng trong bài ca dao sau: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                   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                         - Cái cò, cái vạc, cái nông,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                      Sao mày giẫm lúa nhà ông, hỡi cò?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                          - Không không tôi </a:t>
            </a:r>
            <a:r>
              <a:rPr lang="vi-VN" sz="2400" smtClean="0"/>
              <a:t>đ</a:t>
            </a:r>
            <a:r>
              <a:rPr lang="en-US" sz="2400" smtClean="0"/>
              <a:t>ứng trên bờ,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                      Mẹ con cái diệc </a:t>
            </a:r>
            <a:r>
              <a:rPr lang="vi-VN" sz="2400" smtClean="0"/>
              <a:t>đ</a:t>
            </a:r>
            <a:r>
              <a:rPr lang="en-US" sz="2400" smtClean="0"/>
              <a:t>ổ ngờ cho tôi.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                          Chẳng tin, ông </a:t>
            </a:r>
            <a:r>
              <a:rPr lang="vi-VN" sz="2400" smtClean="0"/>
              <a:t>đ</a:t>
            </a:r>
            <a:r>
              <a:rPr lang="en-US" sz="2400" smtClean="0"/>
              <a:t>ến mà coi,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                      Mẹ con nhà nó còn ngồi </a:t>
            </a:r>
            <a:r>
              <a:rPr lang="vi-VN" sz="2400" smtClean="0"/>
              <a:t>đ</a:t>
            </a:r>
            <a:r>
              <a:rPr lang="en-US" sz="2400" smtClean="0"/>
              <a:t>ây kia.</a:t>
            </a: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3657600" y="1241425"/>
            <a:ext cx="1709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ĐẠI TỪ</a:t>
            </a:r>
          </a:p>
        </p:txBody>
      </p:sp>
      <p:sp>
        <p:nvSpPr>
          <p:cNvPr id="15364" name="Line 9"/>
          <p:cNvSpPr>
            <a:spLocks noChangeShapeType="1"/>
          </p:cNvSpPr>
          <p:nvPr/>
        </p:nvSpPr>
        <p:spPr bwMode="auto">
          <a:xfrm>
            <a:off x="3886200" y="6705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339" name="Line 51"/>
          <p:cNvSpPr>
            <a:spLocks noChangeShapeType="1"/>
          </p:cNvSpPr>
          <p:nvPr/>
        </p:nvSpPr>
        <p:spPr bwMode="auto">
          <a:xfrm>
            <a:off x="4191000" y="5867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340" name="Line 52"/>
          <p:cNvSpPr>
            <a:spLocks noChangeShapeType="1"/>
          </p:cNvSpPr>
          <p:nvPr/>
        </p:nvSpPr>
        <p:spPr bwMode="auto">
          <a:xfrm>
            <a:off x="4343400" y="54864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341" name="Line 53"/>
          <p:cNvSpPr>
            <a:spLocks noChangeShapeType="1"/>
          </p:cNvSpPr>
          <p:nvPr/>
        </p:nvSpPr>
        <p:spPr bwMode="auto">
          <a:xfrm>
            <a:off x="6096000" y="5105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342" name="Line 54"/>
          <p:cNvSpPr>
            <a:spLocks noChangeShapeType="1"/>
          </p:cNvSpPr>
          <p:nvPr/>
        </p:nvSpPr>
        <p:spPr bwMode="auto">
          <a:xfrm>
            <a:off x="5486400" y="40386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343" name="Line 55"/>
          <p:cNvSpPr>
            <a:spLocks noChangeShapeType="1"/>
          </p:cNvSpPr>
          <p:nvPr/>
        </p:nvSpPr>
        <p:spPr bwMode="auto">
          <a:xfrm>
            <a:off x="4876800" y="4724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344" name="Line 56"/>
          <p:cNvSpPr>
            <a:spLocks noChangeShapeType="1"/>
          </p:cNvSpPr>
          <p:nvPr/>
        </p:nvSpPr>
        <p:spPr bwMode="auto">
          <a:xfrm>
            <a:off x="3200400" y="40386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Rectangle 58"/>
          <p:cNvSpPr>
            <a:spLocks noChangeArrowheads="1"/>
          </p:cNvSpPr>
          <p:nvPr/>
        </p:nvSpPr>
        <p:spPr bwMode="auto">
          <a:xfrm>
            <a:off x="3124200" y="8382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800" u="sng">
                <a:solidFill>
                  <a:srgbClr val="FF0066"/>
                </a:solidFill>
                <a:latin typeface="Arial" charset="0"/>
              </a:rPr>
              <a:t>Luyện từ và câu</a:t>
            </a:r>
          </a:p>
        </p:txBody>
      </p:sp>
      <p:sp>
        <p:nvSpPr>
          <p:cNvPr id="140347" name="Rectangle 59"/>
          <p:cNvSpPr>
            <a:spLocks noChangeArrowheads="1"/>
          </p:cNvSpPr>
          <p:nvPr/>
        </p:nvSpPr>
        <p:spPr bwMode="auto">
          <a:xfrm>
            <a:off x="685800" y="1524000"/>
            <a:ext cx="2667000" cy="519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III- 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tập</a:t>
            </a:r>
          </a:p>
        </p:txBody>
      </p:sp>
      <p:pic>
        <p:nvPicPr>
          <p:cNvPr id="140354" name="Picture 66" descr="1121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609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14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40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39" grpId="0" animBg="1"/>
      <p:bldP spid="140340" grpId="0" animBg="1"/>
      <p:bldP spid="140341" grpId="0" animBg="1"/>
      <p:bldP spid="140342" grpId="0" animBg="1"/>
      <p:bldP spid="140343" grpId="0" animBg="1"/>
      <p:bldP spid="1403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8002587" cy="1143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 </a:t>
            </a:r>
            <a:r>
              <a:rPr lang="en-US" smtClean="0"/>
              <a:t>Bài ca dao là lời </a:t>
            </a:r>
            <a:r>
              <a:rPr lang="vi-VN" smtClean="0"/>
              <a:t>đ</a:t>
            </a:r>
            <a:r>
              <a:rPr lang="en-US" smtClean="0"/>
              <a:t>ối </a:t>
            </a:r>
            <a:r>
              <a:rPr lang="vi-VN" smtClean="0"/>
              <a:t>đ</a:t>
            </a:r>
            <a:r>
              <a:rPr lang="en-US" smtClean="0"/>
              <a:t>áp giữa ai với ai ?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3657600" y="1241425"/>
            <a:ext cx="1709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ĐẠI TỪ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886200" y="6705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Rectangle 12"/>
          <p:cNvSpPr>
            <a:spLocks noChangeArrowheads="1"/>
          </p:cNvSpPr>
          <p:nvPr/>
        </p:nvSpPr>
        <p:spPr bwMode="auto">
          <a:xfrm>
            <a:off x="3124200" y="8382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800" u="sng">
                <a:solidFill>
                  <a:srgbClr val="FF0066"/>
                </a:solidFill>
                <a:latin typeface="Arial" charset="0"/>
              </a:rPr>
              <a:t>Luyện từ và câu</a:t>
            </a:r>
          </a:p>
        </p:txBody>
      </p:sp>
      <p:sp>
        <p:nvSpPr>
          <p:cNvPr id="199693" name="Rectangle 13"/>
          <p:cNvSpPr>
            <a:spLocks noChangeArrowheads="1"/>
          </p:cNvSpPr>
          <p:nvPr/>
        </p:nvSpPr>
        <p:spPr bwMode="auto">
          <a:xfrm>
            <a:off x="381000" y="1524000"/>
            <a:ext cx="2667000" cy="519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III- </a:t>
            </a:r>
            <a:r>
              <a:rPr lang="en-US" sz="28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tập</a:t>
            </a:r>
          </a:p>
        </p:txBody>
      </p:sp>
      <p:pic>
        <p:nvPicPr>
          <p:cNvPr id="199694" name="Picture 14" descr="1121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609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95" name="Rectangle 15"/>
          <p:cNvSpPr>
            <a:spLocks noChangeArrowheads="1"/>
          </p:cNvSpPr>
          <p:nvPr/>
        </p:nvSpPr>
        <p:spPr bwMode="auto">
          <a:xfrm>
            <a:off x="762000" y="3048000"/>
            <a:ext cx="80232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</a:pPr>
            <a:endParaRPr lang="en-US" sz="3200" b="1">
              <a:latin typeface="Arial" charset="0"/>
            </a:endParaRPr>
          </a:p>
          <a:p>
            <a:pPr marL="342900" indent="-342900" algn="just" eaLnBrk="1" hangingPunct="1">
              <a:spcBef>
                <a:spcPct val="20000"/>
              </a:spcBef>
            </a:pPr>
            <a:r>
              <a:rPr lang="en-US" sz="3200">
                <a:latin typeface="Arial" charset="0"/>
              </a:rPr>
              <a:t>Các từ mày, ông, tôi, nó dùng </a:t>
            </a:r>
            <a:r>
              <a:rPr lang="vi-VN" sz="3200">
                <a:latin typeface="Arial" charset="0"/>
              </a:rPr>
              <a:t>đ</a:t>
            </a:r>
            <a:r>
              <a:rPr lang="en-US" sz="3200">
                <a:latin typeface="Arial" charset="0"/>
              </a:rPr>
              <a:t>ể làm gì ?</a:t>
            </a:r>
          </a:p>
        </p:txBody>
      </p:sp>
      <p:sp>
        <p:nvSpPr>
          <p:cNvPr id="199696" name="Rectangle 16"/>
          <p:cNvSpPr>
            <a:spLocks noChangeArrowheads="1"/>
          </p:cNvSpPr>
          <p:nvPr/>
        </p:nvSpPr>
        <p:spPr bwMode="auto">
          <a:xfrm>
            <a:off x="685800" y="2514600"/>
            <a:ext cx="8023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</a:pPr>
            <a:endParaRPr lang="en-US" sz="3200" b="1">
              <a:latin typeface="Arial" charset="0"/>
            </a:endParaRPr>
          </a:p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b="1">
                <a:latin typeface="Arial" charset="0"/>
              </a:rPr>
              <a:t> </a:t>
            </a:r>
            <a:r>
              <a:rPr lang="en-US" sz="3200" i="1">
                <a:solidFill>
                  <a:srgbClr val="0000FF"/>
                </a:solidFill>
                <a:latin typeface="Arial" charset="0"/>
              </a:rPr>
              <a:t>Bài ca dao là lời </a:t>
            </a:r>
            <a:r>
              <a:rPr lang="vi-VN" sz="3200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i="1">
                <a:solidFill>
                  <a:srgbClr val="0000FF"/>
                </a:solidFill>
                <a:latin typeface="Arial" charset="0"/>
              </a:rPr>
              <a:t>ối </a:t>
            </a:r>
            <a:r>
              <a:rPr lang="vi-VN" sz="3200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i="1">
                <a:solidFill>
                  <a:srgbClr val="0000FF"/>
                </a:solidFill>
                <a:latin typeface="Arial" charset="0"/>
              </a:rPr>
              <a:t>áp giữa  ông với cò.</a:t>
            </a:r>
          </a:p>
        </p:txBody>
      </p:sp>
      <p:sp>
        <p:nvSpPr>
          <p:cNvPr id="199698" name="Rectangle 18"/>
          <p:cNvSpPr>
            <a:spLocks noChangeArrowheads="1"/>
          </p:cNvSpPr>
          <p:nvPr/>
        </p:nvSpPr>
        <p:spPr bwMode="auto">
          <a:xfrm>
            <a:off x="457200" y="4419600"/>
            <a:ext cx="800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</a:pPr>
            <a:r>
              <a:rPr lang="en-US" sz="3200" b="1" i="1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en-US" sz="3200" i="1">
                <a:solidFill>
                  <a:srgbClr val="0000FF"/>
                </a:solidFill>
                <a:latin typeface="Arial" charset="0"/>
              </a:rPr>
              <a:t>Các từ mày, ông, tôi, nó dùng </a:t>
            </a:r>
            <a:r>
              <a:rPr lang="vi-VN" sz="3200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i="1">
                <a:solidFill>
                  <a:srgbClr val="0000FF"/>
                </a:solidFill>
                <a:latin typeface="Arial" charset="0"/>
              </a:rPr>
              <a:t>ể  x</a:t>
            </a:r>
            <a:r>
              <a:rPr lang="vi-VN" sz="3200" i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3200" i="1">
                <a:solidFill>
                  <a:srgbClr val="0000FF"/>
                </a:solidFill>
                <a:latin typeface="Arial" charset="0"/>
              </a:rPr>
              <a:t>ng hô, </a:t>
            </a:r>
            <a:r>
              <a:rPr lang="en-US" sz="3200" b="1" i="1">
                <a:solidFill>
                  <a:srgbClr val="0000FF"/>
                </a:solidFill>
                <a:latin typeface="Arial" charset="0"/>
              </a:rPr>
              <a:t>mày</a:t>
            </a:r>
            <a:r>
              <a:rPr lang="en-US" sz="3200" i="1">
                <a:solidFill>
                  <a:srgbClr val="0000FF"/>
                </a:solidFill>
                <a:latin typeface="Arial" charset="0"/>
              </a:rPr>
              <a:t> chỉ </a:t>
            </a:r>
            <a:r>
              <a:rPr lang="en-US" sz="3200" b="1" i="1">
                <a:solidFill>
                  <a:srgbClr val="0000FF"/>
                </a:solidFill>
                <a:latin typeface="Arial" charset="0"/>
              </a:rPr>
              <a:t>cái cò</a:t>
            </a:r>
            <a:r>
              <a:rPr lang="en-US" sz="3200" i="1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3200" b="1" i="1">
                <a:solidFill>
                  <a:srgbClr val="0000FF"/>
                </a:solidFill>
                <a:latin typeface="Arial" charset="0"/>
              </a:rPr>
              <a:t>ông </a:t>
            </a:r>
            <a:r>
              <a:rPr lang="en-US" sz="3200" i="1">
                <a:solidFill>
                  <a:srgbClr val="0000FF"/>
                </a:solidFill>
                <a:latin typeface="Arial" charset="0"/>
              </a:rPr>
              <a:t>chỉ </a:t>
            </a:r>
            <a:r>
              <a:rPr lang="en-US" sz="3200" b="1" i="1">
                <a:solidFill>
                  <a:srgbClr val="0000FF"/>
                </a:solidFill>
                <a:latin typeface="Arial" charset="0"/>
              </a:rPr>
              <a:t>ng</a:t>
            </a:r>
            <a:r>
              <a:rPr lang="vi-VN" sz="3200" b="1" i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3200" b="1" i="1">
                <a:solidFill>
                  <a:srgbClr val="0000FF"/>
                </a:solidFill>
                <a:latin typeface="Arial" charset="0"/>
              </a:rPr>
              <a:t>ời </a:t>
            </a:r>
            <a:r>
              <a:rPr lang="vi-VN" sz="3200" b="1" i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 i="1">
                <a:solidFill>
                  <a:srgbClr val="0000FF"/>
                </a:solidFill>
                <a:latin typeface="Arial" charset="0"/>
              </a:rPr>
              <a:t>ang nói</a:t>
            </a:r>
            <a:r>
              <a:rPr lang="en-US" sz="3200" i="1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3200" b="1" i="1">
                <a:solidFill>
                  <a:srgbClr val="0000FF"/>
                </a:solidFill>
                <a:latin typeface="Arial" charset="0"/>
              </a:rPr>
              <a:t>tôi</a:t>
            </a:r>
            <a:r>
              <a:rPr lang="en-US" sz="3200" i="1">
                <a:solidFill>
                  <a:srgbClr val="0000FF"/>
                </a:solidFill>
                <a:latin typeface="Arial" charset="0"/>
              </a:rPr>
              <a:t> chỉ </a:t>
            </a:r>
            <a:r>
              <a:rPr lang="en-US" sz="3200" b="1" i="1">
                <a:solidFill>
                  <a:srgbClr val="0000FF"/>
                </a:solidFill>
                <a:latin typeface="Arial" charset="0"/>
              </a:rPr>
              <a:t>cái cò</a:t>
            </a:r>
            <a:r>
              <a:rPr lang="en-US" sz="3200" i="1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3200" b="1" i="1">
                <a:solidFill>
                  <a:srgbClr val="0000FF"/>
                </a:solidFill>
                <a:latin typeface="Arial" charset="0"/>
              </a:rPr>
              <a:t>nó</a:t>
            </a:r>
            <a:r>
              <a:rPr lang="en-US" sz="3200" i="1">
                <a:solidFill>
                  <a:srgbClr val="0000FF"/>
                </a:solidFill>
                <a:latin typeface="Arial" charset="0"/>
              </a:rPr>
              <a:t> chỉ </a:t>
            </a:r>
            <a:r>
              <a:rPr lang="en-US" sz="3200" b="1" i="1">
                <a:solidFill>
                  <a:srgbClr val="0000FF"/>
                </a:solidFill>
                <a:latin typeface="Arial" charset="0"/>
              </a:rPr>
              <a:t>cái diệc</a:t>
            </a:r>
            <a:r>
              <a:rPr lang="en-US" sz="3200" i="1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19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2000"/>
                                        <p:tgtEl>
                                          <p:spTgt spid="19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996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199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1996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95" grpId="0"/>
      <p:bldP spid="199696" grpId="0"/>
      <p:bldP spid="1996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Rot="1" noChangeArrowheads="1"/>
          </p:cNvSpPr>
          <p:nvPr/>
        </p:nvSpPr>
        <p:spPr bwMode="auto">
          <a:xfrm>
            <a:off x="1295400" y="1143000"/>
            <a:ext cx="7620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17600" indent="-1117600" eaLnBrk="1" hangingPunct="1">
              <a:tabLst>
                <a:tab pos="3548063" algn="l"/>
                <a:tab pos="3944938" algn="l"/>
              </a:tabLst>
            </a:pPr>
            <a:r>
              <a:rPr lang="en-US" sz="2400" b="1">
                <a:latin typeface="Arial" charset="0"/>
              </a:rPr>
              <a:t>             </a:t>
            </a:r>
            <a:r>
              <a:rPr lang="en-US" sz="4000" b="1" i="1">
                <a:latin typeface="Arial" charset="0"/>
              </a:rPr>
              <a:t> </a:t>
            </a:r>
            <a:r>
              <a:rPr lang="en-US" sz="2400" b="1">
                <a:latin typeface="Arial" charset="0"/>
              </a:rPr>
              <a:t>                  </a:t>
            </a:r>
            <a:r>
              <a:rPr lang="en-US" sz="3200" b="1">
                <a:latin typeface="Arial" charset="0"/>
              </a:rPr>
              <a:t> 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3124200" y="8382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u="sng">
                <a:solidFill>
                  <a:srgbClr val="FF0066"/>
                </a:solidFill>
                <a:latin typeface="Arial" charset="0"/>
              </a:rPr>
              <a:t>Luyện từ và câu</a:t>
            </a:r>
          </a:p>
        </p:txBody>
      </p:sp>
      <p:pic>
        <p:nvPicPr>
          <p:cNvPr id="17412" name="Picture 5" descr="Bauern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8674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38" name="Rectangle 6"/>
          <p:cNvSpPr>
            <a:spLocks noChangeArrowheads="1"/>
          </p:cNvSpPr>
          <p:nvPr/>
        </p:nvSpPr>
        <p:spPr bwMode="auto">
          <a:xfrm>
            <a:off x="2895600" y="11430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ĐẠI TỪ</a:t>
            </a:r>
          </a:p>
        </p:txBody>
      </p:sp>
      <p:sp>
        <p:nvSpPr>
          <p:cNvPr id="197639" name="Rectangle 7"/>
          <p:cNvSpPr>
            <a:spLocks noChangeArrowheads="1"/>
          </p:cNvSpPr>
          <p:nvPr/>
        </p:nvSpPr>
        <p:spPr bwMode="auto">
          <a:xfrm>
            <a:off x="381000" y="1524000"/>
            <a:ext cx="2201863" cy="4619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III- 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tập</a:t>
            </a:r>
          </a:p>
        </p:txBody>
      </p:sp>
      <p:sp>
        <p:nvSpPr>
          <p:cNvPr id="197640" name="Rectangle 8"/>
          <p:cNvSpPr>
            <a:spLocks noRot="1" noChangeArrowheads="1"/>
          </p:cNvSpPr>
          <p:nvPr/>
        </p:nvSpPr>
        <p:spPr bwMode="auto">
          <a:xfrm>
            <a:off x="304800" y="2057400"/>
            <a:ext cx="85407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r>
              <a:rPr lang="en-US" sz="2400">
                <a:latin typeface="Arial" charset="0"/>
              </a:rPr>
              <a:t>     </a:t>
            </a:r>
            <a:r>
              <a:rPr lang="en-US" sz="2800" b="1">
                <a:latin typeface="Arial" charset="0"/>
              </a:rPr>
              <a:t>3</a:t>
            </a:r>
            <a:r>
              <a:rPr lang="en-US" sz="2800">
                <a:latin typeface="Arial" charset="0"/>
              </a:rPr>
              <a:t>. </a:t>
            </a:r>
            <a:r>
              <a:rPr lang="en-US" sz="2800" i="1">
                <a:latin typeface="Arial" charset="0"/>
              </a:rPr>
              <a:t>Dùng </a:t>
            </a:r>
            <a:r>
              <a:rPr lang="vi-VN" sz="2800" i="1">
                <a:latin typeface="Arial" charset="0"/>
              </a:rPr>
              <a:t>đ</a:t>
            </a:r>
            <a:r>
              <a:rPr lang="en-US" sz="2800" i="1">
                <a:latin typeface="Arial" charset="0"/>
              </a:rPr>
              <a:t>ại từ ở những chỗ thích hợp </a:t>
            </a:r>
            <a:r>
              <a:rPr lang="vi-VN" sz="2800" i="1">
                <a:latin typeface="Arial" charset="0"/>
              </a:rPr>
              <a:t>đ</a:t>
            </a:r>
            <a:r>
              <a:rPr lang="en-US" sz="2800" i="1">
                <a:latin typeface="Arial" charset="0"/>
              </a:rPr>
              <a:t>ể thay thế cho danh từ bị lặp lại nhiều lần trong mẩu chuyện sau:</a:t>
            </a:r>
          </a:p>
          <a:p>
            <a:pPr algn="just" eaLnBrk="1" hangingPunct="1"/>
            <a:r>
              <a:rPr lang="en-US" sz="2800" b="1" i="1">
                <a:latin typeface="Arial" charset="0"/>
              </a:rPr>
              <a:t>                                     </a:t>
            </a:r>
            <a:r>
              <a:rPr lang="en-US" sz="2800" b="1" i="1">
                <a:solidFill>
                  <a:srgbClr val="33CC33"/>
                </a:solidFill>
                <a:latin typeface="Arial" charset="0"/>
              </a:rPr>
              <a:t>Con chuột tham lam</a:t>
            </a:r>
          </a:p>
          <a:p>
            <a:pPr algn="just" eaLnBrk="1" hangingPunct="1"/>
            <a:r>
              <a:rPr lang="en-US" sz="2800">
                <a:latin typeface="Arial" charset="0"/>
              </a:rPr>
              <a:t>       Chuột ta gặm vách nhà. Một cái khe hở hiện ra. Chuột chui qua khe và tìm </a:t>
            </a:r>
            <a:r>
              <a:rPr lang="vi-VN" sz="2800">
                <a:latin typeface="Arial" charset="0"/>
              </a:rPr>
              <a:t>đư</a:t>
            </a:r>
            <a:r>
              <a:rPr lang="en-US" sz="2800">
                <a:latin typeface="Arial" charset="0"/>
              </a:rPr>
              <a:t>ợc rất nhiều thức </a:t>
            </a:r>
            <a:r>
              <a:rPr lang="vi-VN" sz="2800">
                <a:latin typeface="Arial" charset="0"/>
              </a:rPr>
              <a:t>ă</a:t>
            </a:r>
            <a:r>
              <a:rPr lang="en-US" sz="2800">
                <a:latin typeface="Arial" charset="0"/>
              </a:rPr>
              <a:t>n. Là một con chuột tham lam nên chuột </a:t>
            </a:r>
            <a:r>
              <a:rPr lang="vi-VN" sz="2800">
                <a:latin typeface="Arial" charset="0"/>
              </a:rPr>
              <a:t>ă</a:t>
            </a:r>
            <a:r>
              <a:rPr lang="en-US" sz="2800">
                <a:latin typeface="Arial" charset="0"/>
              </a:rPr>
              <a:t>n nhiều quá, nhiều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ến mức bụng chuột phình to ra. Đến sáng, chuột tìm </a:t>
            </a:r>
            <a:r>
              <a:rPr lang="vi-VN" sz="2800">
                <a:latin typeface="Arial" charset="0"/>
              </a:rPr>
              <a:t>đư</a:t>
            </a:r>
            <a:r>
              <a:rPr lang="en-US" sz="2800">
                <a:latin typeface="Arial" charset="0"/>
              </a:rPr>
              <a:t>ờng trở về ổ, nh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ng bụng to quá, chuột không sao lách qua khe hở </a:t>
            </a:r>
            <a:r>
              <a:rPr lang="vi-VN" sz="2800">
                <a:latin typeface="Arial" charset="0"/>
              </a:rPr>
              <a:t>đư</a:t>
            </a:r>
            <a:r>
              <a:rPr lang="en-US" sz="2800">
                <a:latin typeface="Arial" charset="0"/>
              </a:rPr>
              <a:t>ợc.</a:t>
            </a:r>
          </a:p>
          <a:p>
            <a:pPr algn="just" eaLnBrk="1" hangingPunct="1"/>
            <a:r>
              <a:rPr lang="en-US" sz="2800">
                <a:latin typeface="Arial" charset="0"/>
              </a:rPr>
              <a:t>                                                      Theo </a:t>
            </a:r>
            <a:r>
              <a:rPr lang="en-US" sz="2800" b="1">
                <a:latin typeface="Arial" charset="0"/>
              </a:rPr>
              <a:t>Lep Tôn-xtôi</a:t>
            </a:r>
          </a:p>
        </p:txBody>
      </p:sp>
      <p:pic>
        <p:nvPicPr>
          <p:cNvPr id="17416" name="Picture 9" descr="Mouse-01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0"/>
            <a:ext cx="17526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44" name="Line 12"/>
          <p:cNvSpPr>
            <a:spLocks noChangeShapeType="1"/>
          </p:cNvSpPr>
          <p:nvPr/>
        </p:nvSpPr>
        <p:spPr bwMode="auto">
          <a:xfrm>
            <a:off x="1219200" y="2438400"/>
            <a:ext cx="16002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45" name="Line 13"/>
          <p:cNvSpPr>
            <a:spLocks noChangeShapeType="1"/>
          </p:cNvSpPr>
          <p:nvPr/>
        </p:nvSpPr>
        <p:spPr bwMode="auto">
          <a:xfrm>
            <a:off x="6934200" y="2438400"/>
            <a:ext cx="10668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46" name="Line 14"/>
          <p:cNvSpPr>
            <a:spLocks noChangeShapeType="1"/>
          </p:cNvSpPr>
          <p:nvPr/>
        </p:nvSpPr>
        <p:spPr bwMode="auto">
          <a:xfrm>
            <a:off x="3429000" y="2438400"/>
            <a:ext cx="28194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47" name="Line 15"/>
          <p:cNvSpPr>
            <a:spLocks noChangeShapeType="1"/>
          </p:cNvSpPr>
          <p:nvPr/>
        </p:nvSpPr>
        <p:spPr bwMode="auto">
          <a:xfrm>
            <a:off x="3048000" y="2895600"/>
            <a:ext cx="11430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48" name="Line 16"/>
          <p:cNvSpPr>
            <a:spLocks noChangeShapeType="1"/>
          </p:cNvSpPr>
          <p:nvPr/>
        </p:nvSpPr>
        <p:spPr bwMode="auto">
          <a:xfrm>
            <a:off x="4343400" y="2895600"/>
            <a:ext cx="24384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49" name="Line 17"/>
          <p:cNvSpPr>
            <a:spLocks noChangeShapeType="1"/>
          </p:cNvSpPr>
          <p:nvPr/>
        </p:nvSpPr>
        <p:spPr bwMode="auto">
          <a:xfrm>
            <a:off x="457200" y="2895600"/>
            <a:ext cx="9906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50" name="Line 18"/>
          <p:cNvSpPr>
            <a:spLocks noChangeShapeType="1"/>
          </p:cNvSpPr>
          <p:nvPr/>
        </p:nvSpPr>
        <p:spPr bwMode="auto">
          <a:xfrm>
            <a:off x="1905000" y="2895600"/>
            <a:ext cx="9906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Click="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7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7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7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7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7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7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7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7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7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7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4" grpId="0" animBg="1"/>
      <p:bldP spid="197645" grpId="0" animBg="1"/>
      <p:bldP spid="197646" grpId="0" animBg="1"/>
      <p:bldP spid="197647" grpId="0" animBg="1"/>
      <p:bldP spid="197648" grpId="0" animBg="1"/>
      <p:bldP spid="197649" grpId="0" animBg="1"/>
      <p:bldP spid="1976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Rot="1" noChangeArrowheads="1"/>
          </p:cNvSpPr>
          <p:nvPr/>
        </p:nvSpPr>
        <p:spPr bwMode="auto">
          <a:xfrm>
            <a:off x="1295400" y="1143000"/>
            <a:ext cx="7620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17600" indent="-1117600" eaLnBrk="1" hangingPunct="1">
              <a:tabLst>
                <a:tab pos="3548063" algn="l"/>
                <a:tab pos="3944938" algn="l"/>
              </a:tabLst>
            </a:pPr>
            <a:r>
              <a:rPr lang="en-US" sz="2000" b="1">
                <a:latin typeface="Arial" charset="0"/>
              </a:rPr>
              <a:t>             </a:t>
            </a:r>
            <a:r>
              <a:rPr lang="en-US" sz="3600" b="1" i="1">
                <a:latin typeface="Arial" charset="0"/>
              </a:rPr>
              <a:t> </a:t>
            </a:r>
            <a:r>
              <a:rPr lang="en-US" sz="2000" b="1">
                <a:latin typeface="Arial" charset="0"/>
              </a:rPr>
              <a:t>                 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276600" y="70485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u="sng">
                <a:solidFill>
                  <a:srgbClr val="FF0066"/>
                </a:solidFill>
                <a:latin typeface="Arial" charset="0"/>
              </a:rPr>
              <a:t>Luyện từ và câu</a:t>
            </a:r>
          </a:p>
        </p:txBody>
      </p:sp>
      <p:pic>
        <p:nvPicPr>
          <p:cNvPr id="18436" name="Picture 5" descr="Bauern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629400"/>
            <a:ext cx="876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3048000" y="1009650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ĐẠI TỪ</a:t>
            </a:r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381000" y="1390650"/>
            <a:ext cx="2590800" cy="4619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III- 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tập</a:t>
            </a:r>
          </a:p>
        </p:txBody>
      </p:sp>
      <p:sp>
        <p:nvSpPr>
          <p:cNvPr id="155656" name="Rectangle 8"/>
          <p:cNvSpPr>
            <a:spLocks noRot="1" noChangeArrowheads="1"/>
          </p:cNvSpPr>
          <p:nvPr/>
        </p:nvSpPr>
        <p:spPr bwMode="auto">
          <a:xfrm>
            <a:off x="762000" y="1752600"/>
            <a:ext cx="769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r>
              <a:rPr lang="en-US" sz="2000">
                <a:latin typeface="Arial" charset="0"/>
              </a:rPr>
              <a:t>     </a:t>
            </a:r>
            <a:r>
              <a:rPr lang="en-US" sz="2400" b="1">
                <a:latin typeface="Arial" charset="0"/>
              </a:rPr>
              <a:t>3</a:t>
            </a:r>
            <a:r>
              <a:rPr lang="en-US" sz="2400">
                <a:latin typeface="Arial" charset="0"/>
              </a:rPr>
              <a:t>. </a:t>
            </a:r>
            <a:r>
              <a:rPr lang="en-US" sz="2400" i="1">
                <a:latin typeface="Arial" charset="0"/>
              </a:rPr>
              <a:t>Dùng </a:t>
            </a:r>
            <a:r>
              <a:rPr lang="vi-VN" sz="2400" i="1">
                <a:latin typeface="Arial" charset="0"/>
              </a:rPr>
              <a:t>đ</a:t>
            </a:r>
            <a:r>
              <a:rPr lang="en-US" sz="2400" i="1">
                <a:latin typeface="Arial" charset="0"/>
              </a:rPr>
              <a:t>ại từ ở những chỗ thích hợp </a:t>
            </a:r>
            <a:r>
              <a:rPr lang="vi-VN" sz="2400" i="1">
                <a:latin typeface="Arial" charset="0"/>
              </a:rPr>
              <a:t>đ</a:t>
            </a:r>
            <a:r>
              <a:rPr lang="en-US" sz="2400" i="1">
                <a:latin typeface="Arial" charset="0"/>
              </a:rPr>
              <a:t>ể thay thế cho danh từ bị lặp lại nhiều lần trong mẩu chuyện sau:</a:t>
            </a:r>
          </a:p>
          <a:p>
            <a:pPr algn="just" eaLnBrk="1" hangingPunct="1"/>
            <a:r>
              <a:rPr lang="en-US" sz="2400" b="1" i="1">
                <a:latin typeface="Arial" charset="0"/>
              </a:rPr>
              <a:t>                                 </a:t>
            </a:r>
            <a:r>
              <a:rPr lang="en-US" sz="2400" b="1" i="1">
                <a:solidFill>
                  <a:srgbClr val="33CC33"/>
                </a:solidFill>
                <a:latin typeface="Arial" charset="0"/>
              </a:rPr>
              <a:t>Con chuột tham lam</a:t>
            </a:r>
          </a:p>
          <a:p>
            <a:pPr algn="just" eaLnBrk="1" hangingPunct="1"/>
            <a:r>
              <a:rPr lang="en-US" sz="2400">
                <a:latin typeface="Arial" charset="0"/>
              </a:rPr>
              <a:t>       Chuột ta gặm vách nhà. Một cái khe hở hiện ra.    </a:t>
            </a:r>
          </a:p>
          <a:p>
            <a:pPr eaLnBrk="1" hangingPunct="1"/>
            <a:r>
              <a:rPr lang="en-US" sz="2400">
                <a:latin typeface="Arial" charset="0"/>
              </a:rPr>
              <a:t>        chui qua khe và tìm </a:t>
            </a:r>
            <a:r>
              <a:rPr lang="vi-VN" sz="2400">
                <a:latin typeface="Arial" charset="0"/>
              </a:rPr>
              <a:t>đư</a:t>
            </a:r>
            <a:r>
              <a:rPr lang="en-US" sz="2400">
                <a:latin typeface="Arial" charset="0"/>
              </a:rPr>
              <a:t>ợc rất nhiều thức </a:t>
            </a:r>
            <a:r>
              <a:rPr lang="vi-VN" sz="2400">
                <a:latin typeface="Arial" charset="0"/>
              </a:rPr>
              <a:t>ă</a:t>
            </a:r>
            <a:r>
              <a:rPr lang="en-US" sz="2400">
                <a:latin typeface="Arial" charset="0"/>
              </a:rPr>
              <a:t>n. Là một con chuột tham lam nên           </a:t>
            </a:r>
            <a:r>
              <a:rPr lang="vi-VN" sz="2400">
                <a:latin typeface="Arial" charset="0"/>
              </a:rPr>
              <a:t>ă</a:t>
            </a:r>
            <a:r>
              <a:rPr lang="en-US" sz="2400">
                <a:latin typeface="Arial" charset="0"/>
              </a:rPr>
              <a:t>n nhiều quá, nhiều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ến mức bụng           phình to ra. Đến sáng, chuột tìm </a:t>
            </a:r>
            <a:r>
              <a:rPr lang="vi-VN" sz="2400">
                <a:latin typeface="Arial" charset="0"/>
              </a:rPr>
              <a:t>đư</a:t>
            </a:r>
            <a:r>
              <a:rPr lang="en-US" sz="2400">
                <a:latin typeface="Arial" charset="0"/>
              </a:rPr>
              <a:t>ờng trở về ổ,nh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ng bụng to quá,  </a:t>
            </a:r>
            <a:r>
              <a:rPr lang="en-US" sz="2000">
                <a:latin typeface="Arial" charset="0"/>
              </a:rPr>
              <a:t> </a:t>
            </a:r>
            <a:r>
              <a:rPr lang="en-US" sz="1600">
                <a:latin typeface="Arial" charset="0"/>
              </a:rPr>
              <a:t> </a:t>
            </a:r>
            <a:r>
              <a:rPr lang="en-US" sz="900">
                <a:latin typeface="Arial" charset="0"/>
              </a:rPr>
              <a:t> </a:t>
            </a:r>
            <a:r>
              <a:rPr lang="en-US" sz="200">
                <a:latin typeface="Arial" charset="0"/>
              </a:rPr>
              <a:t> </a:t>
            </a:r>
            <a:r>
              <a:rPr lang="en-US" sz="1600">
                <a:latin typeface="Arial" charset="0"/>
              </a:rPr>
              <a:t>  </a:t>
            </a:r>
            <a:r>
              <a:rPr lang="en-US" sz="2400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 </a:t>
            </a:r>
            <a:r>
              <a:rPr lang="en-US" sz="1600">
                <a:latin typeface="Arial" charset="0"/>
              </a:rPr>
              <a:t> </a:t>
            </a:r>
            <a:r>
              <a:rPr lang="en-US" sz="900">
                <a:latin typeface="Arial" charset="0"/>
              </a:rPr>
              <a:t> </a:t>
            </a:r>
            <a:r>
              <a:rPr lang="en-US" sz="200">
                <a:latin typeface="Arial" charset="0"/>
              </a:rPr>
              <a:t> </a:t>
            </a:r>
            <a:r>
              <a:rPr lang="en-US" sz="1600">
                <a:latin typeface="Arial" charset="0"/>
              </a:rPr>
              <a:t>                        </a:t>
            </a:r>
            <a:r>
              <a:rPr lang="en-US" sz="900">
                <a:latin typeface="Arial" charset="0"/>
              </a:rPr>
              <a:t> </a:t>
            </a:r>
            <a:r>
              <a:rPr lang="en-US" sz="200">
                <a:latin typeface="Arial" charset="0"/>
              </a:rPr>
              <a:t> </a:t>
            </a:r>
            <a:r>
              <a:rPr lang="en-US" sz="1600">
                <a:latin typeface="Arial" charset="0"/>
              </a:rPr>
              <a:t>      </a:t>
            </a:r>
            <a:r>
              <a:rPr lang="en-US" sz="2400">
                <a:latin typeface="Arial" charset="0"/>
              </a:rPr>
              <a:t>không sao lách qua khe hở </a:t>
            </a:r>
            <a:r>
              <a:rPr lang="vi-VN" sz="2400">
                <a:latin typeface="Arial" charset="0"/>
              </a:rPr>
              <a:t>đư</a:t>
            </a:r>
            <a:r>
              <a:rPr lang="en-US" sz="2400">
                <a:latin typeface="Arial" charset="0"/>
              </a:rPr>
              <a:t>ợc.</a:t>
            </a:r>
          </a:p>
          <a:p>
            <a:pPr algn="just" eaLnBrk="1" hangingPunct="1"/>
            <a:r>
              <a:rPr lang="en-US" sz="2400">
                <a:latin typeface="Arial" charset="0"/>
              </a:rPr>
              <a:t>                                                 Theo </a:t>
            </a:r>
            <a:r>
              <a:rPr lang="en-US" sz="2400" b="1">
                <a:latin typeface="Arial" charset="0"/>
              </a:rPr>
              <a:t>Lep Tôn-xtôi</a:t>
            </a:r>
          </a:p>
        </p:txBody>
      </p:sp>
      <p:pic>
        <p:nvPicPr>
          <p:cNvPr id="18440" name="Picture 9" descr="Mouse-01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0"/>
            <a:ext cx="18288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65" name="Text Box 17"/>
          <p:cNvSpPr txBox="1">
            <a:spLocks noChangeArrowheads="1"/>
          </p:cNvSpPr>
          <p:nvPr/>
        </p:nvSpPr>
        <p:spPr bwMode="auto">
          <a:xfrm>
            <a:off x="457200" y="3200400"/>
            <a:ext cx="1143000" cy="4619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Chuột</a:t>
            </a:r>
          </a:p>
        </p:txBody>
      </p:sp>
      <p:sp>
        <p:nvSpPr>
          <p:cNvPr id="155666" name="Text Box 18"/>
          <p:cNvSpPr txBox="1">
            <a:spLocks noChangeArrowheads="1"/>
          </p:cNvSpPr>
          <p:nvPr/>
        </p:nvSpPr>
        <p:spPr bwMode="auto">
          <a:xfrm>
            <a:off x="2743200" y="3962400"/>
            <a:ext cx="1143000" cy="4619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 chuột</a:t>
            </a:r>
          </a:p>
        </p:txBody>
      </p:sp>
      <p:sp>
        <p:nvSpPr>
          <p:cNvPr id="155667" name="Text Box 19"/>
          <p:cNvSpPr txBox="1">
            <a:spLocks noChangeArrowheads="1"/>
          </p:cNvSpPr>
          <p:nvPr/>
        </p:nvSpPr>
        <p:spPr bwMode="auto">
          <a:xfrm flipH="1">
            <a:off x="4800600" y="3657600"/>
            <a:ext cx="838200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663300"/>
                </a:solidFill>
                <a:latin typeface="Arial" charset="0"/>
              </a:rPr>
              <a:t>nó</a:t>
            </a:r>
          </a:p>
        </p:txBody>
      </p:sp>
      <p:sp>
        <p:nvSpPr>
          <p:cNvPr id="155668" name="Text Box 20"/>
          <p:cNvSpPr txBox="1">
            <a:spLocks noChangeArrowheads="1"/>
          </p:cNvSpPr>
          <p:nvPr/>
        </p:nvSpPr>
        <p:spPr bwMode="auto">
          <a:xfrm>
            <a:off x="5638800" y="4343400"/>
            <a:ext cx="1143000" cy="4619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chuột </a:t>
            </a:r>
          </a:p>
        </p:txBody>
      </p:sp>
      <p:sp>
        <p:nvSpPr>
          <p:cNvPr id="155671" name="Text Box 23"/>
          <p:cNvSpPr txBox="1">
            <a:spLocks noChangeArrowheads="1"/>
          </p:cNvSpPr>
          <p:nvPr/>
        </p:nvSpPr>
        <p:spPr bwMode="auto">
          <a:xfrm flipH="1">
            <a:off x="5638800" y="4343400"/>
            <a:ext cx="838200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663300"/>
                </a:solidFill>
                <a:latin typeface="Arial" charset="0"/>
              </a:rPr>
              <a:t>nó</a:t>
            </a:r>
          </a:p>
        </p:txBody>
      </p:sp>
      <p:sp>
        <p:nvSpPr>
          <p:cNvPr id="155672" name="Text Box 24"/>
          <p:cNvSpPr txBox="1">
            <a:spLocks noChangeArrowheads="1"/>
          </p:cNvSpPr>
          <p:nvPr/>
        </p:nvSpPr>
        <p:spPr bwMode="auto">
          <a:xfrm flipH="1">
            <a:off x="2819400" y="3962400"/>
            <a:ext cx="838200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663300"/>
                </a:solidFill>
                <a:latin typeface="Arial" charset="0"/>
              </a:rPr>
              <a:t>nó</a:t>
            </a:r>
          </a:p>
        </p:txBody>
      </p:sp>
    </p:spTree>
    <p:custDataLst>
      <p:tags r:id="rId1"/>
    </p:custDataLst>
  </p:cSld>
  <p:clrMapOvr>
    <a:masterClrMapping/>
  </p:clrMapOvr>
  <p:transition spd="slow" advClick="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5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5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5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5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5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5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5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5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5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5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5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5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5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2000"/>
                                        <p:tgtEl>
                                          <p:spTgt spid="155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5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2000"/>
                                        <p:tgtEl>
                                          <p:spTgt spid="155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5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5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5" grpId="0"/>
      <p:bldP spid="155666" grpId="0"/>
      <p:bldP spid="155666" grpId="1"/>
      <p:bldP spid="155667" grpId="0" animBg="1"/>
      <p:bldP spid="155668" grpId="0"/>
      <p:bldP spid="155668" grpId="1"/>
      <p:bldP spid="155671" grpId="0" animBg="1"/>
      <p:bldP spid="1556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7" name="Picture 13" descr="sunflowe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572000"/>
            <a:ext cx="220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1" name="WordArt 17"/>
          <p:cNvSpPr>
            <a:spLocks noChangeArrowheads="1" noChangeShapeType="1" noTextEdit="1"/>
          </p:cNvSpPr>
          <p:nvPr/>
        </p:nvSpPr>
        <p:spPr bwMode="auto">
          <a:xfrm>
            <a:off x="1371600" y="381000"/>
            <a:ext cx="3198813" cy="1444625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4400" b="1" i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 Về nhà</a:t>
            </a:r>
          </a:p>
        </p:txBody>
      </p:sp>
      <p:sp>
        <p:nvSpPr>
          <p:cNvPr id="11282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782638" y="2189163"/>
            <a:ext cx="6940550" cy="1336675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Học ghi nhớ</a:t>
            </a:r>
          </a:p>
          <a:p>
            <a:pPr eaLnBrk="1" hangingPunct="1">
              <a:buFontTx/>
              <a:buNone/>
            </a:pPr>
            <a:r>
              <a:rPr lang="en-US" sz="2800" smtClean="0"/>
              <a:t>Chuẩn bị : </a:t>
            </a:r>
            <a:r>
              <a:rPr lang="en-US" sz="2800" i="1" smtClean="0"/>
              <a:t>Ôân thi Giữa kì I</a:t>
            </a:r>
          </a:p>
        </p:txBody>
      </p:sp>
      <p:pic>
        <p:nvPicPr>
          <p:cNvPr id="1030" name="Picture 19" descr="HOME1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762000"/>
            <a:ext cx="190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85" name="Object 21"/>
          <p:cNvGraphicFramePr>
            <a:graphicFrameLocks noChangeAspect="1"/>
          </p:cNvGraphicFramePr>
          <p:nvPr>
            <p:ph sz="half" idx="2"/>
          </p:nvPr>
        </p:nvGraphicFramePr>
        <p:xfrm>
          <a:off x="457200" y="2971800"/>
          <a:ext cx="2684463" cy="3378200"/>
        </p:xfrm>
        <a:graphic>
          <a:graphicData uri="http://schemas.openxmlformats.org/presentationml/2006/ole">
            <p:oleObj spid="_x0000_s1026" name="Clip" r:id="rId7" imgW="3532327" imgH="4445813" progId="MS_ClipArt_Gallery.2">
              <p:embed/>
            </p:oleObj>
          </a:graphicData>
        </a:graphic>
      </p:graphicFrame>
      <p:pic>
        <p:nvPicPr>
          <p:cNvPr id="11288" name="Picture 24" descr="sunflowe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495800"/>
            <a:ext cx="220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BLULI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 flipV="1">
            <a:off x="-3194050" y="3194050"/>
            <a:ext cx="66294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8" descr="BLULI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 flipV="1">
            <a:off x="5753100" y="3238500"/>
            <a:ext cx="662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BLULI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800000" flipV="1"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BLULI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800000" flipV="1"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1" grpId="0" animBg="1"/>
      <p:bldP spid="1128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19460" name="Picture 4" descr="00000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5" name="WordArt 5"/>
          <p:cNvSpPr>
            <a:spLocks noChangeArrowheads="1" noChangeShapeType="1" noTextEdit="1"/>
          </p:cNvSpPr>
          <p:nvPr/>
        </p:nvSpPr>
        <p:spPr bwMode="auto">
          <a:xfrm rot="182134">
            <a:off x="2743200" y="1066800"/>
            <a:ext cx="3352800" cy="18319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33333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</a:gradFill>
                <a:latin typeface="Arial"/>
                <a:cs typeface="Arial"/>
              </a:rPr>
              <a:t>Trò chơi</a:t>
            </a:r>
            <a:endParaRPr lang="en-US" sz="32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160000" scaled="1"/>
              </a:gradFill>
              <a:latin typeface="Arial"/>
              <a:cs typeface="Arial"/>
            </a:endParaRP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2438400" y="2743200"/>
            <a:ext cx="4267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33CC33"/>
                </a:solidFill>
                <a:latin typeface="Arial" charset="0"/>
              </a:rPr>
              <a:t>Chú ong thông minh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84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 animBg="1"/>
      <p:bldP spid="1484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" descr="Picture3"/>
          <p:cNvSpPr>
            <a:spLocks noChangeArrowheads="1"/>
          </p:cNvSpPr>
          <p:nvPr/>
        </p:nvSpPr>
        <p:spPr bwMode="auto">
          <a:xfrm>
            <a:off x="457200" y="-152400"/>
            <a:ext cx="8001000" cy="70104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Arial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495800" y="228600"/>
            <a:ext cx="1219200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FF00"/>
                </a:solidFill>
                <a:latin typeface="Arial" charset="0"/>
              </a:rPr>
              <a:t>vẻ đẹp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819400" y="1828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990099"/>
                </a:solidFill>
                <a:latin typeface="Arial" charset="0"/>
              </a:rPr>
              <a:t>mình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124200" y="30480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990099"/>
                </a:solidFill>
                <a:latin typeface="Arial" charset="0"/>
              </a:rPr>
              <a:t>mày,tao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724400" y="2514600"/>
            <a:ext cx="838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CC0099"/>
                </a:solidFill>
                <a:latin typeface="Arial" charset="0"/>
              </a:rPr>
              <a:t>sấm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495800" y="36576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990099"/>
                </a:solidFill>
                <a:latin typeface="Arial" charset="0"/>
              </a:rPr>
              <a:t>ý nghĩa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638800" y="41910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990099"/>
                </a:solidFill>
                <a:latin typeface="Arial" charset="0"/>
              </a:rPr>
              <a:t>dãy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638800" y="30480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990099"/>
                </a:solidFill>
                <a:latin typeface="Arial" charset="0"/>
              </a:rPr>
              <a:t>cậu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867400" y="53340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990099"/>
                </a:solidFill>
                <a:latin typeface="Arial" charset="0"/>
              </a:rPr>
              <a:t>núi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352800" y="53340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990099"/>
                </a:solidFill>
                <a:latin typeface="Arial" charset="0"/>
              </a:rPr>
              <a:t>nhìn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133600" y="36576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Arial" charset="0"/>
              </a:rPr>
              <a:t>chạy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752600" y="4800600"/>
            <a:ext cx="1600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9933FF"/>
                </a:solidFill>
                <a:latin typeface="Arial" charset="0"/>
              </a:rPr>
              <a:t>xanh tươi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4343400" y="13716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CCFF"/>
                </a:solidFill>
                <a:latin typeface="Arial" charset="0"/>
              </a:rPr>
              <a:t>Cậu,tớ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429000" y="762000"/>
            <a:ext cx="12192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múa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905000" y="1371600"/>
            <a:ext cx="121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bộ đội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1905000" y="25146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66CCFF"/>
                </a:solidFill>
                <a:latin typeface="Arial" charset="0"/>
              </a:rPr>
              <a:t>véo von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3048000" y="4191000"/>
            <a:ext cx="1600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latin typeface="Arial" charset="0"/>
              </a:rPr>
              <a:t>xinh xắn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3352800" y="53340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3CC33"/>
                </a:solidFill>
                <a:latin typeface="Arial" charset="0"/>
              </a:rPr>
              <a:t>nhìn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4495800" y="4724400"/>
            <a:ext cx="121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Arial" charset="0"/>
              </a:rPr>
              <a:t>đường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5791200" y="19050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bà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5791200" y="7620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990099"/>
                </a:solidFill>
                <a:latin typeface="Arial" charset="0"/>
              </a:rPr>
              <a:t>tớ</a:t>
            </a:r>
          </a:p>
        </p:txBody>
      </p:sp>
      <p:sp>
        <p:nvSpPr>
          <p:cNvPr id="149527" name="AutoShape 23"/>
          <p:cNvSpPr>
            <a:spLocks noChangeArrowheads="1"/>
          </p:cNvSpPr>
          <p:nvPr/>
        </p:nvSpPr>
        <p:spPr bwMode="auto">
          <a:xfrm>
            <a:off x="4267200" y="-228600"/>
            <a:ext cx="1676400" cy="1371600"/>
          </a:xfrm>
          <a:prstGeom prst="flowChartPreparation">
            <a:avLst/>
          </a:prstGeom>
          <a:solidFill>
            <a:srgbClr val="FFD21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>
                <a:latin typeface="Arial"/>
              </a:rPr>
              <a:t>1</a:t>
            </a:r>
          </a:p>
        </p:txBody>
      </p:sp>
      <p:sp>
        <p:nvSpPr>
          <p:cNvPr id="149528" name="AutoShape 24"/>
          <p:cNvSpPr>
            <a:spLocks noChangeArrowheads="1"/>
          </p:cNvSpPr>
          <p:nvPr/>
        </p:nvSpPr>
        <p:spPr bwMode="auto">
          <a:xfrm>
            <a:off x="2971800" y="457200"/>
            <a:ext cx="1600200" cy="1143000"/>
          </a:xfrm>
          <a:prstGeom prst="flowChartPreparation">
            <a:avLst/>
          </a:prstGeom>
          <a:solidFill>
            <a:srgbClr val="FFD21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>
                <a:latin typeface="Arial"/>
              </a:rPr>
              <a:t>2</a:t>
            </a:r>
          </a:p>
        </p:txBody>
      </p:sp>
      <p:sp>
        <p:nvSpPr>
          <p:cNvPr id="149529" name="AutoShape 25"/>
          <p:cNvSpPr>
            <a:spLocks noChangeArrowheads="1"/>
          </p:cNvSpPr>
          <p:nvPr/>
        </p:nvSpPr>
        <p:spPr bwMode="auto">
          <a:xfrm>
            <a:off x="1676400" y="990600"/>
            <a:ext cx="1676400" cy="1219200"/>
          </a:xfrm>
          <a:prstGeom prst="flowChartPreparation">
            <a:avLst/>
          </a:prstGeom>
          <a:solidFill>
            <a:srgbClr val="FFD21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>
                <a:latin typeface="Arial"/>
              </a:rPr>
              <a:t>3</a:t>
            </a:r>
          </a:p>
        </p:txBody>
      </p:sp>
      <p:sp>
        <p:nvSpPr>
          <p:cNvPr id="149530" name="AutoShape 26"/>
          <p:cNvSpPr>
            <a:spLocks noChangeArrowheads="1"/>
          </p:cNvSpPr>
          <p:nvPr/>
        </p:nvSpPr>
        <p:spPr bwMode="auto">
          <a:xfrm>
            <a:off x="1676400" y="2209800"/>
            <a:ext cx="1752600" cy="1066800"/>
          </a:xfrm>
          <a:prstGeom prst="flowChartPreparation">
            <a:avLst/>
          </a:prstGeom>
          <a:solidFill>
            <a:srgbClr val="FFD21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>
                <a:latin typeface="Arial"/>
              </a:rPr>
              <a:t>7</a:t>
            </a:r>
          </a:p>
        </p:txBody>
      </p:sp>
      <p:sp>
        <p:nvSpPr>
          <p:cNvPr id="149531" name="AutoShape 27"/>
          <p:cNvSpPr>
            <a:spLocks noChangeArrowheads="1"/>
          </p:cNvSpPr>
          <p:nvPr/>
        </p:nvSpPr>
        <p:spPr bwMode="auto">
          <a:xfrm>
            <a:off x="3048000" y="1600200"/>
            <a:ext cx="1600200" cy="1143000"/>
          </a:xfrm>
          <a:prstGeom prst="flowChartPreparation">
            <a:avLst/>
          </a:prstGeom>
          <a:solidFill>
            <a:srgbClr val="FFD21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>
                <a:latin typeface="Arial"/>
              </a:rPr>
              <a:t>6</a:t>
            </a:r>
          </a:p>
        </p:txBody>
      </p:sp>
      <p:sp>
        <p:nvSpPr>
          <p:cNvPr id="149532" name="AutoShape 28"/>
          <p:cNvSpPr>
            <a:spLocks noChangeArrowheads="1"/>
          </p:cNvSpPr>
          <p:nvPr/>
        </p:nvSpPr>
        <p:spPr bwMode="auto">
          <a:xfrm>
            <a:off x="4343400" y="990600"/>
            <a:ext cx="1600200" cy="1143000"/>
          </a:xfrm>
          <a:prstGeom prst="flowChartPreparation">
            <a:avLst/>
          </a:prstGeom>
          <a:solidFill>
            <a:srgbClr val="FFD21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>
                <a:latin typeface="Arial"/>
              </a:rPr>
              <a:t>5</a:t>
            </a:r>
          </a:p>
        </p:txBody>
      </p:sp>
      <p:sp>
        <p:nvSpPr>
          <p:cNvPr id="149533" name="AutoShape 29"/>
          <p:cNvSpPr>
            <a:spLocks noChangeArrowheads="1"/>
          </p:cNvSpPr>
          <p:nvPr/>
        </p:nvSpPr>
        <p:spPr bwMode="auto">
          <a:xfrm>
            <a:off x="5638800" y="457200"/>
            <a:ext cx="1600200" cy="1219200"/>
          </a:xfrm>
          <a:prstGeom prst="flowChartPreparation">
            <a:avLst/>
          </a:prstGeom>
          <a:solidFill>
            <a:srgbClr val="FFD21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>
                <a:latin typeface="Arial"/>
              </a:rPr>
              <a:t>4</a:t>
            </a:r>
          </a:p>
        </p:txBody>
      </p:sp>
      <p:sp>
        <p:nvSpPr>
          <p:cNvPr id="149534" name="AutoShape 30"/>
          <p:cNvSpPr>
            <a:spLocks noChangeArrowheads="1"/>
          </p:cNvSpPr>
          <p:nvPr/>
        </p:nvSpPr>
        <p:spPr bwMode="auto">
          <a:xfrm>
            <a:off x="5562600" y="1600200"/>
            <a:ext cx="1752600" cy="1143000"/>
          </a:xfrm>
          <a:prstGeom prst="flowChartPreparation">
            <a:avLst/>
          </a:prstGeom>
          <a:solidFill>
            <a:srgbClr val="FFD21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>
                <a:latin typeface="Arial"/>
              </a:rPr>
              <a:t>8</a:t>
            </a:r>
          </a:p>
        </p:txBody>
      </p:sp>
      <p:sp>
        <p:nvSpPr>
          <p:cNvPr id="149535" name="AutoShape 31"/>
          <p:cNvSpPr>
            <a:spLocks noChangeArrowheads="1"/>
          </p:cNvSpPr>
          <p:nvPr/>
        </p:nvSpPr>
        <p:spPr bwMode="auto">
          <a:xfrm>
            <a:off x="4267200" y="2133600"/>
            <a:ext cx="1600200" cy="1219200"/>
          </a:xfrm>
          <a:prstGeom prst="flowChartPreparation">
            <a:avLst/>
          </a:prstGeom>
          <a:solidFill>
            <a:srgbClr val="FFD21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>
                <a:latin typeface="Arial"/>
              </a:rPr>
              <a:t>9</a:t>
            </a:r>
          </a:p>
        </p:txBody>
      </p:sp>
      <p:sp>
        <p:nvSpPr>
          <p:cNvPr id="149536" name="AutoShape 32"/>
          <p:cNvSpPr>
            <a:spLocks noChangeArrowheads="1"/>
          </p:cNvSpPr>
          <p:nvPr/>
        </p:nvSpPr>
        <p:spPr bwMode="auto">
          <a:xfrm>
            <a:off x="3048000" y="2743200"/>
            <a:ext cx="1524000" cy="1143000"/>
          </a:xfrm>
          <a:prstGeom prst="flowChartPreparation">
            <a:avLst/>
          </a:prstGeom>
          <a:solidFill>
            <a:srgbClr val="FFD21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>
                <a:latin typeface="Arial"/>
              </a:rPr>
              <a:t>10</a:t>
            </a:r>
          </a:p>
        </p:txBody>
      </p:sp>
      <p:sp>
        <p:nvSpPr>
          <p:cNvPr id="149537" name="AutoShape 33"/>
          <p:cNvSpPr>
            <a:spLocks noChangeArrowheads="1"/>
          </p:cNvSpPr>
          <p:nvPr/>
        </p:nvSpPr>
        <p:spPr bwMode="auto">
          <a:xfrm>
            <a:off x="5562600" y="2667000"/>
            <a:ext cx="1600200" cy="1219200"/>
          </a:xfrm>
          <a:prstGeom prst="flowChartPreparation">
            <a:avLst/>
          </a:prstGeom>
          <a:solidFill>
            <a:srgbClr val="FFD21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>
                <a:latin typeface="Arial"/>
              </a:rPr>
              <a:t>12</a:t>
            </a:r>
          </a:p>
        </p:txBody>
      </p:sp>
      <p:sp>
        <p:nvSpPr>
          <p:cNvPr id="149538" name="AutoShape 34"/>
          <p:cNvSpPr>
            <a:spLocks noChangeArrowheads="1"/>
          </p:cNvSpPr>
          <p:nvPr/>
        </p:nvSpPr>
        <p:spPr bwMode="auto">
          <a:xfrm>
            <a:off x="1752600" y="3276600"/>
            <a:ext cx="1600200" cy="1143000"/>
          </a:xfrm>
          <a:prstGeom prst="flowChartPreparation">
            <a:avLst/>
          </a:prstGeom>
          <a:solidFill>
            <a:srgbClr val="FFD21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>
                <a:latin typeface="Arial"/>
              </a:rPr>
              <a:t>11</a:t>
            </a:r>
          </a:p>
        </p:txBody>
      </p:sp>
      <p:sp>
        <p:nvSpPr>
          <p:cNvPr id="149539" name="AutoShape 35"/>
          <p:cNvSpPr>
            <a:spLocks noChangeArrowheads="1"/>
          </p:cNvSpPr>
          <p:nvPr/>
        </p:nvSpPr>
        <p:spPr bwMode="auto">
          <a:xfrm>
            <a:off x="4267200" y="3276600"/>
            <a:ext cx="1600200" cy="1219200"/>
          </a:xfrm>
          <a:prstGeom prst="flowChartPreparation">
            <a:avLst/>
          </a:prstGeom>
          <a:solidFill>
            <a:srgbClr val="FFD21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>
                <a:latin typeface="Arial"/>
              </a:rPr>
              <a:t>13</a:t>
            </a:r>
          </a:p>
        </p:txBody>
      </p:sp>
      <p:sp>
        <p:nvSpPr>
          <p:cNvPr id="149540" name="AutoShape 36"/>
          <p:cNvSpPr>
            <a:spLocks noChangeArrowheads="1"/>
          </p:cNvSpPr>
          <p:nvPr/>
        </p:nvSpPr>
        <p:spPr bwMode="auto">
          <a:xfrm>
            <a:off x="3048000" y="3810000"/>
            <a:ext cx="1524000" cy="1295400"/>
          </a:xfrm>
          <a:prstGeom prst="flowChartPreparation">
            <a:avLst/>
          </a:prstGeom>
          <a:solidFill>
            <a:srgbClr val="FFD21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>
                <a:latin typeface="Arial"/>
              </a:rPr>
              <a:t>14</a:t>
            </a:r>
          </a:p>
        </p:txBody>
      </p:sp>
      <p:sp>
        <p:nvSpPr>
          <p:cNvPr id="149541" name="AutoShape 37"/>
          <p:cNvSpPr>
            <a:spLocks noChangeArrowheads="1"/>
          </p:cNvSpPr>
          <p:nvPr/>
        </p:nvSpPr>
        <p:spPr bwMode="auto">
          <a:xfrm>
            <a:off x="1752600" y="4419600"/>
            <a:ext cx="1600200" cy="1295400"/>
          </a:xfrm>
          <a:prstGeom prst="flowChartPreparation">
            <a:avLst/>
          </a:prstGeom>
          <a:solidFill>
            <a:srgbClr val="FFD21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>
                <a:latin typeface="Arial"/>
              </a:rPr>
              <a:t>15</a:t>
            </a:r>
          </a:p>
        </p:txBody>
      </p:sp>
      <p:sp>
        <p:nvSpPr>
          <p:cNvPr id="149542" name="AutoShape 38"/>
          <p:cNvSpPr>
            <a:spLocks noChangeArrowheads="1"/>
          </p:cNvSpPr>
          <p:nvPr/>
        </p:nvSpPr>
        <p:spPr bwMode="auto">
          <a:xfrm>
            <a:off x="3048000" y="5029200"/>
            <a:ext cx="1600200" cy="1295400"/>
          </a:xfrm>
          <a:prstGeom prst="flowChartPreparation">
            <a:avLst/>
          </a:prstGeom>
          <a:solidFill>
            <a:srgbClr val="FFD21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>
                <a:latin typeface="Arial"/>
              </a:rPr>
              <a:t>18</a:t>
            </a:r>
          </a:p>
        </p:txBody>
      </p:sp>
      <p:sp>
        <p:nvSpPr>
          <p:cNvPr id="149543" name="AutoShape 39"/>
          <p:cNvSpPr>
            <a:spLocks noChangeArrowheads="1"/>
          </p:cNvSpPr>
          <p:nvPr/>
        </p:nvSpPr>
        <p:spPr bwMode="auto">
          <a:xfrm>
            <a:off x="4267200" y="4419600"/>
            <a:ext cx="1600200" cy="1295400"/>
          </a:xfrm>
          <a:prstGeom prst="flowChartPreparation">
            <a:avLst/>
          </a:prstGeom>
          <a:solidFill>
            <a:srgbClr val="FFD21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>
                <a:latin typeface="Arial"/>
              </a:rPr>
              <a:t>17</a:t>
            </a:r>
          </a:p>
        </p:txBody>
      </p:sp>
      <p:sp>
        <p:nvSpPr>
          <p:cNvPr id="149544" name="AutoShape 40"/>
          <p:cNvSpPr>
            <a:spLocks noChangeArrowheads="1"/>
          </p:cNvSpPr>
          <p:nvPr/>
        </p:nvSpPr>
        <p:spPr bwMode="auto">
          <a:xfrm>
            <a:off x="5562600" y="3886200"/>
            <a:ext cx="1600200" cy="1143000"/>
          </a:xfrm>
          <a:prstGeom prst="flowChartPreparation">
            <a:avLst/>
          </a:prstGeom>
          <a:solidFill>
            <a:srgbClr val="FFD21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>
                <a:latin typeface="Arial"/>
              </a:rPr>
              <a:t>16</a:t>
            </a:r>
          </a:p>
        </p:txBody>
      </p:sp>
      <p:sp>
        <p:nvSpPr>
          <p:cNvPr id="149545" name="AutoShape 41"/>
          <p:cNvSpPr>
            <a:spLocks noChangeArrowheads="1"/>
          </p:cNvSpPr>
          <p:nvPr/>
        </p:nvSpPr>
        <p:spPr bwMode="auto">
          <a:xfrm>
            <a:off x="5562600" y="5029200"/>
            <a:ext cx="1600200" cy="1219200"/>
          </a:xfrm>
          <a:prstGeom prst="flowChartPreparation">
            <a:avLst/>
          </a:prstGeom>
          <a:solidFill>
            <a:srgbClr val="FFD21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1">
                <a:latin typeface="Arial"/>
              </a:rPr>
              <a:t>19</a:t>
            </a:r>
          </a:p>
        </p:txBody>
      </p:sp>
      <p:pic>
        <p:nvPicPr>
          <p:cNvPr id="20522" name="Picture 42" descr="be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995863"/>
            <a:ext cx="22860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3" name="Picture 43" descr="Abelha_0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676400"/>
            <a:ext cx="12192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95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49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9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49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9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49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9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49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9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149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9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49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9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49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9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49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9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149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9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49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9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149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9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49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9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49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3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95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149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4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9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49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4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9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2000"/>
                                        <p:tgtEl>
                                          <p:spTgt spid="149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4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9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149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4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49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2000"/>
                                        <p:tgtEl>
                                          <p:spTgt spid="149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9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4" dur="500"/>
                                        <p:tgtEl>
                                          <p:spTgt spid="149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45"/>
                  </p:tgtEl>
                </p:cond>
              </p:nextCondLst>
            </p:seq>
          </p:childTnLst>
        </p:cTn>
      </p:par>
    </p:tnLst>
    <p:bldLst>
      <p:bldP spid="149527" grpId="0" animBg="1"/>
      <p:bldP spid="149528" grpId="0" animBg="1"/>
      <p:bldP spid="149529" grpId="0" animBg="1"/>
      <p:bldP spid="149530" grpId="0" animBg="1"/>
      <p:bldP spid="149531" grpId="0" animBg="1"/>
      <p:bldP spid="149532" grpId="0" animBg="1"/>
      <p:bldP spid="149533" grpId="0" animBg="1"/>
      <p:bldP spid="149534" grpId="0" animBg="1"/>
      <p:bldP spid="149535" grpId="0" animBg="1"/>
      <p:bldP spid="149536" grpId="0" animBg="1"/>
      <p:bldP spid="149537" grpId="0" animBg="1"/>
      <p:bldP spid="149538" grpId="0" animBg="1"/>
      <p:bldP spid="149539" grpId="0" animBg="1"/>
      <p:bldP spid="149540" grpId="0" animBg="1"/>
      <p:bldP spid="149541" grpId="0" animBg="1"/>
      <p:bldP spid="149542" grpId="0" animBg="1"/>
      <p:bldP spid="149543" grpId="0" animBg="1"/>
      <p:bldP spid="149544" grpId="0" animBg="1"/>
      <p:bldP spid="1495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/>
          <p:cNvSpPr>
            <a:spLocks noGrp="1" noChangeArrowheads="1"/>
          </p:cNvSpPr>
          <p:nvPr>
            <p:ph type="title"/>
          </p:nvPr>
        </p:nvSpPr>
        <p:spPr>
          <a:xfrm>
            <a:off x="533400" y="1295400"/>
            <a:ext cx="5486400" cy="22098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tx1"/>
            </a:solidFill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solidFill>
                  <a:srgbClr val="0000FF"/>
                </a:solidFill>
              </a:rPr>
              <a:t>KIỂM TRA </a:t>
            </a:r>
            <a:br>
              <a:rPr lang="en-US" sz="2400" b="1" smtClean="0">
                <a:solidFill>
                  <a:srgbClr val="0000FF"/>
                </a:solidFill>
              </a:rPr>
            </a:br>
            <a:r>
              <a:rPr lang="en-US" sz="2400" b="1" smtClean="0">
                <a:solidFill>
                  <a:srgbClr val="0000FF"/>
                </a:solidFill>
              </a:rPr>
              <a:t>BÀI CŨ</a:t>
            </a:r>
          </a:p>
        </p:txBody>
      </p:sp>
      <p:pic>
        <p:nvPicPr>
          <p:cNvPr id="4105" name="Picture 9" descr="Objeto_003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427413"/>
            <a:ext cx="2514600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3200400" y="9144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từ và câu</a:t>
            </a:r>
          </a:p>
        </p:txBody>
      </p:sp>
      <p:grpSp>
        <p:nvGrpSpPr>
          <p:cNvPr id="4101" name="Group 32"/>
          <p:cNvGrpSpPr>
            <a:grpSpLocks/>
          </p:cNvGrpSpPr>
          <p:nvPr/>
        </p:nvGrpSpPr>
        <p:grpSpPr bwMode="auto">
          <a:xfrm>
            <a:off x="0" y="90488"/>
            <a:ext cx="9144000" cy="6858000"/>
            <a:chOff x="1216" y="1008"/>
            <a:chExt cx="9936" cy="15684"/>
          </a:xfrm>
        </p:grpSpPr>
        <p:sp>
          <p:nvSpPr>
            <p:cNvPr id="4106" name="Rectangle 33"/>
            <p:cNvSpPr>
              <a:spLocks noChangeArrowheads="1"/>
            </p:cNvSpPr>
            <p:nvPr/>
          </p:nvSpPr>
          <p:spPr bwMode="auto">
            <a:xfrm>
              <a:off x="1296" y="16400"/>
              <a:ext cx="176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1" hangingPunct="1"/>
              <a:endParaRPr lang="en-US" sz="1100">
                <a:latin typeface="Arial" charset="0"/>
              </a:endParaRPr>
            </a:p>
            <a:p>
              <a:pPr algn="ctr" eaLnBrk="1" hangingPunct="1"/>
              <a:endParaRPr lang="en-US" sz="1100">
                <a:latin typeface="Arial" charset="0"/>
              </a:endParaRPr>
            </a:p>
            <a:p>
              <a:pPr eaLnBrk="1" hangingPunct="1"/>
              <a:endParaRPr lang="en-US" sz="2000">
                <a:latin typeface="Arial" charset="0"/>
              </a:endParaRPr>
            </a:p>
          </p:txBody>
        </p:sp>
        <p:sp>
          <p:nvSpPr>
            <p:cNvPr id="4107" name="Freeform 34"/>
            <p:cNvSpPr>
              <a:spLocks/>
            </p:cNvSpPr>
            <p:nvPr/>
          </p:nvSpPr>
          <p:spPr bwMode="auto">
            <a:xfrm>
              <a:off x="10368" y="1872"/>
              <a:ext cx="372" cy="12637"/>
            </a:xfrm>
            <a:custGeom>
              <a:avLst/>
              <a:gdLst>
                <a:gd name="T0" fmla="*/ 372 w 372"/>
                <a:gd name="T1" fmla="*/ 12652 h 12398"/>
                <a:gd name="T2" fmla="*/ 312 w 372"/>
                <a:gd name="T3" fmla="*/ 12970 h 12398"/>
                <a:gd name="T4" fmla="*/ 192 w 372"/>
                <a:gd name="T5" fmla="*/ 13129 h 12398"/>
                <a:gd name="T6" fmla="*/ 48 w 372"/>
                <a:gd name="T7" fmla="*/ 13023 h 12398"/>
                <a:gd name="T8" fmla="*/ 0 w 372"/>
                <a:gd name="T9" fmla="*/ 12715 h 12398"/>
                <a:gd name="T10" fmla="*/ 48 w 372"/>
                <a:gd name="T11" fmla="*/ 12515 h 12398"/>
                <a:gd name="T12" fmla="*/ 132 w 372"/>
                <a:gd name="T13" fmla="*/ 12409 h 12398"/>
                <a:gd name="T14" fmla="*/ 228 w 372"/>
                <a:gd name="T15" fmla="*/ 12493 h 12398"/>
                <a:gd name="T16" fmla="*/ 264 w 372"/>
                <a:gd name="T17" fmla="*/ 12652 h 12398"/>
                <a:gd name="T18" fmla="*/ 240 w 372"/>
                <a:gd name="T19" fmla="*/ 12821 h 12398"/>
                <a:gd name="T20" fmla="*/ 168 w 372"/>
                <a:gd name="T21" fmla="*/ 12886 h 12398"/>
                <a:gd name="T22" fmla="*/ 120 w 372"/>
                <a:gd name="T23" fmla="*/ 12843 h 12398"/>
                <a:gd name="T24" fmla="*/ 96 w 372"/>
                <a:gd name="T25" fmla="*/ 12737 h 12398"/>
                <a:gd name="T26" fmla="*/ 144 w 372"/>
                <a:gd name="T27" fmla="*/ 12610 h 12398"/>
                <a:gd name="T28" fmla="*/ 156 w 372"/>
                <a:gd name="T29" fmla="*/ 12674 h 12398"/>
                <a:gd name="T30" fmla="*/ 156 w 372"/>
                <a:gd name="T31" fmla="*/ 12780 h 12398"/>
                <a:gd name="T32" fmla="*/ 192 w 372"/>
                <a:gd name="T33" fmla="*/ 12780 h 12398"/>
                <a:gd name="T34" fmla="*/ 216 w 372"/>
                <a:gd name="T35" fmla="*/ 12652 h 12398"/>
                <a:gd name="T36" fmla="*/ 144 w 372"/>
                <a:gd name="T37" fmla="*/ 12515 h 12398"/>
                <a:gd name="T38" fmla="*/ 60 w 372"/>
                <a:gd name="T39" fmla="*/ 12589 h 12398"/>
                <a:gd name="T40" fmla="*/ 48 w 372"/>
                <a:gd name="T41" fmla="*/ 12780 h 12398"/>
                <a:gd name="T42" fmla="*/ 84 w 372"/>
                <a:gd name="T43" fmla="*/ 12949 h 12398"/>
                <a:gd name="T44" fmla="*/ 168 w 372"/>
                <a:gd name="T45" fmla="*/ 13023 h 12398"/>
                <a:gd name="T46" fmla="*/ 276 w 372"/>
                <a:gd name="T47" fmla="*/ 12906 h 12398"/>
                <a:gd name="T48" fmla="*/ 324 w 372"/>
                <a:gd name="T49" fmla="*/ 12515 h 12398"/>
                <a:gd name="T50" fmla="*/ 312 w 372"/>
                <a:gd name="T51" fmla="*/ 391 h 12398"/>
                <a:gd name="T52" fmla="*/ 228 w 372"/>
                <a:gd name="T53" fmla="*/ 139 h 12398"/>
                <a:gd name="T54" fmla="*/ 120 w 372"/>
                <a:gd name="T55" fmla="*/ 116 h 12398"/>
                <a:gd name="T56" fmla="*/ 48 w 372"/>
                <a:gd name="T57" fmla="*/ 265 h 12398"/>
                <a:gd name="T58" fmla="*/ 48 w 372"/>
                <a:gd name="T59" fmla="*/ 455 h 12398"/>
                <a:gd name="T60" fmla="*/ 96 w 372"/>
                <a:gd name="T61" fmla="*/ 593 h 12398"/>
                <a:gd name="T62" fmla="*/ 192 w 372"/>
                <a:gd name="T63" fmla="*/ 572 h 12398"/>
                <a:gd name="T64" fmla="*/ 216 w 372"/>
                <a:gd name="T65" fmla="*/ 391 h 12398"/>
                <a:gd name="T66" fmla="*/ 168 w 372"/>
                <a:gd name="T67" fmla="*/ 349 h 12398"/>
                <a:gd name="T68" fmla="*/ 132 w 372"/>
                <a:gd name="T69" fmla="*/ 434 h 12398"/>
                <a:gd name="T70" fmla="*/ 168 w 372"/>
                <a:gd name="T71" fmla="*/ 497 h 12398"/>
                <a:gd name="T72" fmla="*/ 108 w 372"/>
                <a:gd name="T73" fmla="*/ 477 h 12398"/>
                <a:gd name="T74" fmla="*/ 96 w 372"/>
                <a:gd name="T75" fmla="*/ 349 h 12398"/>
                <a:gd name="T76" fmla="*/ 132 w 372"/>
                <a:gd name="T77" fmla="*/ 265 h 12398"/>
                <a:gd name="T78" fmla="*/ 216 w 372"/>
                <a:gd name="T79" fmla="*/ 265 h 12398"/>
                <a:gd name="T80" fmla="*/ 264 w 372"/>
                <a:gd name="T81" fmla="*/ 391 h 12398"/>
                <a:gd name="T82" fmla="*/ 240 w 372"/>
                <a:gd name="T83" fmla="*/ 572 h 12398"/>
                <a:gd name="T84" fmla="*/ 192 w 372"/>
                <a:gd name="T85" fmla="*/ 699 h 12398"/>
                <a:gd name="T86" fmla="*/ 84 w 372"/>
                <a:gd name="T87" fmla="*/ 699 h 12398"/>
                <a:gd name="T88" fmla="*/ 12 w 372"/>
                <a:gd name="T89" fmla="*/ 540 h 12398"/>
                <a:gd name="T90" fmla="*/ 12 w 372"/>
                <a:gd name="T91" fmla="*/ 244 h 12398"/>
                <a:gd name="T92" fmla="*/ 120 w 372"/>
                <a:gd name="T93" fmla="*/ 20 h 12398"/>
                <a:gd name="T94" fmla="*/ 252 w 372"/>
                <a:gd name="T95" fmla="*/ 43 h 12398"/>
                <a:gd name="T96" fmla="*/ 348 w 372"/>
                <a:gd name="T97" fmla="*/ 349 h 12398"/>
                <a:gd name="T98" fmla="*/ 372 w 372"/>
                <a:gd name="T99" fmla="*/ 636 h 123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2"/>
                <a:gd name="T151" fmla="*/ 0 h 12398"/>
                <a:gd name="T152" fmla="*/ 372 w 372"/>
                <a:gd name="T153" fmla="*/ 12398 h 1239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2" h="12398">
                  <a:moveTo>
                    <a:pt x="372" y="11818"/>
                  </a:moveTo>
                  <a:lnTo>
                    <a:pt x="372" y="11948"/>
                  </a:lnTo>
                  <a:lnTo>
                    <a:pt x="348" y="12068"/>
                  </a:lnTo>
                  <a:lnTo>
                    <a:pt x="312" y="12248"/>
                  </a:lnTo>
                  <a:lnTo>
                    <a:pt x="252" y="12358"/>
                  </a:lnTo>
                  <a:lnTo>
                    <a:pt x="192" y="12398"/>
                  </a:lnTo>
                  <a:lnTo>
                    <a:pt x="120" y="12378"/>
                  </a:lnTo>
                  <a:lnTo>
                    <a:pt x="48" y="12298"/>
                  </a:lnTo>
                  <a:lnTo>
                    <a:pt x="12" y="12188"/>
                  </a:lnTo>
                  <a:lnTo>
                    <a:pt x="0" y="12008"/>
                  </a:lnTo>
                  <a:lnTo>
                    <a:pt x="12" y="11908"/>
                  </a:lnTo>
                  <a:lnTo>
                    <a:pt x="48" y="11818"/>
                  </a:lnTo>
                  <a:lnTo>
                    <a:pt x="84" y="11738"/>
                  </a:lnTo>
                  <a:lnTo>
                    <a:pt x="132" y="11718"/>
                  </a:lnTo>
                  <a:lnTo>
                    <a:pt x="192" y="11738"/>
                  </a:lnTo>
                  <a:lnTo>
                    <a:pt x="228" y="11798"/>
                  </a:lnTo>
                  <a:lnTo>
                    <a:pt x="240" y="11868"/>
                  </a:lnTo>
                  <a:lnTo>
                    <a:pt x="264" y="11948"/>
                  </a:lnTo>
                  <a:lnTo>
                    <a:pt x="264" y="12028"/>
                  </a:lnTo>
                  <a:lnTo>
                    <a:pt x="240" y="12108"/>
                  </a:lnTo>
                  <a:lnTo>
                    <a:pt x="216" y="12148"/>
                  </a:lnTo>
                  <a:lnTo>
                    <a:pt x="168" y="12168"/>
                  </a:lnTo>
                  <a:lnTo>
                    <a:pt x="132" y="12168"/>
                  </a:lnTo>
                  <a:lnTo>
                    <a:pt x="120" y="12128"/>
                  </a:lnTo>
                  <a:lnTo>
                    <a:pt x="96" y="12088"/>
                  </a:lnTo>
                  <a:lnTo>
                    <a:pt x="96" y="12028"/>
                  </a:lnTo>
                  <a:lnTo>
                    <a:pt x="108" y="11968"/>
                  </a:lnTo>
                  <a:lnTo>
                    <a:pt x="144" y="11908"/>
                  </a:lnTo>
                  <a:lnTo>
                    <a:pt x="168" y="11948"/>
                  </a:lnTo>
                  <a:lnTo>
                    <a:pt x="156" y="11968"/>
                  </a:lnTo>
                  <a:lnTo>
                    <a:pt x="132" y="12008"/>
                  </a:lnTo>
                  <a:lnTo>
                    <a:pt x="156" y="12068"/>
                  </a:lnTo>
                  <a:lnTo>
                    <a:pt x="168" y="12068"/>
                  </a:lnTo>
                  <a:lnTo>
                    <a:pt x="192" y="12068"/>
                  </a:lnTo>
                  <a:lnTo>
                    <a:pt x="216" y="12028"/>
                  </a:lnTo>
                  <a:lnTo>
                    <a:pt x="216" y="11948"/>
                  </a:lnTo>
                  <a:lnTo>
                    <a:pt x="192" y="11848"/>
                  </a:lnTo>
                  <a:lnTo>
                    <a:pt x="144" y="11818"/>
                  </a:lnTo>
                  <a:lnTo>
                    <a:pt x="96" y="11838"/>
                  </a:lnTo>
                  <a:lnTo>
                    <a:pt x="60" y="11888"/>
                  </a:lnTo>
                  <a:lnTo>
                    <a:pt x="48" y="11968"/>
                  </a:lnTo>
                  <a:lnTo>
                    <a:pt x="48" y="12068"/>
                  </a:lnTo>
                  <a:lnTo>
                    <a:pt x="48" y="12148"/>
                  </a:lnTo>
                  <a:lnTo>
                    <a:pt x="84" y="12228"/>
                  </a:lnTo>
                  <a:lnTo>
                    <a:pt x="120" y="12278"/>
                  </a:lnTo>
                  <a:lnTo>
                    <a:pt x="168" y="12298"/>
                  </a:lnTo>
                  <a:lnTo>
                    <a:pt x="228" y="12278"/>
                  </a:lnTo>
                  <a:lnTo>
                    <a:pt x="276" y="12188"/>
                  </a:lnTo>
                  <a:lnTo>
                    <a:pt x="312" y="12028"/>
                  </a:lnTo>
                  <a:lnTo>
                    <a:pt x="324" y="11818"/>
                  </a:lnTo>
                  <a:lnTo>
                    <a:pt x="324" y="580"/>
                  </a:lnTo>
                  <a:lnTo>
                    <a:pt x="312" y="370"/>
                  </a:lnTo>
                  <a:lnTo>
                    <a:pt x="276" y="230"/>
                  </a:lnTo>
                  <a:lnTo>
                    <a:pt x="228" y="130"/>
                  </a:lnTo>
                  <a:lnTo>
                    <a:pt x="168" y="100"/>
                  </a:lnTo>
                  <a:lnTo>
                    <a:pt x="120" y="110"/>
                  </a:lnTo>
                  <a:lnTo>
                    <a:pt x="84" y="170"/>
                  </a:lnTo>
                  <a:lnTo>
                    <a:pt x="48" y="250"/>
                  </a:lnTo>
                  <a:lnTo>
                    <a:pt x="48" y="350"/>
                  </a:lnTo>
                  <a:lnTo>
                    <a:pt x="48" y="430"/>
                  </a:lnTo>
                  <a:lnTo>
                    <a:pt x="60" y="510"/>
                  </a:lnTo>
                  <a:lnTo>
                    <a:pt x="96" y="560"/>
                  </a:lnTo>
                  <a:lnTo>
                    <a:pt x="144" y="580"/>
                  </a:lnTo>
                  <a:lnTo>
                    <a:pt x="192" y="540"/>
                  </a:lnTo>
                  <a:lnTo>
                    <a:pt x="216" y="470"/>
                  </a:lnTo>
                  <a:lnTo>
                    <a:pt x="216" y="370"/>
                  </a:lnTo>
                  <a:lnTo>
                    <a:pt x="192" y="350"/>
                  </a:lnTo>
                  <a:lnTo>
                    <a:pt x="168" y="330"/>
                  </a:lnTo>
                  <a:lnTo>
                    <a:pt x="156" y="350"/>
                  </a:lnTo>
                  <a:lnTo>
                    <a:pt x="132" y="410"/>
                  </a:lnTo>
                  <a:lnTo>
                    <a:pt x="156" y="450"/>
                  </a:lnTo>
                  <a:lnTo>
                    <a:pt x="168" y="470"/>
                  </a:lnTo>
                  <a:lnTo>
                    <a:pt x="144" y="490"/>
                  </a:lnTo>
                  <a:lnTo>
                    <a:pt x="108" y="450"/>
                  </a:lnTo>
                  <a:lnTo>
                    <a:pt x="96" y="370"/>
                  </a:lnTo>
                  <a:lnTo>
                    <a:pt x="96" y="330"/>
                  </a:lnTo>
                  <a:lnTo>
                    <a:pt x="120" y="290"/>
                  </a:lnTo>
                  <a:lnTo>
                    <a:pt x="132" y="250"/>
                  </a:lnTo>
                  <a:lnTo>
                    <a:pt x="168" y="230"/>
                  </a:lnTo>
                  <a:lnTo>
                    <a:pt x="216" y="250"/>
                  </a:lnTo>
                  <a:lnTo>
                    <a:pt x="240" y="310"/>
                  </a:lnTo>
                  <a:lnTo>
                    <a:pt x="264" y="370"/>
                  </a:lnTo>
                  <a:lnTo>
                    <a:pt x="264" y="470"/>
                  </a:lnTo>
                  <a:lnTo>
                    <a:pt x="240" y="540"/>
                  </a:lnTo>
                  <a:lnTo>
                    <a:pt x="228" y="620"/>
                  </a:lnTo>
                  <a:lnTo>
                    <a:pt x="192" y="660"/>
                  </a:lnTo>
                  <a:lnTo>
                    <a:pt x="132" y="680"/>
                  </a:lnTo>
                  <a:lnTo>
                    <a:pt x="84" y="660"/>
                  </a:lnTo>
                  <a:lnTo>
                    <a:pt x="48" y="600"/>
                  </a:lnTo>
                  <a:lnTo>
                    <a:pt x="12" y="510"/>
                  </a:lnTo>
                  <a:lnTo>
                    <a:pt x="0" y="410"/>
                  </a:lnTo>
                  <a:lnTo>
                    <a:pt x="12" y="230"/>
                  </a:lnTo>
                  <a:lnTo>
                    <a:pt x="48" y="100"/>
                  </a:lnTo>
                  <a:lnTo>
                    <a:pt x="120" y="20"/>
                  </a:lnTo>
                  <a:lnTo>
                    <a:pt x="192" y="0"/>
                  </a:lnTo>
                  <a:lnTo>
                    <a:pt x="252" y="40"/>
                  </a:lnTo>
                  <a:lnTo>
                    <a:pt x="312" y="150"/>
                  </a:lnTo>
                  <a:lnTo>
                    <a:pt x="348" y="330"/>
                  </a:lnTo>
                  <a:lnTo>
                    <a:pt x="372" y="470"/>
                  </a:lnTo>
                  <a:lnTo>
                    <a:pt x="372" y="600"/>
                  </a:lnTo>
                  <a:lnTo>
                    <a:pt x="372" y="11818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08" name="Rectangle 35"/>
            <p:cNvSpPr>
              <a:spLocks noChangeArrowheads="1"/>
            </p:cNvSpPr>
            <p:nvPr/>
          </p:nvSpPr>
          <p:spPr bwMode="auto">
            <a:xfrm>
              <a:off x="1216" y="1008"/>
              <a:ext cx="9936" cy="1526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4109" name="Freeform 36"/>
            <p:cNvSpPr>
              <a:spLocks/>
            </p:cNvSpPr>
            <p:nvPr/>
          </p:nvSpPr>
          <p:spPr bwMode="auto">
            <a:xfrm>
              <a:off x="9965" y="1324"/>
              <a:ext cx="572" cy="1241"/>
            </a:xfrm>
            <a:custGeom>
              <a:avLst/>
              <a:gdLst>
                <a:gd name="T0" fmla="*/ 132 w 589"/>
                <a:gd name="T1" fmla="*/ 351 h 1190"/>
                <a:gd name="T2" fmla="*/ 153 w 589"/>
                <a:gd name="T3" fmla="*/ 374 h 1190"/>
                <a:gd name="T4" fmla="*/ 143 w 589"/>
                <a:gd name="T5" fmla="*/ 442 h 1190"/>
                <a:gd name="T6" fmla="*/ 132 w 589"/>
                <a:gd name="T7" fmla="*/ 510 h 1190"/>
                <a:gd name="T8" fmla="*/ 132 w 589"/>
                <a:gd name="T9" fmla="*/ 625 h 1190"/>
                <a:gd name="T10" fmla="*/ 132 w 589"/>
                <a:gd name="T11" fmla="*/ 748 h 1190"/>
                <a:gd name="T12" fmla="*/ 177 w 589"/>
                <a:gd name="T13" fmla="*/ 907 h 1190"/>
                <a:gd name="T14" fmla="*/ 232 w 589"/>
                <a:gd name="T15" fmla="*/ 998 h 1190"/>
                <a:gd name="T16" fmla="*/ 286 w 589"/>
                <a:gd name="T17" fmla="*/ 1021 h 1190"/>
                <a:gd name="T18" fmla="*/ 331 w 589"/>
                <a:gd name="T19" fmla="*/ 998 h 1190"/>
                <a:gd name="T20" fmla="*/ 375 w 589"/>
                <a:gd name="T21" fmla="*/ 907 h 1190"/>
                <a:gd name="T22" fmla="*/ 452 w 589"/>
                <a:gd name="T23" fmla="*/ 668 h 1190"/>
                <a:gd name="T24" fmla="*/ 462 w 589"/>
                <a:gd name="T25" fmla="*/ 533 h 1190"/>
                <a:gd name="T26" fmla="*/ 462 w 589"/>
                <a:gd name="T27" fmla="*/ 465 h 1190"/>
                <a:gd name="T28" fmla="*/ 452 w 589"/>
                <a:gd name="T29" fmla="*/ 397 h 1190"/>
                <a:gd name="T30" fmla="*/ 441 w 589"/>
                <a:gd name="T31" fmla="*/ 328 h 1190"/>
                <a:gd name="T32" fmla="*/ 452 w 589"/>
                <a:gd name="T33" fmla="*/ 284 h 1190"/>
                <a:gd name="T34" fmla="*/ 462 w 589"/>
                <a:gd name="T35" fmla="*/ 181 h 1190"/>
                <a:gd name="T36" fmla="*/ 485 w 589"/>
                <a:gd name="T37" fmla="*/ 91 h 1190"/>
                <a:gd name="T38" fmla="*/ 495 w 589"/>
                <a:gd name="T39" fmla="*/ 46 h 1190"/>
                <a:gd name="T40" fmla="*/ 495 w 589"/>
                <a:gd name="T41" fmla="*/ 0 h 1190"/>
                <a:gd name="T42" fmla="*/ 507 w 589"/>
                <a:gd name="T43" fmla="*/ 23 h 1190"/>
                <a:gd name="T44" fmla="*/ 528 w 589"/>
                <a:gd name="T45" fmla="*/ 136 h 1190"/>
                <a:gd name="T46" fmla="*/ 539 w 589"/>
                <a:gd name="T47" fmla="*/ 261 h 1190"/>
                <a:gd name="T48" fmla="*/ 539 w 589"/>
                <a:gd name="T49" fmla="*/ 397 h 1190"/>
                <a:gd name="T50" fmla="*/ 528 w 589"/>
                <a:gd name="T51" fmla="*/ 533 h 1190"/>
                <a:gd name="T52" fmla="*/ 474 w 589"/>
                <a:gd name="T53" fmla="*/ 771 h 1190"/>
                <a:gd name="T54" fmla="*/ 408 w 589"/>
                <a:gd name="T55" fmla="*/ 998 h 1190"/>
                <a:gd name="T56" fmla="*/ 353 w 589"/>
                <a:gd name="T57" fmla="*/ 1158 h 1190"/>
                <a:gd name="T58" fmla="*/ 298 w 589"/>
                <a:gd name="T59" fmla="*/ 1237 h 1190"/>
                <a:gd name="T60" fmla="*/ 243 w 589"/>
                <a:gd name="T61" fmla="*/ 1304 h 1190"/>
                <a:gd name="T62" fmla="*/ 199 w 589"/>
                <a:gd name="T63" fmla="*/ 1349 h 1190"/>
                <a:gd name="T64" fmla="*/ 153 w 589"/>
                <a:gd name="T65" fmla="*/ 1349 h 1190"/>
                <a:gd name="T66" fmla="*/ 111 w 589"/>
                <a:gd name="T67" fmla="*/ 1304 h 1190"/>
                <a:gd name="T68" fmla="*/ 45 w 589"/>
                <a:gd name="T69" fmla="*/ 1191 h 1190"/>
                <a:gd name="T70" fmla="*/ 12 w 589"/>
                <a:gd name="T71" fmla="*/ 1089 h 1190"/>
                <a:gd name="T72" fmla="*/ 0 w 589"/>
                <a:gd name="T73" fmla="*/ 953 h 1190"/>
                <a:gd name="T74" fmla="*/ 0 w 589"/>
                <a:gd name="T75" fmla="*/ 817 h 1190"/>
                <a:gd name="T76" fmla="*/ 12 w 589"/>
                <a:gd name="T77" fmla="*/ 691 h 1190"/>
                <a:gd name="T78" fmla="*/ 33 w 589"/>
                <a:gd name="T79" fmla="*/ 556 h 1190"/>
                <a:gd name="T80" fmla="*/ 66 w 589"/>
                <a:gd name="T81" fmla="*/ 465 h 1190"/>
                <a:gd name="T82" fmla="*/ 99 w 589"/>
                <a:gd name="T83" fmla="*/ 397 h 1190"/>
                <a:gd name="T84" fmla="*/ 132 w 589"/>
                <a:gd name="T85" fmla="*/ 351 h 11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9"/>
                <a:gd name="T130" fmla="*/ 0 h 1190"/>
                <a:gd name="T131" fmla="*/ 589 w 589"/>
                <a:gd name="T132" fmla="*/ 1190 h 11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9" h="1190">
                  <a:moveTo>
                    <a:pt x="144" y="310"/>
                  </a:moveTo>
                  <a:lnTo>
                    <a:pt x="168" y="330"/>
                  </a:lnTo>
                  <a:lnTo>
                    <a:pt x="156" y="390"/>
                  </a:lnTo>
                  <a:lnTo>
                    <a:pt x="144" y="450"/>
                  </a:lnTo>
                  <a:lnTo>
                    <a:pt x="144" y="550"/>
                  </a:lnTo>
                  <a:lnTo>
                    <a:pt x="144" y="660"/>
                  </a:lnTo>
                  <a:lnTo>
                    <a:pt x="193" y="800"/>
                  </a:lnTo>
                  <a:lnTo>
                    <a:pt x="253" y="880"/>
                  </a:lnTo>
                  <a:lnTo>
                    <a:pt x="313" y="900"/>
                  </a:lnTo>
                  <a:lnTo>
                    <a:pt x="361" y="880"/>
                  </a:lnTo>
                  <a:lnTo>
                    <a:pt x="409" y="800"/>
                  </a:lnTo>
                  <a:lnTo>
                    <a:pt x="493" y="590"/>
                  </a:lnTo>
                  <a:lnTo>
                    <a:pt x="505" y="470"/>
                  </a:lnTo>
                  <a:lnTo>
                    <a:pt x="505" y="410"/>
                  </a:lnTo>
                  <a:lnTo>
                    <a:pt x="493" y="350"/>
                  </a:lnTo>
                  <a:lnTo>
                    <a:pt x="481" y="290"/>
                  </a:lnTo>
                  <a:lnTo>
                    <a:pt x="493" y="250"/>
                  </a:lnTo>
                  <a:lnTo>
                    <a:pt x="505" y="160"/>
                  </a:lnTo>
                  <a:lnTo>
                    <a:pt x="529" y="80"/>
                  </a:lnTo>
                  <a:lnTo>
                    <a:pt x="541" y="40"/>
                  </a:lnTo>
                  <a:lnTo>
                    <a:pt x="541" y="0"/>
                  </a:lnTo>
                  <a:lnTo>
                    <a:pt x="553" y="20"/>
                  </a:lnTo>
                  <a:lnTo>
                    <a:pt x="577" y="120"/>
                  </a:lnTo>
                  <a:lnTo>
                    <a:pt x="589" y="230"/>
                  </a:lnTo>
                  <a:lnTo>
                    <a:pt x="589" y="350"/>
                  </a:lnTo>
                  <a:lnTo>
                    <a:pt x="577" y="470"/>
                  </a:lnTo>
                  <a:lnTo>
                    <a:pt x="517" y="680"/>
                  </a:lnTo>
                  <a:lnTo>
                    <a:pt x="445" y="880"/>
                  </a:lnTo>
                  <a:lnTo>
                    <a:pt x="385" y="1020"/>
                  </a:lnTo>
                  <a:lnTo>
                    <a:pt x="325" y="1090"/>
                  </a:lnTo>
                  <a:lnTo>
                    <a:pt x="265" y="1150"/>
                  </a:lnTo>
                  <a:lnTo>
                    <a:pt x="217" y="1190"/>
                  </a:lnTo>
                  <a:lnTo>
                    <a:pt x="168" y="1190"/>
                  </a:lnTo>
                  <a:lnTo>
                    <a:pt x="120" y="1150"/>
                  </a:lnTo>
                  <a:lnTo>
                    <a:pt x="48" y="1050"/>
                  </a:lnTo>
                  <a:lnTo>
                    <a:pt x="12" y="960"/>
                  </a:lnTo>
                  <a:lnTo>
                    <a:pt x="0" y="840"/>
                  </a:lnTo>
                  <a:lnTo>
                    <a:pt x="0" y="720"/>
                  </a:lnTo>
                  <a:lnTo>
                    <a:pt x="12" y="610"/>
                  </a:lnTo>
                  <a:lnTo>
                    <a:pt x="36" y="490"/>
                  </a:lnTo>
                  <a:lnTo>
                    <a:pt x="72" y="410"/>
                  </a:lnTo>
                  <a:lnTo>
                    <a:pt x="108" y="350"/>
                  </a:lnTo>
                  <a:lnTo>
                    <a:pt x="144" y="3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10" name="Freeform 37"/>
            <p:cNvSpPr>
              <a:spLocks/>
            </p:cNvSpPr>
            <p:nvPr/>
          </p:nvSpPr>
          <p:spPr bwMode="auto">
            <a:xfrm>
              <a:off x="10315" y="1543"/>
              <a:ext cx="524" cy="1325"/>
            </a:xfrm>
            <a:custGeom>
              <a:avLst/>
              <a:gdLst>
                <a:gd name="T0" fmla="*/ 362 w 540"/>
                <a:gd name="T1" fmla="*/ 1067 h 1270"/>
                <a:gd name="T2" fmla="*/ 362 w 540"/>
                <a:gd name="T3" fmla="*/ 1022 h 1270"/>
                <a:gd name="T4" fmla="*/ 340 w 540"/>
                <a:gd name="T5" fmla="*/ 1067 h 1270"/>
                <a:gd name="T6" fmla="*/ 318 w 540"/>
                <a:gd name="T7" fmla="*/ 1090 h 1270"/>
                <a:gd name="T8" fmla="*/ 274 w 540"/>
                <a:gd name="T9" fmla="*/ 1112 h 1270"/>
                <a:gd name="T10" fmla="*/ 219 w 540"/>
                <a:gd name="T11" fmla="*/ 1090 h 1270"/>
                <a:gd name="T12" fmla="*/ 165 w 540"/>
                <a:gd name="T13" fmla="*/ 977 h 1270"/>
                <a:gd name="T14" fmla="*/ 132 w 540"/>
                <a:gd name="T15" fmla="*/ 829 h 1270"/>
                <a:gd name="T16" fmla="*/ 120 w 540"/>
                <a:gd name="T17" fmla="*/ 693 h 1270"/>
                <a:gd name="T18" fmla="*/ 132 w 540"/>
                <a:gd name="T19" fmla="*/ 533 h 1270"/>
                <a:gd name="T20" fmla="*/ 165 w 540"/>
                <a:gd name="T21" fmla="*/ 420 h 1270"/>
                <a:gd name="T22" fmla="*/ 252 w 540"/>
                <a:gd name="T23" fmla="*/ 227 h 1270"/>
                <a:gd name="T24" fmla="*/ 307 w 540"/>
                <a:gd name="T25" fmla="*/ 182 h 1270"/>
                <a:gd name="T26" fmla="*/ 329 w 540"/>
                <a:gd name="T27" fmla="*/ 204 h 1270"/>
                <a:gd name="T28" fmla="*/ 351 w 540"/>
                <a:gd name="T29" fmla="*/ 250 h 1270"/>
                <a:gd name="T30" fmla="*/ 373 w 540"/>
                <a:gd name="T31" fmla="*/ 272 h 1270"/>
                <a:gd name="T32" fmla="*/ 395 w 540"/>
                <a:gd name="T33" fmla="*/ 227 h 1270"/>
                <a:gd name="T34" fmla="*/ 428 w 540"/>
                <a:gd name="T35" fmla="*/ 182 h 1270"/>
                <a:gd name="T36" fmla="*/ 461 w 540"/>
                <a:gd name="T37" fmla="*/ 136 h 1270"/>
                <a:gd name="T38" fmla="*/ 482 w 540"/>
                <a:gd name="T39" fmla="*/ 114 h 1270"/>
                <a:gd name="T40" fmla="*/ 493 w 540"/>
                <a:gd name="T41" fmla="*/ 114 h 1270"/>
                <a:gd name="T42" fmla="*/ 493 w 540"/>
                <a:gd name="T43" fmla="*/ 91 h 1270"/>
                <a:gd name="T44" fmla="*/ 449 w 540"/>
                <a:gd name="T45" fmla="*/ 23 h 1270"/>
                <a:gd name="T46" fmla="*/ 406 w 540"/>
                <a:gd name="T47" fmla="*/ 0 h 1270"/>
                <a:gd name="T48" fmla="*/ 362 w 540"/>
                <a:gd name="T49" fmla="*/ 0 h 1270"/>
                <a:gd name="T50" fmla="*/ 307 w 540"/>
                <a:gd name="T51" fmla="*/ 23 h 1270"/>
                <a:gd name="T52" fmla="*/ 208 w 540"/>
                <a:gd name="T53" fmla="*/ 159 h 1270"/>
                <a:gd name="T54" fmla="*/ 132 w 540"/>
                <a:gd name="T55" fmla="*/ 341 h 1270"/>
                <a:gd name="T56" fmla="*/ 78 w 540"/>
                <a:gd name="T57" fmla="*/ 510 h 1270"/>
                <a:gd name="T58" fmla="*/ 33 w 540"/>
                <a:gd name="T59" fmla="*/ 648 h 1270"/>
                <a:gd name="T60" fmla="*/ 12 w 540"/>
                <a:gd name="T61" fmla="*/ 806 h 1270"/>
                <a:gd name="T62" fmla="*/ 0 w 540"/>
                <a:gd name="T63" fmla="*/ 909 h 1270"/>
                <a:gd name="T64" fmla="*/ 0 w 540"/>
                <a:gd name="T65" fmla="*/ 1045 h 1270"/>
                <a:gd name="T66" fmla="*/ 12 w 540"/>
                <a:gd name="T67" fmla="*/ 1158 h 1270"/>
                <a:gd name="T68" fmla="*/ 66 w 540"/>
                <a:gd name="T69" fmla="*/ 1340 h 1270"/>
                <a:gd name="T70" fmla="*/ 99 w 540"/>
                <a:gd name="T71" fmla="*/ 1397 h 1270"/>
                <a:gd name="T72" fmla="*/ 143 w 540"/>
                <a:gd name="T73" fmla="*/ 1442 h 1270"/>
                <a:gd name="T74" fmla="*/ 198 w 540"/>
                <a:gd name="T75" fmla="*/ 1442 h 1270"/>
                <a:gd name="T76" fmla="*/ 252 w 540"/>
                <a:gd name="T77" fmla="*/ 1397 h 1270"/>
                <a:gd name="T78" fmla="*/ 296 w 540"/>
                <a:gd name="T79" fmla="*/ 1352 h 1270"/>
                <a:gd name="T80" fmla="*/ 329 w 540"/>
                <a:gd name="T81" fmla="*/ 1294 h 1270"/>
                <a:gd name="T82" fmla="*/ 362 w 540"/>
                <a:gd name="T83" fmla="*/ 1181 h 1270"/>
                <a:gd name="T84" fmla="*/ 362 w 540"/>
                <a:gd name="T85" fmla="*/ 1067 h 12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0"/>
                <a:gd name="T130" fmla="*/ 0 h 1270"/>
                <a:gd name="T131" fmla="*/ 540 w 540"/>
                <a:gd name="T132" fmla="*/ 1270 h 12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0" h="1270">
                  <a:moveTo>
                    <a:pt x="396" y="940"/>
                  </a:moveTo>
                  <a:lnTo>
                    <a:pt x="396" y="900"/>
                  </a:lnTo>
                  <a:lnTo>
                    <a:pt x="372" y="940"/>
                  </a:lnTo>
                  <a:lnTo>
                    <a:pt x="348" y="960"/>
                  </a:lnTo>
                  <a:lnTo>
                    <a:pt x="300" y="980"/>
                  </a:lnTo>
                  <a:lnTo>
                    <a:pt x="240" y="960"/>
                  </a:lnTo>
                  <a:lnTo>
                    <a:pt x="180" y="860"/>
                  </a:lnTo>
                  <a:lnTo>
                    <a:pt x="144" y="730"/>
                  </a:lnTo>
                  <a:lnTo>
                    <a:pt x="132" y="610"/>
                  </a:lnTo>
                  <a:lnTo>
                    <a:pt x="144" y="470"/>
                  </a:lnTo>
                  <a:lnTo>
                    <a:pt x="180" y="370"/>
                  </a:lnTo>
                  <a:lnTo>
                    <a:pt x="276" y="200"/>
                  </a:lnTo>
                  <a:lnTo>
                    <a:pt x="336" y="160"/>
                  </a:lnTo>
                  <a:lnTo>
                    <a:pt x="360" y="180"/>
                  </a:lnTo>
                  <a:lnTo>
                    <a:pt x="384" y="220"/>
                  </a:lnTo>
                  <a:lnTo>
                    <a:pt x="408" y="240"/>
                  </a:lnTo>
                  <a:lnTo>
                    <a:pt x="432" y="200"/>
                  </a:lnTo>
                  <a:lnTo>
                    <a:pt x="468" y="160"/>
                  </a:lnTo>
                  <a:lnTo>
                    <a:pt x="504" y="120"/>
                  </a:lnTo>
                  <a:lnTo>
                    <a:pt x="528" y="100"/>
                  </a:lnTo>
                  <a:lnTo>
                    <a:pt x="540" y="100"/>
                  </a:lnTo>
                  <a:lnTo>
                    <a:pt x="540" y="80"/>
                  </a:lnTo>
                  <a:lnTo>
                    <a:pt x="492" y="20"/>
                  </a:lnTo>
                  <a:lnTo>
                    <a:pt x="444" y="0"/>
                  </a:lnTo>
                  <a:lnTo>
                    <a:pt x="396" y="0"/>
                  </a:lnTo>
                  <a:lnTo>
                    <a:pt x="336" y="20"/>
                  </a:lnTo>
                  <a:lnTo>
                    <a:pt x="228" y="140"/>
                  </a:lnTo>
                  <a:lnTo>
                    <a:pt x="144" y="300"/>
                  </a:lnTo>
                  <a:lnTo>
                    <a:pt x="84" y="450"/>
                  </a:lnTo>
                  <a:lnTo>
                    <a:pt x="36" y="570"/>
                  </a:lnTo>
                  <a:lnTo>
                    <a:pt x="12" y="710"/>
                  </a:lnTo>
                  <a:lnTo>
                    <a:pt x="0" y="800"/>
                  </a:lnTo>
                  <a:lnTo>
                    <a:pt x="0" y="920"/>
                  </a:lnTo>
                  <a:lnTo>
                    <a:pt x="12" y="1020"/>
                  </a:lnTo>
                  <a:lnTo>
                    <a:pt x="72" y="1180"/>
                  </a:lnTo>
                  <a:lnTo>
                    <a:pt x="108" y="1230"/>
                  </a:lnTo>
                  <a:lnTo>
                    <a:pt x="156" y="1270"/>
                  </a:lnTo>
                  <a:lnTo>
                    <a:pt x="216" y="1270"/>
                  </a:lnTo>
                  <a:lnTo>
                    <a:pt x="276" y="1230"/>
                  </a:lnTo>
                  <a:lnTo>
                    <a:pt x="324" y="1190"/>
                  </a:lnTo>
                  <a:lnTo>
                    <a:pt x="360" y="1140"/>
                  </a:lnTo>
                  <a:lnTo>
                    <a:pt x="396" y="1040"/>
                  </a:lnTo>
                  <a:lnTo>
                    <a:pt x="396" y="94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11" name="Freeform 38"/>
            <p:cNvSpPr>
              <a:spLocks/>
            </p:cNvSpPr>
            <p:nvPr/>
          </p:nvSpPr>
          <p:spPr bwMode="auto">
            <a:xfrm>
              <a:off x="9989" y="1324"/>
              <a:ext cx="815" cy="1889"/>
            </a:xfrm>
            <a:custGeom>
              <a:avLst/>
              <a:gdLst>
                <a:gd name="T0" fmla="*/ 754 w 841"/>
                <a:gd name="T1" fmla="*/ 0 h 1810"/>
                <a:gd name="T2" fmla="*/ 766 w 841"/>
                <a:gd name="T3" fmla="*/ 114 h 1810"/>
                <a:gd name="T4" fmla="*/ 744 w 841"/>
                <a:gd name="T5" fmla="*/ 284 h 1810"/>
                <a:gd name="T6" fmla="*/ 733 w 841"/>
                <a:gd name="T7" fmla="*/ 421 h 1810"/>
                <a:gd name="T8" fmla="*/ 754 w 841"/>
                <a:gd name="T9" fmla="*/ 534 h 1810"/>
                <a:gd name="T10" fmla="*/ 744 w 841"/>
                <a:gd name="T11" fmla="*/ 556 h 1810"/>
                <a:gd name="T12" fmla="*/ 733 w 841"/>
                <a:gd name="T13" fmla="*/ 579 h 1810"/>
                <a:gd name="T14" fmla="*/ 721 w 841"/>
                <a:gd name="T15" fmla="*/ 556 h 1810"/>
                <a:gd name="T16" fmla="*/ 689 w 841"/>
                <a:gd name="T17" fmla="*/ 579 h 1810"/>
                <a:gd name="T18" fmla="*/ 602 w 841"/>
                <a:gd name="T19" fmla="*/ 659 h 1810"/>
                <a:gd name="T20" fmla="*/ 503 w 841"/>
                <a:gd name="T21" fmla="*/ 796 h 1810"/>
                <a:gd name="T22" fmla="*/ 405 w 841"/>
                <a:gd name="T23" fmla="*/ 1000 h 1810"/>
                <a:gd name="T24" fmla="*/ 361 w 841"/>
                <a:gd name="T25" fmla="*/ 1171 h 1810"/>
                <a:gd name="T26" fmla="*/ 307 w 841"/>
                <a:gd name="T27" fmla="*/ 1376 h 1810"/>
                <a:gd name="T28" fmla="*/ 274 w 841"/>
                <a:gd name="T29" fmla="*/ 1615 h 1810"/>
                <a:gd name="T30" fmla="*/ 274 w 841"/>
                <a:gd name="T31" fmla="*/ 1750 h 1810"/>
                <a:gd name="T32" fmla="*/ 285 w 841"/>
                <a:gd name="T33" fmla="*/ 1865 h 1810"/>
                <a:gd name="T34" fmla="*/ 285 w 841"/>
                <a:gd name="T35" fmla="*/ 1932 h 1810"/>
                <a:gd name="T36" fmla="*/ 285 w 841"/>
                <a:gd name="T37" fmla="*/ 1955 h 1810"/>
                <a:gd name="T38" fmla="*/ 252 w 841"/>
                <a:gd name="T39" fmla="*/ 1978 h 1810"/>
                <a:gd name="T40" fmla="*/ 198 w 841"/>
                <a:gd name="T41" fmla="*/ 1955 h 1810"/>
                <a:gd name="T42" fmla="*/ 175 w 841"/>
                <a:gd name="T43" fmla="*/ 1955 h 1810"/>
                <a:gd name="T44" fmla="*/ 109 w 841"/>
                <a:gd name="T45" fmla="*/ 2001 h 1810"/>
                <a:gd name="T46" fmla="*/ 21 w 841"/>
                <a:gd name="T47" fmla="*/ 2035 h 1810"/>
                <a:gd name="T48" fmla="*/ 12 w 841"/>
                <a:gd name="T49" fmla="*/ 2057 h 1810"/>
                <a:gd name="T50" fmla="*/ 0 w 841"/>
                <a:gd name="T51" fmla="*/ 2057 h 1810"/>
                <a:gd name="T52" fmla="*/ 0 w 841"/>
                <a:gd name="T53" fmla="*/ 2035 h 1810"/>
                <a:gd name="T54" fmla="*/ 0 w 841"/>
                <a:gd name="T55" fmla="*/ 1978 h 1810"/>
                <a:gd name="T56" fmla="*/ 21 w 841"/>
                <a:gd name="T57" fmla="*/ 1750 h 1810"/>
                <a:gd name="T58" fmla="*/ 45 w 841"/>
                <a:gd name="T59" fmla="*/ 1592 h 1810"/>
                <a:gd name="T60" fmla="*/ 45 w 841"/>
                <a:gd name="T61" fmla="*/ 1534 h 1810"/>
                <a:gd name="T62" fmla="*/ 21 w 841"/>
                <a:gd name="T63" fmla="*/ 1376 h 1810"/>
                <a:gd name="T64" fmla="*/ 33 w 841"/>
                <a:gd name="T65" fmla="*/ 1262 h 1810"/>
                <a:gd name="T66" fmla="*/ 45 w 841"/>
                <a:gd name="T67" fmla="*/ 1262 h 1810"/>
                <a:gd name="T68" fmla="*/ 66 w 841"/>
                <a:gd name="T69" fmla="*/ 1284 h 1810"/>
                <a:gd name="T70" fmla="*/ 109 w 841"/>
                <a:gd name="T71" fmla="*/ 1307 h 1810"/>
                <a:gd name="T72" fmla="*/ 165 w 841"/>
                <a:gd name="T73" fmla="*/ 1307 h 1810"/>
                <a:gd name="T74" fmla="*/ 241 w 841"/>
                <a:gd name="T75" fmla="*/ 1217 h 1810"/>
                <a:gd name="T76" fmla="*/ 329 w 841"/>
                <a:gd name="T77" fmla="*/ 1079 h 1810"/>
                <a:gd name="T78" fmla="*/ 394 w 841"/>
                <a:gd name="T79" fmla="*/ 932 h 1810"/>
                <a:gd name="T80" fmla="*/ 459 w 841"/>
                <a:gd name="T81" fmla="*/ 682 h 1810"/>
                <a:gd name="T82" fmla="*/ 515 w 841"/>
                <a:gd name="T83" fmla="*/ 421 h 1810"/>
                <a:gd name="T84" fmla="*/ 547 w 841"/>
                <a:gd name="T85" fmla="*/ 171 h 1810"/>
                <a:gd name="T86" fmla="*/ 547 w 841"/>
                <a:gd name="T87" fmla="*/ 114 h 1810"/>
                <a:gd name="T88" fmla="*/ 547 w 841"/>
                <a:gd name="T89" fmla="*/ 69 h 1810"/>
                <a:gd name="T90" fmla="*/ 547 w 841"/>
                <a:gd name="T91" fmla="*/ 23 h 1810"/>
                <a:gd name="T92" fmla="*/ 569 w 841"/>
                <a:gd name="T93" fmla="*/ 23 h 1810"/>
                <a:gd name="T94" fmla="*/ 602 w 841"/>
                <a:gd name="T95" fmla="*/ 69 h 1810"/>
                <a:gd name="T96" fmla="*/ 656 w 841"/>
                <a:gd name="T97" fmla="*/ 46 h 1810"/>
                <a:gd name="T98" fmla="*/ 711 w 841"/>
                <a:gd name="T99" fmla="*/ 0 h 1810"/>
                <a:gd name="T100" fmla="*/ 754 w 841"/>
                <a:gd name="T101" fmla="*/ 0 h 18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1"/>
                <a:gd name="T154" fmla="*/ 0 h 1810"/>
                <a:gd name="T155" fmla="*/ 841 w 841"/>
                <a:gd name="T156" fmla="*/ 1810 h 18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1" h="1810">
                  <a:moveTo>
                    <a:pt x="829" y="0"/>
                  </a:moveTo>
                  <a:lnTo>
                    <a:pt x="841" y="100"/>
                  </a:lnTo>
                  <a:lnTo>
                    <a:pt x="817" y="250"/>
                  </a:lnTo>
                  <a:lnTo>
                    <a:pt x="805" y="370"/>
                  </a:lnTo>
                  <a:lnTo>
                    <a:pt x="829" y="470"/>
                  </a:lnTo>
                  <a:lnTo>
                    <a:pt x="817" y="490"/>
                  </a:lnTo>
                  <a:lnTo>
                    <a:pt x="805" y="510"/>
                  </a:lnTo>
                  <a:lnTo>
                    <a:pt x="793" y="490"/>
                  </a:lnTo>
                  <a:lnTo>
                    <a:pt x="757" y="510"/>
                  </a:lnTo>
                  <a:lnTo>
                    <a:pt x="661" y="580"/>
                  </a:lnTo>
                  <a:lnTo>
                    <a:pt x="553" y="700"/>
                  </a:lnTo>
                  <a:lnTo>
                    <a:pt x="445" y="880"/>
                  </a:lnTo>
                  <a:lnTo>
                    <a:pt x="397" y="1030"/>
                  </a:lnTo>
                  <a:lnTo>
                    <a:pt x="337" y="1210"/>
                  </a:lnTo>
                  <a:lnTo>
                    <a:pt x="301" y="1420"/>
                  </a:lnTo>
                  <a:lnTo>
                    <a:pt x="301" y="1540"/>
                  </a:lnTo>
                  <a:lnTo>
                    <a:pt x="313" y="1640"/>
                  </a:lnTo>
                  <a:lnTo>
                    <a:pt x="313" y="1700"/>
                  </a:lnTo>
                  <a:lnTo>
                    <a:pt x="313" y="1720"/>
                  </a:lnTo>
                  <a:lnTo>
                    <a:pt x="277" y="1740"/>
                  </a:lnTo>
                  <a:lnTo>
                    <a:pt x="217" y="1720"/>
                  </a:lnTo>
                  <a:lnTo>
                    <a:pt x="193" y="1720"/>
                  </a:lnTo>
                  <a:lnTo>
                    <a:pt x="120" y="1760"/>
                  </a:lnTo>
                  <a:lnTo>
                    <a:pt x="24" y="1790"/>
                  </a:lnTo>
                  <a:lnTo>
                    <a:pt x="12" y="1810"/>
                  </a:lnTo>
                  <a:lnTo>
                    <a:pt x="0" y="1810"/>
                  </a:lnTo>
                  <a:lnTo>
                    <a:pt x="0" y="1790"/>
                  </a:lnTo>
                  <a:lnTo>
                    <a:pt x="0" y="1740"/>
                  </a:lnTo>
                  <a:lnTo>
                    <a:pt x="24" y="1540"/>
                  </a:lnTo>
                  <a:lnTo>
                    <a:pt x="48" y="1400"/>
                  </a:lnTo>
                  <a:lnTo>
                    <a:pt x="48" y="1350"/>
                  </a:lnTo>
                  <a:lnTo>
                    <a:pt x="24" y="1210"/>
                  </a:lnTo>
                  <a:lnTo>
                    <a:pt x="36" y="1110"/>
                  </a:lnTo>
                  <a:lnTo>
                    <a:pt x="48" y="1110"/>
                  </a:lnTo>
                  <a:lnTo>
                    <a:pt x="72" y="1130"/>
                  </a:lnTo>
                  <a:lnTo>
                    <a:pt x="120" y="1150"/>
                  </a:lnTo>
                  <a:lnTo>
                    <a:pt x="181" y="1150"/>
                  </a:lnTo>
                  <a:lnTo>
                    <a:pt x="265" y="1070"/>
                  </a:lnTo>
                  <a:lnTo>
                    <a:pt x="361" y="950"/>
                  </a:lnTo>
                  <a:lnTo>
                    <a:pt x="433" y="820"/>
                  </a:lnTo>
                  <a:lnTo>
                    <a:pt x="505" y="600"/>
                  </a:lnTo>
                  <a:lnTo>
                    <a:pt x="565" y="370"/>
                  </a:lnTo>
                  <a:lnTo>
                    <a:pt x="601" y="150"/>
                  </a:lnTo>
                  <a:lnTo>
                    <a:pt x="601" y="100"/>
                  </a:lnTo>
                  <a:lnTo>
                    <a:pt x="601" y="60"/>
                  </a:lnTo>
                  <a:lnTo>
                    <a:pt x="601" y="20"/>
                  </a:lnTo>
                  <a:lnTo>
                    <a:pt x="625" y="20"/>
                  </a:lnTo>
                  <a:lnTo>
                    <a:pt x="661" y="60"/>
                  </a:lnTo>
                  <a:lnTo>
                    <a:pt x="721" y="40"/>
                  </a:lnTo>
                  <a:lnTo>
                    <a:pt x="781" y="0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12" name="Freeform 39"/>
            <p:cNvSpPr>
              <a:spLocks/>
            </p:cNvSpPr>
            <p:nvPr/>
          </p:nvSpPr>
          <p:spPr bwMode="auto">
            <a:xfrm>
              <a:off x="1847" y="1324"/>
              <a:ext cx="572" cy="1241"/>
            </a:xfrm>
            <a:custGeom>
              <a:avLst/>
              <a:gdLst>
                <a:gd name="T0" fmla="*/ 397 w 589"/>
                <a:gd name="T1" fmla="*/ 351 h 1190"/>
                <a:gd name="T2" fmla="*/ 386 w 589"/>
                <a:gd name="T3" fmla="*/ 374 h 1190"/>
                <a:gd name="T4" fmla="*/ 397 w 589"/>
                <a:gd name="T5" fmla="*/ 442 h 1190"/>
                <a:gd name="T6" fmla="*/ 408 w 589"/>
                <a:gd name="T7" fmla="*/ 510 h 1190"/>
                <a:gd name="T8" fmla="*/ 419 w 589"/>
                <a:gd name="T9" fmla="*/ 625 h 1190"/>
                <a:gd name="T10" fmla="*/ 408 w 589"/>
                <a:gd name="T11" fmla="*/ 748 h 1190"/>
                <a:gd name="T12" fmla="*/ 364 w 589"/>
                <a:gd name="T13" fmla="*/ 907 h 1190"/>
                <a:gd name="T14" fmla="*/ 308 w 589"/>
                <a:gd name="T15" fmla="*/ 998 h 1190"/>
                <a:gd name="T16" fmla="*/ 252 w 589"/>
                <a:gd name="T17" fmla="*/ 1021 h 1190"/>
                <a:gd name="T18" fmla="*/ 198 w 589"/>
                <a:gd name="T19" fmla="*/ 998 h 1190"/>
                <a:gd name="T20" fmla="*/ 153 w 589"/>
                <a:gd name="T21" fmla="*/ 907 h 1190"/>
                <a:gd name="T22" fmla="*/ 87 w 589"/>
                <a:gd name="T23" fmla="*/ 668 h 1190"/>
                <a:gd name="T24" fmla="*/ 66 w 589"/>
                <a:gd name="T25" fmla="*/ 533 h 1190"/>
                <a:gd name="T26" fmla="*/ 78 w 589"/>
                <a:gd name="T27" fmla="*/ 465 h 1190"/>
                <a:gd name="T28" fmla="*/ 87 w 589"/>
                <a:gd name="T29" fmla="*/ 397 h 1190"/>
                <a:gd name="T30" fmla="*/ 99 w 589"/>
                <a:gd name="T31" fmla="*/ 328 h 1190"/>
                <a:gd name="T32" fmla="*/ 87 w 589"/>
                <a:gd name="T33" fmla="*/ 284 h 1190"/>
                <a:gd name="T34" fmla="*/ 66 w 589"/>
                <a:gd name="T35" fmla="*/ 181 h 1190"/>
                <a:gd name="T36" fmla="*/ 54 w 589"/>
                <a:gd name="T37" fmla="*/ 91 h 1190"/>
                <a:gd name="T38" fmla="*/ 45 w 589"/>
                <a:gd name="T39" fmla="*/ 46 h 1190"/>
                <a:gd name="T40" fmla="*/ 45 w 589"/>
                <a:gd name="T41" fmla="*/ 0 h 1190"/>
                <a:gd name="T42" fmla="*/ 33 w 589"/>
                <a:gd name="T43" fmla="*/ 23 h 1190"/>
                <a:gd name="T44" fmla="*/ 12 w 589"/>
                <a:gd name="T45" fmla="*/ 136 h 1190"/>
                <a:gd name="T46" fmla="*/ 0 w 589"/>
                <a:gd name="T47" fmla="*/ 261 h 1190"/>
                <a:gd name="T48" fmla="*/ 0 w 589"/>
                <a:gd name="T49" fmla="*/ 397 h 1190"/>
                <a:gd name="T50" fmla="*/ 12 w 589"/>
                <a:gd name="T51" fmla="*/ 533 h 1190"/>
                <a:gd name="T52" fmla="*/ 54 w 589"/>
                <a:gd name="T53" fmla="*/ 771 h 1190"/>
                <a:gd name="T54" fmla="*/ 120 w 589"/>
                <a:gd name="T55" fmla="*/ 998 h 1190"/>
                <a:gd name="T56" fmla="*/ 186 w 589"/>
                <a:gd name="T57" fmla="*/ 1158 h 1190"/>
                <a:gd name="T58" fmla="*/ 242 w 589"/>
                <a:gd name="T59" fmla="*/ 1237 h 1190"/>
                <a:gd name="T60" fmla="*/ 297 w 589"/>
                <a:gd name="T61" fmla="*/ 1304 h 1190"/>
                <a:gd name="T62" fmla="*/ 341 w 589"/>
                <a:gd name="T63" fmla="*/ 1349 h 1190"/>
                <a:gd name="T64" fmla="*/ 397 w 589"/>
                <a:gd name="T65" fmla="*/ 1349 h 1190"/>
                <a:gd name="T66" fmla="*/ 429 w 589"/>
                <a:gd name="T67" fmla="*/ 1304 h 1190"/>
                <a:gd name="T68" fmla="*/ 495 w 589"/>
                <a:gd name="T69" fmla="*/ 1191 h 1190"/>
                <a:gd name="T70" fmla="*/ 528 w 589"/>
                <a:gd name="T71" fmla="*/ 1089 h 1190"/>
                <a:gd name="T72" fmla="*/ 539 w 589"/>
                <a:gd name="T73" fmla="*/ 953 h 1190"/>
                <a:gd name="T74" fmla="*/ 539 w 589"/>
                <a:gd name="T75" fmla="*/ 817 h 1190"/>
                <a:gd name="T76" fmla="*/ 528 w 589"/>
                <a:gd name="T77" fmla="*/ 691 h 1190"/>
                <a:gd name="T78" fmla="*/ 507 w 589"/>
                <a:gd name="T79" fmla="*/ 556 h 1190"/>
                <a:gd name="T80" fmla="*/ 474 w 589"/>
                <a:gd name="T81" fmla="*/ 465 h 1190"/>
                <a:gd name="T82" fmla="*/ 441 w 589"/>
                <a:gd name="T83" fmla="*/ 397 h 1190"/>
                <a:gd name="T84" fmla="*/ 397 w 589"/>
                <a:gd name="T85" fmla="*/ 351 h 119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9"/>
                <a:gd name="T130" fmla="*/ 0 h 1190"/>
                <a:gd name="T131" fmla="*/ 589 w 589"/>
                <a:gd name="T132" fmla="*/ 1190 h 119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9" h="1190">
                  <a:moveTo>
                    <a:pt x="433" y="310"/>
                  </a:moveTo>
                  <a:lnTo>
                    <a:pt x="421" y="330"/>
                  </a:lnTo>
                  <a:lnTo>
                    <a:pt x="433" y="390"/>
                  </a:lnTo>
                  <a:lnTo>
                    <a:pt x="445" y="450"/>
                  </a:lnTo>
                  <a:lnTo>
                    <a:pt x="457" y="550"/>
                  </a:lnTo>
                  <a:lnTo>
                    <a:pt x="445" y="660"/>
                  </a:lnTo>
                  <a:lnTo>
                    <a:pt x="397" y="800"/>
                  </a:lnTo>
                  <a:lnTo>
                    <a:pt x="336" y="880"/>
                  </a:lnTo>
                  <a:lnTo>
                    <a:pt x="276" y="900"/>
                  </a:lnTo>
                  <a:lnTo>
                    <a:pt x="216" y="880"/>
                  </a:lnTo>
                  <a:lnTo>
                    <a:pt x="168" y="800"/>
                  </a:lnTo>
                  <a:lnTo>
                    <a:pt x="96" y="590"/>
                  </a:lnTo>
                  <a:lnTo>
                    <a:pt x="72" y="470"/>
                  </a:lnTo>
                  <a:lnTo>
                    <a:pt x="84" y="410"/>
                  </a:lnTo>
                  <a:lnTo>
                    <a:pt x="96" y="350"/>
                  </a:lnTo>
                  <a:lnTo>
                    <a:pt x="108" y="290"/>
                  </a:lnTo>
                  <a:lnTo>
                    <a:pt x="96" y="250"/>
                  </a:lnTo>
                  <a:lnTo>
                    <a:pt x="72" y="160"/>
                  </a:lnTo>
                  <a:lnTo>
                    <a:pt x="60" y="80"/>
                  </a:lnTo>
                  <a:lnTo>
                    <a:pt x="48" y="40"/>
                  </a:lnTo>
                  <a:lnTo>
                    <a:pt x="48" y="0"/>
                  </a:lnTo>
                  <a:lnTo>
                    <a:pt x="36" y="20"/>
                  </a:lnTo>
                  <a:lnTo>
                    <a:pt x="12" y="120"/>
                  </a:lnTo>
                  <a:lnTo>
                    <a:pt x="0" y="230"/>
                  </a:lnTo>
                  <a:lnTo>
                    <a:pt x="0" y="350"/>
                  </a:lnTo>
                  <a:lnTo>
                    <a:pt x="12" y="470"/>
                  </a:lnTo>
                  <a:lnTo>
                    <a:pt x="60" y="680"/>
                  </a:lnTo>
                  <a:lnTo>
                    <a:pt x="132" y="880"/>
                  </a:lnTo>
                  <a:lnTo>
                    <a:pt x="204" y="1020"/>
                  </a:lnTo>
                  <a:lnTo>
                    <a:pt x="264" y="1090"/>
                  </a:lnTo>
                  <a:lnTo>
                    <a:pt x="324" y="1150"/>
                  </a:lnTo>
                  <a:lnTo>
                    <a:pt x="372" y="1190"/>
                  </a:lnTo>
                  <a:lnTo>
                    <a:pt x="433" y="1190"/>
                  </a:lnTo>
                  <a:lnTo>
                    <a:pt x="469" y="1150"/>
                  </a:lnTo>
                  <a:lnTo>
                    <a:pt x="541" y="1050"/>
                  </a:lnTo>
                  <a:lnTo>
                    <a:pt x="577" y="960"/>
                  </a:lnTo>
                  <a:lnTo>
                    <a:pt x="589" y="840"/>
                  </a:lnTo>
                  <a:lnTo>
                    <a:pt x="589" y="720"/>
                  </a:lnTo>
                  <a:lnTo>
                    <a:pt x="577" y="610"/>
                  </a:lnTo>
                  <a:lnTo>
                    <a:pt x="553" y="490"/>
                  </a:lnTo>
                  <a:lnTo>
                    <a:pt x="517" y="410"/>
                  </a:lnTo>
                  <a:lnTo>
                    <a:pt x="481" y="350"/>
                  </a:lnTo>
                  <a:lnTo>
                    <a:pt x="433" y="3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13" name="Freeform 40"/>
            <p:cNvSpPr>
              <a:spLocks/>
            </p:cNvSpPr>
            <p:nvPr/>
          </p:nvSpPr>
          <p:spPr bwMode="auto">
            <a:xfrm>
              <a:off x="1545" y="1543"/>
              <a:ext cx="524" cy="1325"/>
            </a:xfrm>
            <a:custGeom>
              <a:avLst/>
              <a:gdLst>
                <a:gd name="T0" fmla="*/ 120 w 540"/>
                <a:gd name="T1" fmla="*/ 1067 h 1270"/>
                <a:gd name="T2" fmla="*/ 132 w 540"/>
                <a:gd name="T3" fmla="*/ 1022 h 1270"/>
                <a:gd name="T4" fmla="*/ 153 w 540"/>
                <a:gd name="T5" fmla="*/ 1067 h 1270"/>
                <a:gd name="T6" fmla="*/ 175 w 540"/>
                <a:gd name="T7" fmla="*/ 1090 h 1270"/>
                <a:gd name="T8" fmla="*/ 219 w 540"/>
                <a:gd name="T9" fmla="*/ 1112 h 1270"/>
                <a:gd name="T10" fmla="*/ 274 w 540"/>
                <a:gd name="T11" fmla="*/ 1090 h 1270"/>
                <a:gd name="T12" fmla="*/ 329 w 540"/>
                <a:gd name="T13" fmla="*/ 977 h 1270"/>
                <a:gd name="T14" fmla="*/ 362 w 540"/>
                <a:gd name="T15" fmla="*/ 829 h 1270"/>
                <a:gd name="T16" fmla="*/ 373 w 540"/>
                <a:gd name="T17" fmla="*/ 693 h 1270"/>
                <a:gd name="T18" fmla="*/ 362 w 540"/>
                <a:gd name="T19" fmla="*/ 533 h 1270"/>
                <a:gd name="T20" fmla="*/ 329 w 540"/>
                <a:gd name="T21" fmla="*/ 420 h 1270"/>
                <a:gd name="T22" fmla="*/ 241 w 540"/>
                <a:gd name="T23" fmla="*/ 227 h 1270"/>
                <a:gd name="T24" fmla="*/ 186 w 540"/>
                <a:gd name="T25" fmla="*/ 182 h 1270"/>
                <a:gd name="T26" fmla="*/ 165 w 540"/>
                <a:gd name="T27" fmla="*/ 204 h 1270"/>
                <a:gd name="T28" fmla="*/ 143 w 540"/>
                <a:gd name="T29" fmla="*/ 250 h 1270"/>
                <a:gd name="T30" fmla="*/ 110 w 540"/>
                <a:gd name="T31" fmla="*/ 272 h 1270"/>
                <a:gd name="T32" fmla="*/ 99 w 540"/>
                <a:gd name="T33" fmla="*/ 227 h 1270"/>
                <a:gd name="T34" fmla="*/ 66 w 540"/>
                <a:gd name="T35" fmla="*/ 182 h 1270"/>
                <a:gd name="T36" fmla="*/ 21 w 540"/>
                <a:gd name="T37" fmla="*/ 136 h 1270"/>
                <a:gd name="T38" fmla="*/ 12 w 540"/>
                <a:gd name="T39" fmla="*/ 114 h 1270"/>
                <a:gd name="T40" fmla="*/ 0 w 540"/>
                <a:gd name="T41" fmla="*/ 114 h 1270"/>
                <a:gd name="T42" fmla="*/ 12 w 540"/>
                <a:gd name="T43" fmla="*/ 91 h 1270"/>
                <a:gd name="T44" fmla="*/ 45 w 540"/>
                <a:gd name="T45" fmla="*/ 23 h 1270"/>
                <a:gd name="T46" fmla="*/ 87 w 540"/>
                <a:gd name="T47" fmla="*/ 0 h 1270"/>
                <a:gd name="T48" fmla="*/ 143 w 540"/>
                <a:gd name="T49" fmla="*/ 0 h 1270"/>
                <a:gd name="T50" fmla="*/ 186 w 540"/>
                <a:gd name="T51" fmla="*/ 23 h 1270"/>
                <a:gd name="T52" fmla="*/ 274 w 540"/>
                <a:gd name="T53" fmla="*/ 159 h 1270"/>
                <a:gd name="T54" fmla="*/ 362 w 540"/>
                <a:gd name="T55" fmla="*/ 341 h 1270"/>
                <a:gd name="T56" fmla="*/ 416 w 540"/>
                <a:gd name="T57" fmla="*/ 510 h 1270"/>
                <a:gd name="T58" fmla="*/ 449 w 540"/>
                <a:gd name="T59" fmla="*/ 648 h 1270"/>
                <a:gd name="T60" fmla="*/ 472 w 540"/>
                <a:gd name="T61" fmla="*/ 806 h 1270"/>
                <a:gd name="T62" fmla="*/ 493 w 540"/>
                <a:gd name="T63" fmla="*/ 909 h 1270"/>
                <a:gd name="T64" fmla="*/ 493 w 540"/>
                <a:gd name="T65" fmla="*/ 1045 h 1270"/>
                <a:gd name="T66" fmla="*/ 472 w 540"/>
                <a:gd name="T67" fmla="*/ 1158 h 1270"/>
                <a:gd name="T68" fmla="*/ 439 w 540"/>
                <a:gd name="T69" fmla="*/ 1340 h 1270"/>
                <a:gd name="T70" fmla="*/ 395 w 540"/>
                <a:gd name="T71" fmla="*/ 1397 h 1270"/>
                <a:gd name="T72" fmla="*/ 340 w 540"/>
                <a:gd name="T73" fmla="*/ 1442 h 1270"/>
                <a:gd name="T74" fmla="*/ 296 w 540"/>
                <a:gd name="T75" fmla="*/ 1442 h 1270"/>
                <a:gd name="T76" fmla="*/ 241 w 540"/>
                <a:gd name="T77" fmla="*/ 1397 h 1270"/>
                <a:gd name="T78" fmla="*/ 198 w 540"/>
                <a:gd name="T79" fmla="*/ 1352 h 1270"/>
                <a:gd name="T80" fmla="*/ 165 w 540"/>
                <a:gd name="T81" fmla="*/ 1294 h 1270"/>
                <a:gd name="T82" fmla="*/ 143 w 540"/>
                <a:gd name="T83" fmla="*/ 1181 h 1270"/>
                <a:gd name="T84" fmla="*/ 120 w 540"/>
                <a:gd name="T85" fmla="*/ 1067 h 12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0"/>
                <a:gd name="T130" fmla="*/ 0 h 1270"/>
                <a:gd name="T131" fmla="*/ 540 w 540"/>
                <a:gd name="T132" fmla="*/ 1270 h 12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0" h="1270">
                  <a:moveTo>
                    <a:pt x="132" y="940"/>
                  </a:moveTo>
                  <a:lnTo>
                    <a:pt x="144" y="900"/>
                  </a:lnTo>
                  <a:lnTo>
                    <a:pt x="168" y="940"/>
                  </a:lnTo>
                  <a:lnTo>
                    <a:pt x="192" y="960"/>
                  </a:lnTo>
                  <a:lnTo>
                    <a:pt x="240" y="980"/>
                  </a:lnTo>
                  <a:lnTo>
                    <a:pt x="300" y="960"/>
                  </a:lnTo>
                  <a:lnTo>
                    <a:pt x="360" y="860"/>
                  </a:lnTo>
                  <a:lnTo>
                    <a:pt x="396" y="730"/>
                  </a:lnTo>
                  <a:lnTo>
                    <a:pt x="408" y="610"/>
                  </a:lnTo>
                  <a:lnTo>
                    <a:pt x="396" y="470"/>
                  </a:lnTo>
                  <a:lnTo>
                    <a:pt x="360" y="370"/>
                  </a:lnTo>
                  <a:lnTo>
                    <a:pt x="264" y="200"/>
                  </a:lnTo>
                  <a:lnTo>
                    <a:pt x="204" y="160"/>
                  </a:lnTo>
                  <a:lnTo>
                    <a:pt x="180" y="180"/>
                  </a:lnTo>
                  <a:lnTo>
                    <a:pt x="156" y="220"/>
                  </a:lnTo>
                  <a:lnTo>
                    <a:pt x="120" y="240"/>
                  </a:lnTo>
                  <a:lnTo>
                    <a:pt x="108" y="200"/>
                  </a:lnTo>
                  <a:lnTo>
                    <a:pt x="72" y="160"/>
                  </a:lnTo>
                  <a:lnTo>
                    <a:pt x="24" y="120"/>
                  </a:lnTo>
                  <a:lnTo>
                    <a:pt x="12" y="100"/>
                  </a:lnTo>
                  <a:lnTo>
                    <a:pt x="0" y="100"/>
                  </a:lnTo>
                  <a:lnTo>
                    <a:pt x="12" y="80"/>
                  </a:lnTo>
                  <a:lnTo>
                    <a:pt x="48" y="20"/>
                  </a:lnTo>
                  <a:lnTo>
                    <a:pt x="96" y="0"/>
                  </a:lnTo>
                  <a:lnTo>
                    <a:pt x="156" y="0"/>
                  </a:lnTo>
                  <a:lnTo>
                    <a:pt x="204" y="20"/>
                  </a:lnTo>
                  <a:lnTo>
                    <a:pt x="300" y="140"/>
                  </a:lnTo>
                  <a:lnTo>
                    <a:pt x="396" y="300"/>
                  </a:lnTo>
                  <a:lnTo>
                    <a:pt x="456" y="450"/>
                  </a:lnTo>
                  <a:lnTo>
                    <a:pt x="492" y="570"/>
                  </a:lnTo>
                  <a:lnTo>
                    <a:pt x="516" y="710"/>
                  </a:lnTo>
                  <a:lnTo>
                    <a:pt x="540" y="800"/>
                  </a:lnTo>
                  <a:lnTo>
                    <a:pt x="540" y="920"/>
                  </a:lnTo>
                  <a:lnTo>
                    <a:pt x="516" y="1020"/>
                  </a:lnTo>
                  <a:lnTo>
                    <a:pt x="480" y="1180"/>
                  </a:lnTo>
                  <a:lnTo>
                    <a:pt x="432" y="1230"/>
                  </a:lnTo>
                  <a:lnTo>
                    <a:pt x="372" y="1270"/>
                  </a:lnTo>
                  <a:lnTo>
                    <a:pt x="324" y="1270"/>
                  </a:lnTo>
                  <a:lnTo>
                    <a:pt x="264" y="1230"/>
                  </a:lnTo>
                  <a:lnTo>
                    <a:pt x="216" y="1190"/>
                  </a:lnTo>
                  <a:lnTo>
                    <a:pt x="180" y="1140"/>
                  </a:lnTo>
                  <a:lnTo>
                    <a:pt x="156" y="1040"/>
                  </a:lnTo>
                  <a:lnTo>
                    <a:pt x="132" y="94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14" name="Freeform 41"/>
            <p:cNvSpPr>
              <a:spLocks/>
            </p:cNvSpPr>
            <p:nvPr/>
          </p:nvSpPr>
          <p:spPr bwMode="auto">
            <a:xfrm>
              <a:off x="1591" y="1324"/>
              <a:ext cx="816" cy="1889"/>
            </a:xfrm>
            <a:custGeom>
              <a:avLst/>
              <a:gdLst>
                <a:gd name="T0" fmla="*/ 0 w 841"/>
                <a:gd name="T1" fmla="*/ 0 h 1810"/>
                <a:gd name="T2" fmla="*/ 0 w 841"/>
                <a:gd name="T3" fmla="*/ 114 h 1810"/>
                <a:gd name="T4" fmla="*/ 12 w 841"/>
                <a:gd name="T5" fmla="*/ 284 h 1810"/>
                <a:gd name="T6" fmla="*/ 21 w 841"/>
                <a:gd name="T7" fmla="*/ 421 h 1810"/>
                <a:gd name="T8" fmla="*/ 0 w 841"/>
                <a:gd name="T9" fmla="*/ 534 h 1810"/>
                <a:gd name="T10" fmla="*/ 0 w 841"/>
                <a:gd name="T11" fmla="*/ 556 h 1810"/>
                <a:gd name="T12" fmla="*/ 21 w 841"/>
                <a:gd name="T13" fmla="*/ 579 h 1810"/>
                <a:gd name="T14" fmla="*/ 33 w 841"/>
                <a:gd name="T15" fmla="*/ 556 h 1810"/>
                <a:gd name="T16" fmla="*/ 66 w 841"/>
                <a:gd name="T17" fmla="*/ 579 h 1810"/>
                <a:gd name="T18" fmla="*/ 153 w 841"/>
                <a:gd name="T19" fmla="*/ 659 h 1810"/>
                <a:gd name="T20" fmla="*/ 252 w 841"/>
                <a:gd name="T21" fmla="*/ 796 h 1810"/>
                <a:gd name="T22" fmla="*/ 340 w 841"/>
                <a:gd name="T23" fmla="*/ 1000 h 1810"/>
                <a:gd name="T24" fmla="*/ 395 w 841"/>
                <a:gd name="T25" fmla="*/ 1171 h 1810"/>
                <a:gd name="T26" fmla="*/ 449 w 841"/>
                <a:gd name="T27" fmla="*/ 1376 h 1810"/>
                <a:gd name="T28" fmla="*/ 482 w 841"/>
                <a:gd name="T29" fmla="*/ 1615 h 1810"/>
                <a:gd name="T30" fmla="*/ 482 w 841"/>
                <a:gd name="T31" fmla="*/ 1750 h 1810"/>
                <a:gd name="T32" fmla="*/ 472 w 841"/>
                <a:gd name="T33" fmla="*/ 1865 h 1810"/>
                <a:gd name="T34" fmla="*/ 460 w 841"/>
                <a:gd name="T35" fmla="*/ 1932 h 1810"/>
                <a:gd name="T36" fmla="*/ 460 w 841"/>
                <a:gd name="T37" fmla="*/ 1955 h 1810"/>
                <a:gd name="T38" fmla="*/ 505 w 841"/>
                <a:gd name="T39" fmla="*/ 1978 h 1810"/>
                <a:gd name="T40" fmla="*/ 559 w 841"/>
                <a:gd name="T41" fmla="*/ 1955 h 1810"/>
                <a:gd name="T42" fmla="*/ 592 w 841"/>
                <a:gd name="T43" fmla="*/ 1955 h 1810"/>
                <a:gd name="T44" fmla="*/ 648 w 841"/>
                <a:gd name="T45" fmla="*/ 2001 h 1810"/>
                <a:gd name="T46" fmla="*/ 735 w 841"/>
                <a:gd name="T47" fmla="*/ 2035 h 1810"/>
                <a:gd name="T48" fmla="*/ 757 w 841"/>
                <a:gd name="T49" fmla="*/ 2057 h 1810"/>
                <a:gd name="T50" fmla="*/ 768 w 841"/>
                <a:gd name="T51" fmla="*/ 2057 h 1810"/>
                <a:gd name="T52" fmla="*/ 768 w 841"/>
                <a:gd name="T53" fmla="*/ 2035 h 1810"/>
                <a:gd name="T54" fmla="*/ 757 w 841"/>
                <a:gd name="T55" fmla="*/ 1978 h 1810"/>
                <a:gd name="T56" fmla="*/ 735 w 841"/>
                <a:gd name="T57" fmla="*/ 1750 h 1810"/>
                <a:gd name="T58" fmla="*/ 724 w 841"/>
                <a:gd name="T59" fmla="*/ 1592 h 1810"/>
                <a:gd name="T60" fmla="*/ 724 w 841"/>
                <a:gd name="T61" fmla="*/ 1534 h 1810"/>
                <a:gd name="T62" fmla="*/ 735 w 841"/>
                <a:gd name="T63" fmla="*/ 1376 h 1810"/>
                <a:gd name="T64" fmla="*/ 724 w 841"/>
                <a:gd name="T65" fmla="*/ 1262 h 1810"/>
                <a:gd name="T66" fmla="*/ 713 w 841"/>
                <a:gd name="T67" fmla="*/ 1262 h 1810"/>
                <a:gd name="T68" fmla="*/ 691 w 841"/>
                <a:gd name="T69" fmla="*/ 1284 h 1810"/>
                <a:gd name="T70" fmla="*/ 636 w 841"/>
                <a:gd name="T71" fmla="*/ 1307 h 1810"/>
                <a:gd name="T72" fmla="*/ 592 w 841"/>
                <a:gd name="T73" fmla="*/ 1307 h 1810"/>
                <a:gd name="T74" fmla="*/ 505 w 841"/>
                <a:gd name="T75" fmla="*/ 1217 h 1810"/>
                <a:gd name="T76" fmla="*/ 428 w 841"/>
                <a:gd name="T77" fmla="*/ 1079 h 1810"/>
                <a:gd name="T78" fmla="*/ 362 w 841"/>
                <a:gd name="T79" fmla="*/ 932 h 1810"/>
                <a:gd name="T80" fmla="*/ 296 w 841"/>
                <a:gd name="T81" fmla="*/ 682 h 1810"/>
                <a:gd name="T82" fmla="*/ 241 w 841"/>
                <a:gd name="T83" fmla="*/ 421 h 1810"/>
                <a:gd name="T84" fmla="*/ 208 w 841"/>
                <a:gd name="T85" fmla="*/ 171 h 1810"/>
                <a:gd name="T86" fmla="*/ 198 w 841"/>
                <a:gd name="T87" fmla="*/ 114 h 1810"/>
                <a:gd name="T88" fmla="*/ 208 w 841"/>
                <a:gd name="T89" fmla="*/ 69 h 1810"/>
                <a:gd name="T90" fmla="*/ 198 w 841"/>
                <a:gd name="T91" fmla="*/ 23 h 1810"/>
                <a:gd name="T92" fmla="*/ 198 w 841"/>
                <a:gd name="T93" fmla="*/ 23 h 1810"/>
                <a:gd name="T94" fmla="*/ 153 w 841"/>
                <a:gd name="T95" fmla="*/ 69 h 1810"/>
                <a:gd name="T96" fmla="*/ 99 w 841"/>
                <a:gd name="T97" fmla="*/ 46 h 1810"/>
                <a:gd name="T98" fmla="*/ 33 w 841"/>
                <a:gd name="T99" fmla="*/ 0 h 1810"/>
                <a:gd name="T100" fmla="*/ 0 w 841"/>
                <a:gd name="T101" fmla="*/ 0 h 18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1"/>
                <a:gd name="T154" fmla="*/ 0 h 1810"/>
                <a:gd name="T155" fmla="*/ 841 w 841"/>
                <a:gd name="T156" fmla="*/ 1810 h 181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1" h="1810">
                  <a:moveTo>
                    <a:pt x="0" y="0"/>
                  </a:moveTo>
                  <a:lnTo>
                    <a:pt x="0" y="100"/>
                  </a:lnTo>
                  <a:lnTo>
                    <a:pt x="12" y="250"/>
                  </a:lnTo>
                  <a:lnTo>
                    <a:pt x="24" y="370"/>
                  </a:lnTo>
                  <a:lnTo>
                    <a:pt x="0" y="470"/>
                  </a:lnTo>
                  <a:lnTo>
                    <a:pt x="0" y="490"/>
                  </a:lnTo>
                  <a:lnTo>
                    <a:pt x="24" y="510"/>
                  </a:lnTo>
                  <a:lnTo>
                    <a:pt x="36" y="490"/>
                  </a:lnTo>
                  <a:lnTo>
                    <a:pt x="72" y="510"/>
                  </a:lnTo>
                  <a:lnTo>
                    <a:pt x="168" y="580"/>
                  </a:lnTo>
                  <a:lnTo>
                    <a:pt x="276" y="700"/>
                  </a:lnTo>
                  <a:lnTo>
                    <a:pt x="372" y="880"/>
                  </a:lnTo>
                  <a:lnTo>
                    <a:pt x="432" y="1030"/>
                  </a:lnTo>
                  <a:lnTo>
                    <a:pt x="492" y="1210"/>
                  </a:lnTo>
                  <a:lnTo>
                    <a:pt x="528" y="1420"/>
                  </a:lnTo>
                  <a:lnTo>
                    <a:pt x="528" y="1540"/>
                  </a:lnTo>
                  <a:lnTo>
                    <a:pt x="516" y="1640"/>
                  </a:lnTo>
                  <a:lnTo>
                    <a:pt x="504" y="1700"/>
                  </a:lnTo>
                  <a:lnTo>
                    <a:pt x="504" y="1720"/>
                  </a:lnTo>
                  <a:lnTo>
                    <a:pt x="552" y="1740"/>
                  </a:lnTo>
                  <a:lnTo>
                    <a:pt x="612" y="1720"/>
                  </a:lnTo>
                  <a:lnTo>
                    <a:pt x="648" y="1720"/>
                  </a:lnTo>
                  <a:lnTo>
                    <a:pt x="709" y="1760"/>
                  </a:lnTo>
                  <a:lnTo>
                    <a:pt x="805" y="1790"/>
                  </a:lnTo>
                  <a:lnTo>
                    <a:pt x="829" y="1810"/>
                  </a:lnTo>
                  <a:lnTo>
                    <a:pt x="841" y="1810"/>
                  </a:lnTo>
                  <a:lnTo>
                    <a:pt x="841" y="1790"/>
                  </a:lnTo>
                  <a:lnTo>
                    <a:pt x="829" y="1740"/>
                  </a:lnTo>
                  <a:lnTo>
                    <a:pt x="805" y="1540"/>
                  </a:lnTo>
                  <a:lnTo>
                    <a:pt x="793" y="1400"/>
                  </a:lnTo>
                  <a:lnTo>
                    <a:pt x="793" y="1350"/>
                  </a:lnTo>
                  <a:lnTo>
                    <a:pt x="805" y="1210"/>
                  </a:lnTo>
                  <a:lnTo>
                    <a:pt x="793" y="1110"/>
                  </a:lnTo>
                  <a:lnTo>
                    <a:pt x="781" y="1110"/>
                  </a:lnTo>
                  <a:lnTo>
                    <a:pt x="757" y="1130"/>
                  </a:lnTo>
                  <a:lnTo>
                    <a:pt x="697" y="1150"/>
                  </a:lnTo>
                  <a:lnTo>
                    <a:pt x="648" y="1150"/>
                  </a:lnTo>
                  <a:lnTo>
                    <a:pt x="552" y="1070"/>
                  </a:lnTo>
                  <a:lnTo>
                    <a:pt x="468" y="950"/>
                  </a:lnTo>
                  <a:lnTo>
                    <a:pt x="396" y="820"/>
                  </a:lnTo>
                  <a:lnTo>
                    <a:pt x="324" y="600"/>
                  </a:lnTo>
                  <a:lnTo>
                    <a:pt x="264" y="370"/>
                  </a:lnTo>
                  <a:lnTo>
                    <a:pt x="228" y="150"/>
                  </a:lnTo>
                  <a:lnTo>
                    <a:pt x="216" y="100"/>
                  </a:lnTo>
                  <a:lnTo>
                    <a:pt x="228" y="60"/>
                  </a:lnTo>
                  <a:lnTo>
                    <a:pt x="216" y="20"/>
                  </a:lnTo>
                  <a:lnTo>
                    <a:pt x="168" y="60"/>
                  </a:lnTo>
                  <a:lnTo>
                    <a:pt x="108" y="40"/>
                  </a:ln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15" name="Freeform 42"/>
            <p:cNvSpPr>
              <a:spLocks/>
            </p:cNvSpPr>
            <p:nvPr/>
          </p:nvSpPr>
          <p:spPr bwMode="auto">
            <a:xfrm>
              <a:off x="9965" y="14492"/>
              <a:ext cx="572" cy="1220"/>
            </a:xfrm>
            <a:custGeom>
              <a:avLst/>
              <a:gdLst>
                <a:gd name="T0" fmla="*/ 132 w 589"/>
                <a:gd name="T1" fmla="*/ 975 h 1170"/>
                <a:gd name="T2" fmla="*/ 153 w 589"/>
                <a:gd name="T3" fmla="*/ 952 h 1170"/>
                <a:gd name="T4" fmla="*/ 143 w 589"/>
                <a:gd name="T5" fmla="*/ 907 h 1170"/>
                <a:gd name="T6" fmla="*/ 132 w 589"/>
                <a:gd name="T7" fmla="*/ 839 h 1170"/>
                <a:gd name="T8" fmla="*/ 132 w 589"/>
                <a:gd name="T9" fmla="*/ 726 h 1170"/>
                <a:gd name="T10" fmla="*/ 132 w 589"/>
                <a:gd name="T11" fmla="*/ 579 h 1170"/>
                <a:gd name="T12" fmla="*/ 177 w 589"/>
                <a:gd name="T13" fmla="*/ 442 h 1170"/>
                <a:gd name="T14" fmla="*/ 232 w 589"/>
                <a:gd name="T15" fmla="*/ 328 h 1170"/>
                <a:gd name="T16" fmla="*/ 286 w 589"/>
                <a:gd name="T17" fmla="*/ 307 h 1170"/>
                <a:gd name="T18" fmla="*/ 331 w 589"/>
                <a:gd name="T19" fmla="*/ 351 h 1170"/>
                <a:gd name="T20" fmla="*/ 375 w 589"/>
                <a:gd name="T21" fmla="*/ 419 h 1170"/>
                <a:gd name="T22" fmla="*/ 452 w 589"/>
                <a:gd name="T23" fmla="*/ 658 h 1170"/>
                <a:gd name="T24" fmla="*/ 462 w 589"/>
                <a:gd name="T25" fmla="*/ 816 h 1170"/>
                <a:gd name="T26" fmla="*/ 462 w 589"/>
                <a:gd name="T27" fmla="*/ 884 h 1170"/>
                <a:gd name="T28" fmla="*/ 452 w 589"/>
                <a:gd name="T29" fmla="*/ 930 h 1170"/>
                <a:gd name="T30" fmla="*/ 441 w 589"/>
                <a:gd name="T31" fmla="*/ 998 h 1170"/>
                <a:gd name="T32" fmla="*/ 452 w 589"/>
                <a:gd name="T33" fmla="*/ 1066 h 1170"/>
                <a:gd name="T34" fmla="*/ 462 w 589"/>
                <a:gd name="T35" fmla="*/ 1145 h 1170"/>
                <a:gd name="T36" fmla="*/ 485 w 589"/>
                <a:gd name="T37" fmla="*/ 1237 h 1170"/>
                <a:gd name="T38" fmla="*/ 495 w 589"/>
                <a:gd name="T39" fmla="*/ 1303 h 1170"/>
                <a:gd name="T40" fmla="*/ 495 w 589"/>
                <a:gd name="T41" fmla="*/ 1326 h 1170"/>
                <a:gd name="T42" fmla="*/ 507 w 589"/>
                <a:gd name="T43" fmla="*/ 1303 h 1170"/>
                <a:gd name="T44" fmla="*/ 528 w 589"/>
                <a:gd name="T45" fmla="*/ 1191 h 1170"/>
                <a:gd name="T46" fmla="*/ 539 w 589"/>
                <a:gd name="T47" fmla="*/ 1077 h 1170"/>
                <a:gd name="T48" fmla="*/ 539 w 589"/>
                <a:gd name="T49" fmla="*/ 952 h 1170"/>
                <a:gd name="T50" fmla="*/ 528 w 589"/>
                <a:gd name="T51" fmla="*/ 816 h 1170"/>
                <a:gd name="T52" fmla="*/ 474 w 589"/>
                <a:gd name="T53" fmla="*/ 556 h 1170"/>
                <a:gd name="T54" fmla="*/ 408 w 589"/>
                <a:gd name="T55" fmla="*/ 328 h 1170"/>
                <a:gd name="T56" fmla="*/ 353 w 589"/>
                <a:gd name="T57" fmla="*/ 193 h 1170"/>
                <a:gd name="T58" fmla="*/ 298 w 589"/>
                <a:gd name="T59" fmla="*/ 91 h 1170"/>
                <a:gd name="T60" fmla="*/ 243 w 589"/>
                <a:gd name="T61" fmla="*/ 23 h 1170"/>
                <a:gd name="T62" fmla="*/ 199 w 589"/>
                <a:gd name="T63" fmla="*/ 0 h 1170"/>
                <a:gd name="T64" fmla="*/ 153 w 589"/>
                <a:gd name="T65" fmla="*/ 0 h 1170"/>
                <a:gd name="T66" fmla="*/ 111 w 589"/>
                <a:gd name="T67" fmla="*/ 23 h 1170"/>
                <a:gd name="T68" fmla="*/ 45 w 589"/>
                <a:gd name="T69" fmla="*/ 148 h 1170"/>
                <a:gd name="T70" fmla="*/ 12 w 589"/>
                <a:gd name="T71" fmla="*/ 261 h 1170"/>
                <a:gd name="T72" fmla="*/ 0 w 589"/>
                <a:gd name="T73" fmla="*/ 374 h 1170"/>
                <a:gd name="T74" fmla="*/ 0 w 589"/>
                <a:gd name="T75" fmla="*/ 533 h 1170"/>
                <a:gd name="T76" fmla="*/ 12 w 589"/>
                <a:gd name="T77" fmla="*/ 658 h 1170"/>
                <a:gd name="T78" fmla="*/ 33 w 589"/>
                <a:gd name="T79" fmla="*/ 771 h 1170"/>
                <a:gd name="T80" fmla="*/ 66 w 589"/>
                <a:gd name="T81" fmla="*/ 884 h 1170"/>
                <a:gd name="T82" fmla="*/ 99 w 589"/>
                <a:gd name="T83" fmla="*/ 952 h 1170"/>
                <a:gd name="T84" fmla="*/ 132 w 589"/>
                <a:gd name="T85" fmla="*/ 975 h 11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9"/>
                <a:gd name="T130" fmla="*/ 0 h 1170"/>
                <a:gd name="T131" fmla="*/ 589 w 589"/>
                <a:gd name="T132" fmla="*/ 1170 h 11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9" h="1170">
                  <a:moveTo>
                    <a:pt x="144" y="860"/>
                  </a:moveTo>
                  <a:lnTo>
                    <a:pt x="168" y="840"/>
                  </a:lnTo>
                  <a:lnTo>
                    <a:pt x="156" y="800"/>
                  </a:lnTo>
                  <a:lnTo>
                    <a:pt x="144" y="740"/>
                  </a:lnTo>
                  <a:lnTo>
                    <a:pt x="144" y="640"/>
                  </a:lnTo>
                  <a:lnTo>
                    <a:pt x="144" y="510"/>
                  </a:lnTo>
                  <a:lnTo>
                    <a:pt x="193" y="390"/>
                  </a:lnTo>
                  <a:lnTo>
                    <a:pt x="253" y="290"/>
                  </a:lnTo>
                  <a:lnTo>
                    <a:pt x="313" y="270"/>
                  </a:lnTo>
                  <a:lnTo>
                    <a:pt x="361" y="310"/>
                  </a:lnTo>
                  <a:lnTo>
                    <a:pt x="409" y="370"/>
                  </a:lnTo>
                  <a:lnTo>
                    <a:pt x="493" y="580"/>
                  </a:lnTo>
                  <a:lnTo>
                    <a:pt x="505" y="720"/>
                  </a:lnTo>
                  <a:lnTo>
                    <a:pt x="505" y="780"/>
                  </a:lnTo>
                  <a:lnTo>
                    <a:pt x="493" y="820"/>
                  </a:lnTo>
                  <a:lnTo>
                    <a:pt x="481" y="880"/>
                  </a:lnTo>
                  <a:lnTo>
                    <a:pt x="493" y="940"/>
                  </a:lnTo>
                  <a:lnTo>
                    <a:pt x="505" y="1010"/>
                  </a:lnTo>
                  <a:lnTo>
                    <a:pt x="529" y="1090"/>
                  </a:lnTo>
                  <a:lnTo>
                    <a:pt x="541" y="1150"/>
                  </a:lnTo>
                  <a:lnTo>
                    <a:pt x="541" y="1170"/>
                  </a:lnTo>
                  <a:lnTo>
                    <a:pt x="553" y="1150"/>
                  </a:lnTo>
                  <a:lnTo>
                    <a:pt x="577" y="1050"/>
                  </a:lnTo>
                  <a:lnTo>
                    <a:pt x="589" y="950"/>
                  </a:lnTo>
                  <a:lnTo>
                    <a:pt x="589" y="840"/>
                  </a:lnTo>
                  <a:lnTo>
                    <a:pt x="577" y="720"/>
                  </a:lnTo>
                  <a:lnTo>
                    <a:pt x="517" y="490"/>
                  </a:lnTo>
                  <a:lnTo>
                    <a:pt x="445" y="290"/>
                  </a:lnTo>
                  <a:lnTo>
                    <a:pt x="385" y="170"/>
                  </a:lnTo>
                  <a:lnTo>
                    <a:pt x="325" y="80"/>
                  </a:lnTo>
                  <a:lnTo>
                    <a:pt x="265" y="20"/>
                  </a:lnTo>
                  <a:lnTo>
                    <a:pt x="217" y="0"/>
                  </a:lnTo>
                  <a:lnTo>
                    <a:pt x="168" y="0"/>
                  </a:lnTo>
                  <a:lnTo>
                    <a:pt x="120" y="20"/>
                  </a:lnTo>
                  <a:lnTo>
                    <a:pt x="48" y="130"/>
                  </a:lnTo>
                  <a:lnTo>
                    <a:pt x="12" y="230"/>
                  </a:lnTo>
                  <a:lnTo>
                    <a:pt x="0" y="330"/>
                  </a:lnTo>
                  <a:lnTo>
                    <a:pt x="0" y="470"/>
                  </a:lnTo>
                  <a:lnTo>
                    <a:pt x="12" y="580"/>
                  </a:lnTo>
                  <a:lnTo>
                    <a:pt x="36" y="680"/>
                  </a:lnTo>
                  <a:lnTo>
                    <a:pt x="72" y="780"/>
                  </a:lnTo>
                  <a:lnTo>
                    <a:pt x="108" y="840"/>
                  </a:lnTo>
                  <a:lnTo>
                    <a:pt x="144" y="86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16" name="Freeform 43"/>
            <p:cNvSpPr>
              <a:spLocks/>
            </p:cNvSpPr>
            <p:nvPr/>
          </p:nvSpPr>
          <p:spPr bwMode="auto">
            <a:xfrm>
              <a:off x="10315" y="13677"/>
              <a:ext cx="524" cy="1326"/>
            </a:xfrm>
            <a:custGeom>
              <a:avLst/>
              <a:gdLst>
                <a:gd name="T0" fmla="*/ 362 w 540"/>
                <a:gd name="T1" fmla="*/ 353 h 1270"/>
                <a:gd name="T2" fmla="*/ 362 w 540"/>
                <a:gd name="T3" fmla="*/ 398 h 1270"/>
                <a:gd name="T4" fmla="*/ 340 w 540"/>
                <a:gd name="T5" fmla="*/ 376 h 1270"/>
                <a:gd name="T6" fmla="*/ 318 w 540"/>
                <a:gd name="T7" fmla="*/ 330 h 1270"/>
                <a:gd name="T8" fmla="*/ 274 w 540"/>
                <a:gd name="T9" fmla="*/ 307 h 1270"/>
                <a:gd name="T10" fmla="*/ 219 w 540"/>
                <a:gd name="T11" fmla="*/ 353 h 1270"/>
                <a:gd name="T12" fmla="*/ 165 w 540"/>
                <a:gd name="T13" fmla="*/ 444 h 1270"/>
                <a:gd name="T14" fmla="*/ 132 w 540"/>
                <a:gd name="T15" fmla="*/ 592 h 1270"/>
                <a:gd name="T16" fmla="*/ 120 w 540"/>
                <a:gd name="T17" fmla="*/ 751 h 1270"/>
                <a:gd name="T18" fmla="*/ 132 w 540"/>
                <a:gd name="T19" fmla="*/ 887 h 1270"/>
                <a:gd name="T20" fmla="*/ 165 w 540"/>
                <a:gd name="T21" fmla="*/ 1002 h 1270"/>
                <a:gd name="T22" fmla="*/ 252 w 540"/>
                <a:gd name="T23" fmla="*/ 1194 h 1270"/>
                <a:gd name="T24" fmla="*/ 307 w 540"/>
                <a:gd name="T25" fmla="*/ 1240 h 1270"/>
                <a:gd name="T26" fmla="*/ 329 w 540"/>
                <a:gd name="T27" fmla="*/ 1217 h 1270"/>
                <a:gd name="T28" fmla="*/ 351 w 540"/>
                <a:gd name="T29" fmla="*/ 1194 h 1270"/>
                <a:gd name="T30" fmla="*/ 373 w 540"/>
                <a:gd name="T31" fmla="*/ 1171 h 1270"/>
                <a:gd name="T32" fmla="*/ 395 w 540"/>
                <a:gd name="T33" fmla="*/ 1194 h 1270"/>
                <a:gd name="T34" fmla="*/ 428 w 540"/>
                <a:gd name="T35" fmla="*/ 1240 h 1270"/>
                <a:gd name="T36" fmla="*/ 461 w 540"/>
                <a:gd name="T37" fmla="*/ 1286 h 1270"/>
                <a:gd name="T38" fmla="*/ 482 w 540"/>
                <a:gd name="T39" fmla="*/ 1309 h 1270"/>
                <a:gd name="T40" fmla="*/ 493 w 540"/>
                <a:gd name="T41" fmla="*/ 1309 h 1270"/>
                <a:gd name="T42" fmla="*/ 493 w 540"/>
                <a:gd name="T43" fmla="*/ 1354 h 1270"/>
                <a:gd name="T44" fmla="*/ 449 w 540"/>
                <a:gd name="T45" fmla="*/ 1423 h 1270"/>
                <a:gd name="T46" fmla="*/ 406 w 540"/>
                <a:gd name="T47" fmla="*/ 1445 h 1270"/>
                <a:gd name="T48" fmla="*/ 362 w 540"/>
                <a:gd name="T49" fmla="*/ 1445 h 1270"/>
                <a:gd name="T50" fmla="*/ 307 w 540"/>
                <a:gd name="T51" fmla="*/ 1400 h 1270"/>
                <a:gd name="T52" fmla="*/ 208 w 540"/>
                <a:gd name="T53" fmla="*/ 1263 h 1270"/>
                <a:gd name="T54" fmla="*/ 132 w 540"/>
                <a:gd name="T55" fmla="*/ 1082 h 1270"/>
                <a:gd name="T56" fmla="*/ 78 w 540"/>
                <a:gd name="T57" fmla="*/ 933 h 1270"/>
                <a:gd name="T58" fmla="*/ 33 w 540"/>
                <a:gd name="T59" fmla="*/ 774 h 1270"/>
                <a:gd name="T60" fmla="*/ 12 w 540"/>
                <a:gd name="T61" fmla="*/ 638 h 1270"/>
                <a:gd name="T62" fmla="*/ 0 w 540"/>
                <a:gd name="T63" fmla="*/ 513 h 1270"/>
                <a:gd name="T64" fmla="*/ 0 w 540"/>
                <a:gd name="T65" fmla="*/ 398 h 1270"/>
                <a:gd name="T66" fmla="*/ 12 w 540"/>
                <a:gd name="T67" fmla="*/ 285 h 1270"/>
                <a:gd name="T68" fmla="*/ 66 w 540"/>
                <a:gd name="T69" fmla="*/ 102 h 1270"/>
                <a:gd name="T70" fmla="*/ 99 w 540"/>
                <a:gd name="T71" fmla="*/ 23 h 1270"/>
                <a:gd name="T72" fmla="*/ 143 w 540"/>
                <a:gd name="T73" fmla="*/ 0 h 1270"/>
                <a:gd name="T74" fmla="*/ 198 w 540"/>
                <a:gd name="T75" fmla="*/ 0 h 1270"/>
                <a:gd name="T76" fmla="*/ 252 w 540"/>
                <a:gd name="T77" fmla="*/ 23 h 1270"/>
                <a:gd name="T78" fmla="*/ 296 w 540"/>
                <a:gd name="T79" fmla="*/ 79 h 1270"/>
                <a:gd name="T80" fmla="*/ 329 w 540"/>
                <a:gd name="T81" fmla="*/ 148 h 1270"/>
                <a:gd name="T82" fmla="*/ 362 w 540"/>
                <a:gd name="T83" fmla="*/ 239 h 1270"/>
                <a:gd name="T84" fmla="*/ 362 w 540"/>
                <a:gd name="T85" fmla="*/ 353 h 12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0"/>
                <a:gd name="T130" fmla="*/ 0 h 1270"/>
                <a:gd name="T131" fmla="*/ 540 w 540"/>
                <a:gd name="T132" fmla="*/ 1270 h 12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0" h="1270">
                  <a:moveTo>
                    <a:pt x="396" y="310"/>
                  </a:moveTo>
                  <a:lnTo>
                    <a:pt x="396" y="350"/>
                  </a:lnTo>
                  <a:lnTo>
                    <a:pt x="372" y="330"/>
                  </a:lnTo>
                  <a:lnTo>
                    <a:pt x="348" y="290"/>
                  </a:lnTo>
                  <a:lnTo>
                    <a:pt x="300" y="270"/>
                  </a:lnTo>
                  <a:lnTo>
                    <a:pt x="240" y="310"/>
                  </a:lnTo>
                  <a:lnTo>
                    <a:pt x="180" y="390"/>
                  </a:lnTo>
                  <a:lnTo>
                    <a:pt x="144" y="520"/>
                  </a:lnTo>
                  <a:lnTo>
                    <a:pt x="132" y="660"/>
                  </a:lnTo>
                  <a:lnTo>
                    <a:pt x="144" y="780"/>
                  </a:lnTo>
                  <a:lnTo>
                    <a:pt x="180" y="880"/>
                  </a:lnTo>
                  <a:lnTo>
                    <a:pt x="276" y="1050"/>
                  </a:lnTo>
                  <a:lnTo>
                    <a:pt x="336" y="1090"/>
                  </a:lnTo>
                  <a:lnTo>
                    <a:pt x="360" y="1070"/>
                  </a:lnTo>
                  <a:lnTo>
                    <a:pt x="384" y="1050"/>
                  </a:lnTo>
                  <a:lnTo>
                    <a:pt x="408" y="1030"/>
                  </a:lnTo>
                  <a:lnTo>
                    <a:pt x="432" y="1050"/>
                  </a:lnTo>
                  <a:lnTo>
                    <a:pt x="468" y="1090"/>
                  </a:lnTo>
                  <a:lnTo>
                    <a:pt x="504" y="1130"/>
                  </a:lnTo>
                  <a:lnTo>
                    <a:pt x="528" y="1150"/>
                  </a:lnTo>
                  <a:lnTo>
                    <a:pt x="540" y="1150"/>
                  </a:lnTo>
                  <a:lnTo>
                    <a:pt x="540" y="1190"/>
                  </a:lnTo>
                  <a:lnTo>
                    <a:pt x="492" y="1250"/>
                  </a:lnTo>
                  <a:lnTo>
                    <a:pt x="444" y="1270"/>
                  </a:lnTo>
                  <a:lnTo>
                    <a:pt x="396" y="1270"/>
                  </a:lnTo>
                  <a:lnTo>
                    <a:pt x="336" y="1230"/>
                  </a:lnTo>
                  <a:lnTo>
                    <a:pt x="228" y="1110"/>
                  </a:lnTo>
                  <a:lnTo>
                    <a:pt x="144" y="950"/>
                  </a:lnTo>
                  <a:lnTo>
                    <a:pt x="84" y="820"/>
                  </a:lnTo>
                  <a:lnTo>
                    <a:pt x="36" y="680"/>
                  </a:lnTo>
                  <a:lnTo>
                    <a:pt x="12" y="560"/>
                  </a:lnTo>
                  <a:lnTo>
                    <a:pt x="0" y="450"/>
                  </a:lnTo>
                  <a:lnTo>
                    <a:pt x="0" y="350"/>
                  </a:lnTo>
                  <a:lnTo>
                    <a:pt x="12" y="250"/>
                  </a:lnTo>
                  <a:lnTo>
                    <a:pt x="72" y="90"/>
                  </a:lnTo>
                  <a:lnTo>
                    <a:pt x="108" y="20"/>
                  </a:lnTo>
                  <a:lnTo>
                    <a:pt x="156" y="0"/>
                  </a:lnTo>
                  <a:lnTo>
                    <a:pt x="216" y="0"/>
                  </a:lnTo>
                  <a:lnTo>
                    <a:pt x="276" y="20"/>
                  </a:lnTo>
                  <a:lnTo>
                    <a:pt x="324" y="70"/>
                  </a:lnTo>
                  <a:lnTo>
                    <a:pt x="360" y="130"/>
                  </a:lnTo>
                  <a:lnTo>
                    <a:pt x="396" y="210"/>
                  </a:lnTo>
                  <a:lnTo>
                    <a:pt x="396" y="3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17" name="Freeform 44"/>
            <p:cNvSpPr>
              <a:spLocks/>
            </p:cNvSpPr>
            <p:nvPr/>
          </p:nvSpPr>
          <p:spPr bwMode="auto">
            <a:xfrm>
              <a:off x="9989" y="13730"/>
              <a:ext cx="815" cy="1900"/>
            </a:xfrm>
            <a:custGeom>
              <a:avLst/>
              <a:gdLst>
                <a:gd name="T0" fmla="*/ 754 w 841"/>
                <a:gd name="T1" fmla="*/ 2048 h 1820"/>
                <a:gd name="T2" fmla="*/ 766 w 841"/>
                <a:gd name="T3" fmla="*/ 1934 h 1820"/>
                <a:gd name="T4" fmla="*/ 744 w 841"/>
                <a:gd name="T5" fmla="*/ 1786 h 1820"/>
                <a:gd name="T6" fmla="*/ 733 w 841"/>
                <a:gd name="T7" fmla="*/ 1650 h 1820"/>
                <a:gd name="T8" fmla="*/ 754 w 841"/>
                <a:gd name="T9" fmla="*/ 1536 h 1820"/>
                <a:gd name="T10" fmla="*/ 744 w 841"/>
                <a:gd name="T11" fmla="*/ 1491 h 1820"/>
                <a:gd name="T12" fmla="*/ 733 w 841"/>
                <a:gd name="T13" fmla="*/ 1491 h 1820"/>
                <a:gd name="T14" fmla="*/ 721 w 841"/>
                <a:gd name="T15" fmla="*/ 1491 h 1820"/>
                <a:gd name="T16" fmla="*/ 689 w 841"/>
                <a:gd name="T17" fmla="*/ 1491 h 1820"/>
                <a:gd name="T18" fmla="*/ 602 w 841"/>
                <a:gd name="T19" fmla="*/ 1411 h 1820"/>
                <a:gd name="T20" fmla="*/ 503 w 841"/>
                <a:gd name="T21" fmla="*/ 1251 h 1820"/>
                <a:gd name="T22" fmla="*/ 405 w 841"/>
                <a:gd name="T23" fmla="*/ 1069 h 1820"/>
                <a:gd name="T24" fmla="*/ 361 w 841"/>
                <a:gd name="T25" fmla="*/ 899 h 1820"/>
                <a:gd name="T26" fmla="*/ 307 w 841"/>
                <a:gd name="T27" fmla="*/ 671 h 1820"/>
                <a:gd name="T28" fmla="*/ 274 w 841"/>
                <a:gd name="T29" fmla="*/ 432 h 1820"/>
                <a:gd name="T30" fmla="*/ 274 w 841"/>
                <a:gd name="T31" fmla="*/ 318 h 1820"/>
                <a:gd name="T32" fmla="*/ 285 w 841"/>
                <a:gd name="T33" fmla="*/ 182 h 1820"/>
                <a:gd name="T34" fmla="*/ 285 w 841"/>
                <a:gd name="T35" fmla="*/ 136 h 1820"/>
                <a:gd name="T36" fmla="*/ 285 w 841"/>
                <a:gd name="T37" fmla="*/ 92 h 1820"/>
                <a:gd name="T38" fmla="*/ 252 w 841"/>
                <a:gd name="T39" fmla="*/ 69 h 1820"/>
                <a:gd name="T40" fmla="*/ 198 w 841"/>
                <a:gd name="T41" fmla="*/ 114 h 1820"/>
                <a:gd name="T42" fmla="*/ 175 w 841"/>
                <a:gd name="T43" fmla="*/ 114 h 1820"/>
                <a:gd name="T44" fmla="*/ 109 w 841"/>
                <a:gd name="T45" fmla="*/ 69 h 1820"/>
                <a:gd name="T46" fmla="*/ 21 w 841"/>
                <a:gd name="T47" fmla="*/ 0 h 1820"/>
                <a:gd name="T48" fmla="*/ 12 w 841"/>
                <a:gd name="T49" fmla="*/ 0 h 1820"/>
                <a:gd name="T50" fmla="*/ 0 w 841"/>
                <a:gd name="T51" fmla="*/ 0 h 1820"/>
                <a:gd name="T52" fmla="*/ 0 w 841"/>
                <a:gd name="T53" fmla="*/ 23 h 1820"/>
                <a:gd name="T54" fmla="*/ 0 w 841"/>
                <a:gd name="T55" fmla="*/ 69 h 1820"/>
                <a:gd name="T56" fmla="*/ 21 w 841"/>
                <a:gd name="T57" fmla="*/ 295 h 1820"/>
                <a:gd name="T58" fmla="*/ 45 w 841"/>
                <a:gd name="T59" fmla="*/ 467 h 1820"/>
                <a:gd name="T60" fmla="*/ 45 w 841"/>
                <a:gd name="T61" fmla="*/ 536 h 1820"/>
                <a:gd name="T62" fmla="*/ 21 w 841"/>
                <a:gd name="T63" fmla="*/ 694 h 1820"/>
                <a:gd name="T64" fmla="*/ 21 w 841"/>
                <a:gd name="T65" fmla="*/ 740 h 1820"/>
                <a:gd name="T66" fmla="*/ 33 w 841"/>
                <a:gd name="T67" fmla="*/ 785 h 1820"/>
                <a:gd name="T68" fmla="*/ 45 w 841"/>
                <a:gd name="T69" fmla="*/ 785 h 1820"/>
                <a:gd name="T70" fmla="*/ 66 w 841"/>
                <a:gd name="T71" fmla="*/ 762 h 1820"/>
                <a:gd name="T72" fmla="*/ 109 w 841"/>
                <a:gd name="T73" fmla="*/ 740 h 1820"/>
                <a:gd name="T74" fmla="*/ 165 w 841"/>
                <a:gd name="T75" fmla="*/ 762 h 1820"/>
                <a:gd name="T76" fmla="*/ 241 w 841"/>
                <a:gd name="T77" fmla="*/ 830 h 1820"/>
                <a:gd name="T78" fmla="*/ 329 w 841"/>
                <a:gd name="T79" fmla="*/ 978 h 1820"/>
                <a:gd name="T80" fmla="*/ 394 w 841"/>
                <a:gd name="T81" fmla="*/ 1115 h 1820"/>
                <a:gd name="T82" fmla="*/ 459 w 841"/>
                <a:gd name="T83" fmla="*/ 1365 h 1820"/>
                <a:gd name="T84" fmla="*/ 515 w 841"/>
                <a:gd name="T85" fmla="*/ 1650 h 1820"/>
                <a:gd name="T86" fmla="*/ 547 w 841"/>
                <a:gd name="T87" fmla="*/ 1878 h 1820"/>
                <a:gd name="T88" fmla="*/ 547 w 841"/>
                <a:gd name="T89" fmla="*/ 1957 h 1820"/>
                <a:gd name="T90" fmla="*/ 547 w 841"/>
                <a:gd name="T91" fmla="*/ 2002 h 1820"/>
                <a:gd name="T92" fmla="*/ 547 w 841"/>
                <a:gd name="T93" fmla="*/ 2025 h 1820"/>
                <a:gd name="T94" fmla="*/ 569 w 841"/>
                <a:gd name="T95" fmla="*/ 2048 h 1820"/>
                <a:gd name="T96" fmla="*/ 602 w 841"/>
                <a:gd name="T97" fmla="*/ 2002 h 1820"/>
                <a:gd name="T98" fmla="*/ 656 w 841"/>
                <a:gd name="T99" fmla="*/ 2025 h 1820"/>
                <a:gd name="T100" fmla="*/ 711 w 841"/>
                <a:gd name="T101" fmla="*/ 2071 h 1820"/>
                <a:gd name="T102" fmla="*/ 754 w 841"/>
                <a:gd name="T103" fmla="*/ 2048 h 18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1"/>
                <a:gd name="T157" fmla="*/ 0 h 1820"/>
                <a:gd name="T158" fmla="*/ 841 w 841"/>
                <a:gd name="T159" fmla="*/ 1820 h 18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1" h="1820">
                  <a:moveTo>
                    <a:pt x="829" y="1800"/>
                  </a:moveTo>
                  <a:lnTo>
                    <a:pt x="841" y="1700"/>
                  </a:lnTo>
                  <a:lnTo>
                    <a:pt x="817" y="1570"/>
                  </a:lnTo>
                  <a:lnTo>
                    <a:pt x="805" y="1450"/>
                  </a:lnTo>
                  <a:lnTo>
                    <a:pt x="829" y="1350"/>
                  </a:lnTo>
                  <a:lnTo>
                    <a:pt x="817" y="1310"/>
                  </a:lnTo>
                  <a:lnTo>
                    <a:pt x="805" y="1310"/>
                  </a:lnTo>
                  <a:lnTo>
                    <a:pt x="793" y="1310"/>
                  </a:lnTo>
                  <a:lnTo>
                    <a:pt x="757" y="1310"/>
                  </a:lnTo>
                  <a:lnTo>
                    <a:pt x="661" y="1240"/>
                  </a:lnTo>
                  <a:lnTo>
                    <a:pt x="553" y="1100"/>
                  </a:lnTo>
                  <a:lnTo>
                    <a:pt x="445" y="940"/>
                  </a:lnTo>
                  <a:lnTo>
                    <a:pt x="397" y="790"/>
                  </a:lnTo>
                  <a:lnTo>
                    <a:pt x="337" y="590"/>
                  </a:lnTo>
                  <a:lnTo>
                    <a:pt x="301" y="380"/>
                  </a:lnTo>
                  <a:lnTo>
                    <a:pt x="301" y="280"/>
                  </a:lnTo>
                  <a:lnTo>
                    <a:pt x="313" y="160"/>
                  </a:lnTo>
                  <a:lnTo>
                    <a:pt x="313" y="120"/>
                  </a:lnTo>
                  <a:lnTo>
                    <a:pt x="313" y="80"/>
                  </a:lnTo>
                  <a:lnTo>
                    <a:pt x="277" y="60"/>
                  </a:lnTo>
                  <a:lnTo>
                    <a:pt x="217" y="100"/>
                  </a:lnTo>
                  <a:lnTo>
                    <a:pt x="193" y="100"/>
                  </a:lnTo>
                  <a:lnTo>
                    <a:pt x="120" y="6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60"/>
                  </a:lnTo>
                  <a:lnTo>
                    <a:pt x="24" y="260"/>
                  </a:lnTo>
                  <a:lnTo>
                    <a:pt x="48" y="410"/>
                  </a:lnTo>
                  <a:lnTo>
                    <a:pt x="48" y="470"/>
                  </a:lnTo>
                  <a:lnTo>
                    <a:pt x="24" y="610"/>
                  </a:lnTo>
                  <a:lnTo>
                    <a:pt x="24" y="650"/>
                  </a:lnTo>
                  <a:lnTo>
                    <a:pt x="36" y="690"/>
                  </a:lnTo>
                  <a:lnTo>
                    <a:pt x="48" y="690"/>
                  </a:lnTo>
                  <a:lnTo>
                    <a:pt x="72" y="670"/>
                  </a:lnTo>
                  <a:lnTo>
                    <a:pt x="120" y="650"/>
                  </a:lnTo>
                  <a:lnTo>
                    <a:pt x="181" y="670"/>
                  </a:lnTo>
                  <a:lnTo>
                    <a:pt x="265" y="730"/>
                  </a:lnTo>
                  <a:lnTo>
                    <a:pt x="361" y="860"/>
                  </a:lnTo>
                  <a:lnTo>
                    <a:pt x="433" y="980"/>
                  </a:lnTo>
                  <a:lnTo>
                    <a:pt x="505" y="1200"/>
                  </a:lnTo>
                  <a:lnTo>
                    <a:pt x="565" y="1450"/>
                  </a:lnTo>
                  <a:lnTo>
                    <a:pt x="601" y="1650"/>
                  </a:lnTo>
                  <a:lnTo>
                    <a:pt x="601" y="1720"/>
                  </a:lnTo>
                  <a:lnTo>
                    <a:pt x="601" y="1760"/>
                  </a:lnTo>
                  <a:lnTo>
                    <a:pt x="601" y="1780"/>
                  </a:lnTo>
                  <a:lnTo>
                    <a:pt x="625" y="1800"/>
                  </a:lnTo>
                  <a:lnTo>
                    <a:pt x="661" y="1760"/>
                  </a:lnTo>
                  <a:lnTo>
                    <a:pt x="721" y="1780"/>
                  </a:lnTo>
                  <a:lnTo>
                    <a:pt x="781" y="1820"/>
                  </a:lnTo>
                  <a:lnTo>
                    <a:pt x="829" y="180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18" name="Freeform 45"/>
            <p:cNvSpPr>
              <a:spLocks/>
            </p:cNvSpPr>
            <p:nvPr/>
          </p:nvSpPr>
          <p:spPr bwMode="auto">
            <a:xfrm>
              <a:off x="1847" y="14492"/>
              <a:ext cx="572" cy="1220"/>
            </a:xfrm>
            <a:custGeom>
              <a:avLst/>
              <a:gdLst>
                <a:gd name="T0" fmla="*/ 397 w 589"/>
                <a:gd name="T1" fmla="*/ 975 h 1170"/>
                <a:gd name="T2" fmla="*/ 386 w 589"/>
                <a:gd name="T3" fmla="*/ 952 h 1170"/>
                <a:gd name="T4" fmla="*/ 397 w 589"/>
                <a:gd name="T5" fmla="*/ 907 h 1170"/>
                <a:gd name="T6" fmla="*/ 408 w 589"/>
                <a:gd name="T7" fmla="*/ 839 h 1170"/>
                <a:gd name="T8" fmla="*/ 419 w 589"/>
                <a:gd name="T9" fmla="*/ 726 h 1170"/>
                <a:gd name="T10" fmla="*/ 408 w 589"/>
                <a:gd name="T11" fmla="*/ 579 h 1170"/>
                <a:gd name="T12" fmla="*/ 364 w 589"/>
                <a:gd name="T13" fmla="*/ 442 h 1170"/>
                <a:gd name="T14" fmla="*/ 308 w 589"/>
                <a:gd name="T15" fmla="*/ 328 h 1170"/>
                <a:gd name="T16" fmla="*/ 252 w 589"/>
                <a:gd name="T17" fmla="*/ 307 h 1170"/>
                <a:gd name="T18" fmla="*/ 198 w 589"/>
                <a:gd name="T19" fmla="*/ 351 h 1170"/>
                <a:gd name="T20" fmla="*/ 153 w 589"/>
                <a:gd name="T21" fmla="*/ 419 h 1170"/>
                <a:gd name="T22" fmla="*/ 87 w 589"/>
                <a:gd name="T23" fmla="*/ 658 h 1170"/>
                <a:gd name="T24" fmla="*/ 66 w 589"/>
                <a:gd name="T25" fmla="*/ 816 h 1170"/>
                <a:gd name="T26" fmla="*/ 78 w 589"/>
                <a:gd name="T27" fmla="*/ 884 h 1170"/>
                <a:gd name="T28" fmla="*/ 87 w 589"/>
                <a:gd name="T29" fmla="*/ 930 h 1170"/>
                <a:gd name="T30" fmla="*/ 99 w 589"/>
                <a:gd name="T31" fmla="*/ 998 h 1170"/>
                <a:gd name="T32" fmla="*/ 87 w 589"/>
                <a:gd name="T33" fmla="*/ 1066 h 1170"/>
                <a:gd name="T34" fmla="*/ 66 w 589"/>
                <a:gd name="T35" fmla="*/ 1145 h 1170"/>
                <a:gd name="T36" fmla="*/ 54 w 589"/>
                <a:gd name="T37" fmla="*/ 1237 h 1170"/>
                <a:gd name="T38" fmla="*/ 45 w 589"/>
                <a:gd name="T39" fmla="*/ 1303 h 1170"/>
                <a:gd name="T40" fmla="*/ 45 w 589"/>
                <a:gd name="T41" fmla="*/ 1326 h 1170"/>
                <a:gd name="T42" fmla="*/ 33 w 589"/>
                <a:gd name="T43" fmla="*/ 1303 h 1170"/>
                <a:gd name="T44" fmla="*/ 12 w 589"/>
                <a:gd name="T45" fmla="*/ 1191 h 1170"/>
                <a:gd name="T46" fmla="*/ 0 w 589"/>
                <a:gd name="T47" fmla="*/ 1077 h 1170"/>
                <a:gd name="T48" fmla="*/ 0 w 589"/>
                <a:gd name="T49" fmla="*/ 952 h 1170"/>
                <a:gd name="T50" fmla="*/ 12 w 589"/>
                <a:gd name="T51" fmla="*/ 816 h 1170"/>
                <a:gd name="T52" fmla="*/ 54 w 589"/>
                <a:gd name="T53" fmla="*/ 556 h 1170"/>
                <a:gd name="T54" fmla="*/ 120 w 589"/>
                <a:gd name="T55" fmla="*/ 328 h 1170"/>
                <a:gd name="T56" fmla="*/ 186 w 589"/>
                <a:gd name="T57" fmla="*/ 193 h 1170"/>
                <a:gd name="T58" fmla="*/ 242 w 589"/>
                <a:gd name="T59" fmla="*/ 91 h 1170"/>
                <a:gd name="T60" fmla="*/ 297 w 589"/>
                <a:gd name="T61" fmla="*/ 23 h 1170"/>
                <a:gd name="T62" fmla="*/ 341 w 589"/>
                <a:gd name="T63" fmla="*/ 0 h 1170"/>
                <a:gd name="T64" fmla="*/ 397 w 589"/>
                <a:gd name="T65" fmla="*/ 0 h 1170"/>
                <a:gd name="T66" fmla="*/ 429 w 589"/>
                <a:gd name="T67" fmla="*/ 23 h 1170"/>
                <a:gd name="T68" fmla="*/ 495 w 589"/>
                <a:gd name="T69" fmla="*/ 148 h 1170"/>
                <a:gd name="T70" fmla="*/ 528 w 589"/>
                <a:gd name="T71" fmla="*/ 261 h 1170"/>
                <a:gd name="T72" fmla="*/ 539 w 589"/>
                <a:gd name="T73" fmla="*/ 374 h 1170"/>
                <a:gd name="T74" fmla="*/ 539 w 589"/>
                <a:gd name="T75" fmla="*/ 533 h 1170"/>
                <a:gd name="T76" fmla="*/ 528 w 589"/>
                <a:gd name="T77" fmla="*/ 658 h 1170"/>
                <a:gd name="T78" fmla="*/ 507 w 589"/>
                <a:gd name="T79" fmla="*/ 771 h 1170"/>
                <a:gd name="T80" fmla="*/ 474 w 589"/>
                <a:gd name="T81" fmla="*/ 884 h 1170"/>
                <a:gd name="T82" fmla="*/ 441 w 589"/>
                <a:gd name="T83" fmla="*/ 952 h 1170"/>
                <a:gd name="T84" fmla="*/ 397 w 589"/>
                <a:gd name="T85" fmla="*/ 975 h 11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89"/>
                <a:gd name="T130" fmla="*/ 0 h 1170"/>
                <a:gd name="T131" fmla="*/ 589 w 589"/>
                <a:gd name="T132" fmla="*/ 1170 h 11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89" h="1170">
                  <a:moveTo>
                    <a:pt x="433" y="860"/>
                  </a:moveTo>
                  <a:lnTo>
                    <a:pt x="421" y="840"/>
                  </a:lnTo>
                  <a:lnTo>
                    <a:pt x="433" y="800"/>
                  </a:lnTo>
                  <a:lnTo>
                    <a:pt x="445" y="740"/>
                  </a:lnTo>
                  <a:lnTo>
                    <a:pt x="457" y="640"/>
                  </a:lnTo>
                  <a:lnTo>
                    <a:pt x="445" y="510"/>
                  </a:lnTo>
                  <a:lnTo>
                    <a:pt x="397" y="390"/>
                  </a:lnTo>
                  <a:lnTo>
                    <a:pt x="336" y="290"/>
                  </a:lnTo>
                  <a:lnTo>
                    <a:pt x="276" y="270"/>
                  </a:lnTo>
                  <a:lnTo>
                    <a:pt x="216" y="310"/>
                  </a:lnTo>
                  <a:lnTo>
                    <a:pt x="168" y="370"/>
                  </a:lnTo>
                  <a:lnTo>
                    <a:pt x="96" y="580"/>
                  </a:lnTo>
                  <a:lnTo>
                    <a:pt x="72" y="720"/>
                  </a:lnTo>
                  <a:lnTo>
                    <a:pt x="84" y="780"/>
                  </a:lnTo>
                  <a:lnTo>
                    <a:pt x="96" y="820"/>
                  </a:lnTo>
                  <a:lnTo>
                    <a:pt x="108" y="880"/>
                  </a:lnTo>
                  <a:lnTo>
                    <a:pt x="96" y="940"/>
                  </a:lnTo>
                  <a:lnTo>
                    <a:pt x="72" y="1010"/>
                  </a:lnTo>
                  <a:lnTo>
                    <a:pt x="60" y="1090"/>
                  </a:lnTo>
                  <a:lnTo>
                    <a:pt x="48" y="1150"/>
                  </a:lnTo>
                  <a:lnTo>
                    <a:pt x="48" y="1170"/>
                  </a:lnTo>
                  <a:lnTo>
                    <a:pt x="36" y="1150"/>
                  </a:lnTo>
                  <a:lnTo>
                    <a:pt x="12" y="1050"/>
                  </a:lnTo>
                  <a:lnTo>
                    <a:pt x="0" y="950"/>
                  </a:lnTo>
                  <a:lnTo>
                    <a:pt x="0" y="840"/>
                  </a:lnTo>
                  <a:lnTo>
                    <a:pt x="12" y="720"/>
                  </a:lnTo>
                  <a:lnTo>
                    <a:pt x="60" y="490"/>
                  </a:lnTo>
                  <a:lnTo>
                    <a:pt x="132" y="290"/>
                  </a:lnTo>
                  <a:lnTo>
                    <a:pt x="204" y="170"/>
                  </a:lnTo>
                  <a:lnTo>
                    <a:pt x="264" y="80"/>
                  </a:lnTo>
                  <a:lnTo>
                    <a:pt x="324" y="20"/>
                  </a:lnTo>
                  <a:lnTo>
                    <a:pt x="372" y="0"/>
                  </a:lnTo>
                  <a:lnTo>
                    <a:pt x="433" y="0"/>
                  </a:lnTo>
                  <a:lnTo>
                    <a:pt x="469" y="20"/>
                  </a:lnTo>
                  <a:lnTo>
                    <a:pt x="541" y="130"/>
                  </a:lnTo>
                  <a:lnTo>
                    <a:pt x="577" y="230"/>
                  </a:lnTo>
                  <a:lnTo>
                    <a:pt x="589" y="330"/>
                  </a:lnTo>
                  <a:lnTo>
                    <a:pt x="589" y="470"/>
                  </a:lnTo>
                  <a:lnTo>
                    <a:pt x="577" y="580"/>
                  </a:lnTo>
                  <a:lnTo>
                    <a:pt x="553" y="680"/>
                  </a:lnTo>
                  <a:lnTo>
                    <a:pt x="517" y="780"/>
                  </a:lnTo>
                  <a:lnTo>
                    <a:pt x="481" y="840"/>
                  </a:lnTo>
                  <a:lnTo>
                    <a:pt x="433" y="86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19" name="Freeform 46"/>
            <p:cNvSpPr>
              <a:spLocks/>
            </p:cNvSpPr>
            <p:nvPr/>
          </p:nvSpPr>
          <p:spPr bwMode="auto">
            <a:xfrm>
              <a:off x="1545" y="13677"/>
              <a:ext cx="524" cy="1326"/>
            </a:xfrm>
            <a:custGeom>
              <a:avLst/>
              <a:gdLst>
                <a:gd name="T0" fmla="*/ 120 w 540"/>
                <a:gd name="T1" fmla="*/ 353 h 1270"/>
                <a:gd name="T2" fmla="*/ 132 w 540"/>
                <a:gd name="T3" fmla="*/ 398 h 1270"/>
                <a:gd name="T4" fmla="*/ 153 w 540"/>
                <a:gd name="T5" fmla="*/ 376 h 1270"/>
                <a:gd name="T6" fmla="*/ 175 w 540"/>
                <a:gd name="T7" fmla="*/ 330 h 1270"/>
                <a:gd name="T8" fmla="*/ 219 w 540"/>
                <a:gd name="T9" fmla="*/ 307 h 1270"/>
                <a:gd name="T10" fmla="*/ 274 w 540"/>
                <a:gd name="T11" fmla="*/ 353 h 1270"/>
                <a:gd name="T12" fmla="*/ 329 w 540"/>
                <a:gd name="T13" fmla="*/ 444 h 1270"/>
                <a:gd name="T14" fmla="*/ 362 w 540"/>
                <a:gd name="T15" fmla="*/ 592 h 1270"/>
                <a:gd name="T16" fmla="*/ 373 w 540"/>
                <a:gd name="T17" fmla="*/ 751 h 1270"/>
                <a:gd name="T18" fmla="*/ 362 w 540"/>
                <a:gd name="T19" fmla="*/ 887 h 1270"/>
                <a:gd name="T20" fmla="*/ 329 w 540"/>
                <a:gd name="T21" fmla="*/ 1002 h 1270"/>
                <a:gd name="T22" fmla="*/ 241 w 540"/>
                <a:gd name="T23" fmla="*/ 1194 h 1270"/>
                <a:gd name="T24" fmla="*/ 186 w 540"/>
                <a:gd name="T25" fmla="*/ 1240 h 1270"/>
                <a:gd name="T26" fmla="*/ 165 w 540"/>
                <a:gd name="T27" fmla="*/ 1217 h 1270"/>
                <a:gd name="T28" fmla="*/ 143 w 540"/>
                <a:gd name="T29" fmla="*/ 1194 h 1270"/>
                <a:gd name="T30" fmla="*/ 110 w 540"/>
                <a:gd name="T31" fmla="*/ 1171 h 1270"/>
                <a:gd name="T32" fmla="*/ 99 w 540"/>
                <a:gd name="T33" fmla="*/ 1194 h 1270"/>
                <a:gd name="T34" fmla="*/ 66 w 540"/>
                <a:gd name="T35" fmla="*/ 1240 h 1270"/>
                <a:gd name="T36" fmla="*/ 21 w 540"/>
                <a:gd name="T37" fmla="*/ 1286 h 1270"/>
                <a:gd name="T38" fmla="*/ 12 w 540"/>
                <a:gd name="T39" fmla="*/ 1309 h 1270"/>
                <a:gd name="T40" fmla="*/ 0 w 540"/>
                <a:gd name="T41" fmla="*/ 1309 h 1270"/>
                <a:gd name="T42" fmla="*/ 12 w 540"/>
                <a:gd name="T43" fmla="*/ 1354 h 1270"/>
                <a:gd name="T44" fmla="*/ 45 w 540"/>
                <a:gd name="T45" fmla="*/ 1423 h 1270"/>
                <a:gd name="T46" fmla="*/ 87 w 540"/>
                <a:gd name="T47" fmla="*/ 1445 h 1270"/>
                <a:gd name="T48" fmla="*/ 143 w 540"/>
                <a:gd name="T49" fmla="*/ 1445 h 1270"/>
                <a:gd name="T50" fmla="*/ 186 w 540"/>
                <a:gd name="T51" fmla="*/ 1400 h 1270"/>
                <a:gd name="T52" fmla="*/ 274 w 540"/>
                <a:gd name="T53" fmla="*/ 1263 h 1270"/>
                <a:gd name="T54" fmla="*/ 362 w 540"/>
                <a:gd name="T55" fmla="*/ 1082 h 1270"/>
                <a:gd name="T56" fmla="*/ 416 w 540"/>
                <a:gd name="T57" fmla="*/ 933 h 1270"/>
                <a:gd name="T58" fmla="*/ 449 w 540"/>
                <a:gd name="T59" fmla="*/ 774 h 1270"/>
                <a:gd name="T60" fmla="*/ 472 w 540"/>
                <a:gd name="T61" fmla="*/ 638 h 1270"/>
                <a:gd name="T62" fmla="*/ 493 w 540"/>
                <a:gd name="T63" fmla="*/ 513 h 1270"/>
                <a:gd name="T64" fmla="*/ 493 w 540"/>
                <a:gd name="T65" fmla="*/ 398 h 1270"/>
                <a:gd name="T66" fmla="*/ 472 w 540"/>
                <a:gd name="T67" fmla="*/ 285 h 1270"/>
                <a:gd name="T68" fmla="*/ 439 w 540"/>
                <a:gd name="T69" fmla="*/ 102 h 1270"/>
                <a:gd name="T70" fmla="*/ 395 w 540"/>
                <a:gd name="T71" fmla="*/ 23 h 1270"/>
                <a:gd name="T72" fmla="*/ 340 w 540"/>
                <a:gd name="T73" fmla="*/ 0 h 1270"/>
                <a:gd name="T74" fmla="*/ 296 w 540"/>
                <a:gd name="T75" fmla="*/ 0 h 1270"/>
                <a:gd name="T76" fmla="*/ 241 w 540"/>
                <a:gd name="T77" fmla="*/ 23 h 1270"/>
                <a:gd name="T78" fmla="*/ 198 w 540"/>
                <a:gd name="T79" fmla="*/ 79 h 1270"/>
                <a:gd name="T80" fmla="*/ 165 w 540"/>
                <a:gd name="T81" fmla="*/ 148 h 1270"/>
                <a:gd name="T82" fmla="*/ 143 w 540"/>
                <a:gd name="T83" fmla="*/ 239 h 1270"/>
                <a:gd name="T84" fmla="*/ 120 w 540"/>
                <a:gd name="T85" fmla="*/ 353 h 12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40"/>
                <a:gd name="T130" fmla="*/ 0 h 1270"/>
                <a:gd name="T131" fmla="*/ 540 w 540"/>
                <a:gd name="T132" fmla="*/ 1270 h 127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40" h="1270">
                  <a:moveTo>
                    <a:pt x="132" y="310"/>
                  </a:moveTo>
                  <a:lnTo>
                    <a:pt x="144" y="350"/>
                  </a:lnTo>
                  <a:lnTo>
                    <a:pt x="168" y="330"/>
                  </a:lnTo>
                  <a:lnTo>
                    <a:pt x="192" y="290"/>
                  </a:lnTo>
                  <a:lnTo>
                    <a:pt x="240" y="270"/>
                  </a:lnTo>
                  <a:lnTo>
                    <a:pt x="300" y="310"/>
                  </a:lnTo>
                  <a:lnTo>
                    <a:pt x="360" y="390"/>
                  </a:lnTo>
                  <a:lnTo>
                    <a:pt x="396" y="520"/>
                  </a:lnTo>
                  <a:lnTo>
                    <a:pt x="408" y="660"/>
                  </a:lnTo>
                  <a:lnTo>
                    <a:pt x="396" y="780"/>
                  </a:lnTo>
                  <a:lnTo>
                    <a:pt x="360" y="880"/>
                  </a:lnTo>
                  <a:lnTo>
                    <a:pt x="264" y="1050"/>
                  </a:lnTo>
                  <a:lnTo>
                    <a:pt x="204" y="1090"/>
                  </a:lnTo>
                  <a:lnTo>
                    <a:pt x="180" y="1070"/>
                  </a:lnTo>
                  <a:lnTo>
                    <a:pt x="156" y="1050"/>
                  </a:lnTo>
                  <a:lnTo>
                    <a:pt x="120" y="1030"/>
                  </a:lnTo>
                  <a:lnTo>
                    <a:pt x="108" y="1050"/>
                  </a:lnTo>
                  <a:lnTo>
                    <a:pt x="72" y="1090"/>
                  </a:lnTo>
                  <a:lnTo>
                    <a:pt x="24" y="1130"/>
                  </a:lnTo>
                  <a:lnTo>
                    <a:pt x="12" y="1150"/>
                  </a:lnTo>
                  <a:lnTo>
                    <a:pt x="0" y="1150"/>
                  </a:lnTo>
                  <a:lnTo>
                    <a:pt x="12" y="1190"/>
                  </a:lnTo>
                  <a:lnTo>
                    <a:pt x="48" y="1250"/>
                  </a:lnTo>
                  <a:lnTo>
                    <a:pt x="96" y="1270"/>
                  </a:lnTo>
                  <a:lnTo>
                    <a:pt x="156" y="1270"/>
                  </a:lnTo>
                  <a:lnTo>
                    <a:pt x="204" y="1230"/>
                  </a:lnTo>
                  <a:lnTo>
                    <a:pt x="300" y="1110"/>
                  </a:lnTo>
                  <a:lnTo>
                    <a:pt x="396" y="950"/>
                  </a:lnTo>
                  <a:lnTo>
                    <a:pt x="456" y="820"/>
                  </a:lnTo>
                  <a:lnTo>
                    <a:pt x="492" y="680"/>
                  </a:lnTo>
                  <a:lnTo>
                    <a:pt x="516" y="560"/>
                  </a:lnTo>
                  <a:lnTo>
                    <a:pt x="540" y="450"/>
                  </a:lnTo>
                  <a:lnTo>
                    <a:pt x="540" y="350"/>
                  </a:lnTo>
                  <a:lnTo>
                    <a:pt x="516" y="250"/>
                  </a:lnTo>
                  <a:lnTo>
                    <a:pt x="480" y="90"/>
                  </a:lnTo>
                  <a:lnTo>
                    <a:pt x="432" y="20"/>
                  </a:lnTo>
                  <a:lnTo>
                    <a:pt x="372" y="0"/>
                  </a:lnTo>
                  <a:lnTo>
                    <a:pt x="324" y="0"/>
                  </a:lnTo>
                  <a:lnTo>
                    <a:pt x="264" y="20"/>
                  </a:lnTo>
                  <a:lnTo>
                    <a:pt x="216" y="70"/>
                  </a:lnTo>
                  <a:lnTo>
                    <a:pt x="180" y="130"/>
                  </a:lnTo>
                  <a:lnTo>
                    <a:pt x="156" y="210"/>
                  </a:lnTo>
                  <a:lnTo>
                    <a:pt x="132" y="3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20" name="Freeform 47"/>
            <p:cNvSpPr>
              <a:spLocks/>
            </p:cNvSpPr>
            <p:nvPr/>
          </p:nvSpPr>
          <p:spPr bwMode="auto">
            <a:xfrm>
              <a:off x="1591" y="13730"/>
              <a:ext cx="816" cy="1900"/>
            </a:xfrm>
            <a:custGeom>
              <a:avLst/>
              <a:gdLst>
                <a:gd name="T0" fmla="*/ 0 w 841"/>
                <a:gd name="T1" fmla="*/ 2048 h 1820"/>
                <a:gd name="T2" fmla="*/ 0 w 841"/>
                <a:gd name="T3" fmla="*/ 1934 h 1820"/>
                <a:gd name="T4" fmla="*/ 12 w 841"/>
                <a:gd name="T5" fmla="*/ 1786 h 1820"/>
                <a:gd name="T6" fmla="*/ 21 w 841"/>
                <a:gd name="T7" fmla="*/ 1650 h 1820"/>
                <a:gd name="T8" fmla="*/ 0 w 841"/>
                <a:gd name="T9" fmla="*/ 1536 h 1820"/>
                <a:gd name="T10" fmla="*/ 0 w 841"/>
                <a:gd name="T11" fmla="*/ 1491 h 1820"/>
                <a:gd name="T12" fmla="*/ 21 w 841"/>
                <a:gd name="T13" fmla="*/ 1491 h 1820"/>
                <a:gd name="T14" fmla="*/ 33 w 841"/>
                <a:gd name="T15" fmla="*/ 1491 h 1820"/>
                <a:gd name="T16" fmla="*/ 66 w 841"/>
                <a:gd name="T17" fmla="*/ 1491 h 1820"/>
                <a:gd name="T18" fmla="*/ 153 w 841"/>
                <a:gd name="T19" fmla="*/ 1411 h 1820"/>
                <a:gd name="T20" fmla="*/ 252 w 841"/>
                <a:gd name="T21" fmla="*/ 1251 h 1820"/>
                <a:gd name="T22" fmla="*/ 340 w 841"/>
                <a:gd name="T23" fmla="*/ 1069 h 1820"/>
                <a:gd name="T24" fmla="*/ 395 w 841"/>
                <a:gd name="T25" fmla="*/ 899 h 1820"/>
                <a:gd name="T26" fmla="*/ 449 w 841"/>
                <a:gd name="T27" fmla="*/ 671 h 1820"/>
                <a:gd name="T28" fmla="*/ 482 w 841"/>
                <a:gd name="T29" fmla="*/ 432 h 1820"/>
                <a:gd name="T30" fmla="*/ 482 w 841"/>
                <a:gd name="T31" fmla="*/ 318 h 1820"/>
                <a:gd name="T32" fmla="*/ 472 w 841"/>
                <a:gd name="T33" fmla="*/ 182 h 1820"/>
                <a:gd name="T34" fmla="*/ 460 w 841"/>
                <a:gd name="T35" fmla="*/ 136 h 1820"/>
                <a:gd name="T36" fmla="*/ 460 w 841"/>
                <a:gd name="T37" fmla="*/ 92 h 1820"/>
                <a:gd name="T38" fmla="*/ 505 w 841"/>
                <a:gd name="T39" fmla="*/ 69 h 1820"/>
                <a:gd name="T40" fmla="*/ 559 w 841"/>
                <a:gd name="T41" fmla="*/ 114 h 1820"/>
                <a:gd name="T42" fmla="*/ 592 w 841"/>
                <a:gd name="T43" fmla="*/ 114 h 1820"/>
                <a:gd name="T44" fmla="*/ 648 w 841"/>
                <a:gd name="T45" fmla="*/ 69 h 1820"/>
                <a:gd name="T46" fmla="*/ 735 w 841"/>
                <a:gd name="T47" fmla="*/ 0 h 1820"/>
                <a:gd name="T48" fmla="*/ 757 w 841"/>
                <a:gd name="T49" fmla="*/ 0 h 1820"/>
                <a:gd name="T50" fmla="*/ 768 w 841"/>
                <a:gd name="T51" fmla="*/ 0 h 1820"/>
                <a:gd name="T52" fmla="*/ 768 w 841"/>
                <a:gd name="T53" fmla="*/ 23 h 1820"/>
                <a:gd name="T54" fmla="*/ 757 w 841"/>
                <a:gd name="T55" fmla="*/ 69 h 1820"/>
                <a:gd name="T56" fmla="*/ 735 w 841"/>
                <a:gd name="T57" fmla="*/ 295 h 1820"/>
                <a:gd name="T58" fmla="*/ 724 w 841"/>
                <a:gd name="T59" fmla="*/ 467 h 1820"/>
                <a:gd name="T60" fmla="*/ 724 w 841"/>
                <a:gd name="T61" fmla="*/ 536 h 1820"/>
                <a:gd name="T62" fmla="*/ 735 w 841"/>
                <a:gd name="T63" fmla="*/ 694 h 1820"/>
                <a:gd name="T64" fmla="*/ 735 w 841"/>
                <a:gd name="T65" fmla="*/ 740 h 1820"/>
                <a:gd name="T66" fmla="*/ 724 w 841"/>
                <a:gd name="T67" fmla="*/ 785 h 1820"/>
                <a:gd name="T68" fmla="*/ 713 w 841"/>
                <a:gd name="T69" fmla="*/ 785 h 1820"/>
                <a:gd name="T70" fmla="*/ 691 w 841"/>
                <a:gd name="T71" fmla="*/ 762 h 1820"/>
                <a:gd name="T72" fmla="*/ 636 w 841"/>
                <a:gd name="T73" fmla="*/ 740 h 1820"/>
                <a:gd name="T74" fmla="*/ 592 w 841"/>
                <a:gd name="T75" fmla="*/ 762 h 1820"/>
                <a:gd name="T76" fmla="*/ 505 w 841"/>
                <a:gd name="T77" fmla="*/ 830 h 1820"/>
                <a:gd name="T78" fmla="*/ 428 w 841"/>
                <a:gd name="T79" fmla="*/ 978 h 1820"/>
                <a:gd name="T80" fmla="*/ 362 w 841"/>
                <a:gd name="T81" fmla="*/ 1115 h 1820"/>
                <a:gd name="T82" fmla="*/ 296 w 841"/>
                <a:gd name="T83" fmla="*/ 1365 h 1820"/>
                <a:gd name="T84" fmla="*/ 241 w 841"/>
                <a:gd name="T85" fmla="*/ 1650 h 1820"/>
                <a:gd name="T86" fmla="*/ 208 w 841"/>
                <a:gd name="T87" fmla="*/ 1878 h 1820"/>
                <a:gd name="T88" fmla="*/ 198 w 841"/>
                <a:gd name="T89" fmla="*/ 1957 h 1820"/>
                <a:gd name="T90" fmla="*/ 208 w 841"/>
                <a:gd name="T91" fmla="*/ 2002 h 1820"/>
                <a:gd name="T92" fmla="*/ 198 w 841"/>
                <a:gd name="T93" fmla="*/ 2025 h 1820"/>
                <a:gd name="T94" fmla="*/ 198 w 841"/>
                <a:gd name="T95" fmla="*/ 2048 h 1820"/>
                <a:gd name="T96" fmla="*/ 153 w 841"/>
                <a:gd name="T97" fmla="*/ 2002 h 1820"/>
                <a:gd name="T98" fmla="*/ 99 w 841"/>
                <a:gd name="T99" fmla="*/ 2025 h 1820"/>
                <a:gd name="T100" fmla="*/ 33 w 841"/>
                <a:gd name="T101" fmla="*/ 2071 h 1820"/>
                <a:gd name="T102" fmla="*/ 0 w 841"/>
                <a:gd name="T103" fmla="*/ 2048 h 18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1"/>
                <a:gd name="T157" fmla="*/ 0 h 1820"/>
                <a:gd name="T158" fmla="*/ 841 w 841"/>
                <a:gd name="T159" fmla="*/ 1820 h 18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1" h="1820">
                  <a:moveTo>
                    <a:pt x="0" y="1800"/>
                  </a:moveTo>
                  <a:lnTo>
                    <a:pt x="0" y="1700"/>
                  </a:lnTo>
                  <a:lnTo>
                    <a:pt x="12" y="1570"/>
                  </a:lnTo>
                  <a:lnTo>
                    <a:pt x="24" y="1450"/>
                  </a:lnTo>
                  <a:lnTo>
                    <a:pt x="0" y="1350"/>
                  </a:lnTo>
                  <a:lnTo>
                    <a:pt x="0" y="1310"/>
                  </a:lnTo>
                  <a:lnTo>
                    <a:pt x="24" y="1310"/>
                  </a:lnTo>
                  <a:lnTo>
                    <a:pt x="36" y="1310"/>
                  </a:lnTo>
                  <a:lnTo>
                    <a:pt x="72" y="1310"/>
                  </a:lnTo>
                  <a:lnTo>
                    <a:pt x="168" y="1240"/>
                  </a:lnTo>
                  <a:lnTo>
                    <a:pt x="276" y="1100"/>
                  </a:lnTo>
                  <a:lnTo>
                    <a:pt x="372" y="940"/>
                  </a:lnTo>
                  <a:lnTo>
                    <a:pt x="432" y="790"/>
                  </a:lnTo>
                  <a:lnTo>
                    <a:pt x="492" y="590"/>
                  </a:lnTo>
                  <a:lnTo>
                    <a:pt x="528" y="380"/>
                  </a:lnTo>
                  <a:lnTo>
                    <a:pt x="528" y="280"/>
                  </a:lnTo>
                  <a:lnTo>
                    <a:pt x="516" y="160"/>
                  </a:lnTo>
                  <a:lnTo>
                    <a:pt x="504" y="120"/>
                  </a:lnTo>
                  <a:lnTo>
                    <a:pt x="504" y="80"/>
                  </a:lnTo>
                  <a:lnTo>
                    <a:pt x="552" y="60"/>
                  </a:lnTo>
                  <a:lnTo>
                    <a:pt x="612" y="100"/>
                  </a:lnTo>
                  <a:lnTo>
                    <a:pt x="648" y="100"/>
                  </a:lnTo>
                  <a:lnTo>
                    <a:pt x="709" y="60"/>
                  </a:lnTo>
                  <a:lnTo>
                    <a:pt x="805" y="0"/>
                  </a:lnTo>
                  <a:lnTo>
                    <a:pt x="829" y="0"/>
                  </a:lnTo>
                  <a:lnTo>
                    <a:pt x="841" y="0"/>
                  </a:lnTo>
                  <a:lnTo>
                    <a:pt x="841" y="20"/>
                  </a:lnTo>
                  <a:lnTo>
                    <a:pt x="829" y="60"/>
                  </a:lnTo>
                  <a:lnTo>
                    <a:pt x="805" y="260"/>
                  </a:lnTo>
                  <a:lnTo>
                    <a:pt x="793" y="410"/>
                  </a:lnTo>
                  <a:lnTo>
                    <a:pt x="793" y="470"/>
                  </a:lnTo>
                  <a:lnTo>
                    <a:pt x="805" y="610"/>
                  </a:lnTo>
                  <a:lnTo>
                    <a:pt x="805" y="650"/>
                  </a:lnTo>
                  <a:lnTo>
                    <a:pt x="793" y="690"/>
                  </a:lnTo>
                  <a:lnTo>
                    <a:pt x="781" y="690"/>
                  </a:lnTo>
                  <a:lnTo>
                    <a:pt x="757" y="670"/>
                  </a:lnTo>
                  <a:lnTo>
                    <a:pt x="697" y="650"/>
                  </a:lnTo>
                  <a:lnTo>
                    <a:pt x="648" y="670"/>
                  </a:lnTo>
                  <a:lnTo>
                    <a:pt x="552" y="730"/>
                  </a:lnTo>
                  <a:lnTo>
                    <a:pt x="468" y="860"/>
                  </a:lnTo>
                  <a:lnTo>
                    <a:pt x="396" y="980"/>
                  </a:lnTo>
                  <a:lnTo>
                    <a:pt x="324" y="1200"/>
                  </a:lnTo>
                  <a:lnTo>
                    <a:pt x="264" y="1450"/>
                  </a:lnTo>
                  <a:lnTo>
                    <a:pt x="228" y="1650"/>
                  </a:lnTo>
                  <a:lnTo>
                    <a:pt x="216" y="1720"/>
                  </a:lnTo>
                  <a:lnTo>
                    <a:pt x="228" y="1760"/>
                  </a:lnTo>
                  <a:lnTo>
                    <a:pt x="216" y="1780"/>
                  </a:lnTo>
                  <a:lnTo>
                    <a:pt x="216" y="1800"/>
                  </a:lnTo>
                  <a:lnTo>
                    <a:pt x="168" y="1760"/>
                  </a:lnTo>
                  <a:lnTo>
                    <a:pt x="108" y="1780"/>
                  </a:lnTo>
                  <a:lnTo>
                    <a:pt x="36" y="1820"/>
                  </a:lnTo>
                  <a:lnTo>
                    <a:pt x="0" y="180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21" name="Freeform 48"/>
            <p:cNvSpPr>
              <a:spLocks/>
            </p:cNvSpPr>
            <p:nvPr/>
          </p:nvSpPr>
          <p:spPr bwMode="auto">
            <a:xfrm>
              <a:off x="10035" y="2033"/>
              <a:ext cx="292" cy="722"/>
            </a:xfrm>
            <a:custGeom>
              <a:avLst/>
              <a:gdLst>
                <a:gd name="T0" fmla="*/ 166 w 301"/>
                <a:gd name="T1" fmla="*/ 699 h 690"/>
                <a:gd name="T2" fmla="*/ 199 w 301"/>
                <a:gd name="T3" fmla="*/ 745 h 690"/>
                <a:gd name="T4" fmla="*/ 231 w 301"/>
                <a:gd name="T5" fmla="*/ 745 h 690"/>
                <a:gd name="T6" fmla="*/ 231 w 301"/>
                <a:gd name="T7" fmla="*/ 653 h 690"/>
                <a:gd name="T8" fmla="*/ 220 w 301"/>
                <a:gd name="T9" fmla="*/ 516 h 690"/>
                <a:gd name="T10" fmla="*/ 231 w 301"/>
                <a:gd name="T11" fmla="*/ 321 h 690"/>
                <a:gd name="T12" fmla="*/ 242 w 301"/>
                <a:gd name="T13" fmla="*/ 206 h 690"/>
                <a:gd name="T14" fmla="*/ 264 w 301"/>
                <a:gd name="T15" fmla="*/ 46 h 690"/>
                <a:gd name="T16" fmla="*/ 275 w 301"/>
                <a:gd name="T17" fmla="*/ 23 h 690"/>
                <a:gd name="T18" fmla="*/ 264 w 301"/>
                <a:gd name="T19" fmla="*/ 0 h 690"/>
                <a:gd name="T20" fmla="*/ 253 w 301"/>
                <a:gd name="T21" fmla="*/ 46 h 690"/>
                <a:gd name="T22" fmla="*/ 220 w 301"/>
                <a:gd name="T23" fmla="*/ 138 h 690"/>
                <a:gd name="T24" fmla="*/ 133 w 301"/>
                <a:gd name="T25" fmla="*/ 378 h 690"/>
                <a:gd name="T26" fmla="*/ 45 w 301"/>
                <a:gd name="T27" fmla="*/ 631 h 690"/>
                <a:gd name="T28" fmla="*/ 12 w 301"/>
                <a:gd name="T29" fmla="*/ 699 h 690"/>
                <a:gd name="T30" fmla="*/ 0 w 301"/>
                <a:gd name="T31" fmla="*/ 745 h 690"/>
                <a:gd name="T32" fmla="*/ 0 w 301"/>
                <a:gd name="T33" fmla="*/ 790 h 690"/>
                <a:gd name="T34" fmla="*/ 12 w 301"/>
                <a:gd name="T35" fmla="*/ 790 h 690"/>
                <a:gd name="T36" fmla="*/ 54 w 301"/>
                <a:gd name="T37" fmla="*/ 768 h 690"/>
                <a:gd name="T38" fmla="*/ 99 w 301"/>
                <a:gd name="T39" fmla="*/ 745 h 690"/>
                <a:gd name="T40" fmla="*/ 133 w 301"/>
                <a:gd name="T41" fmla="*/ 699 h 690"/>
                <a:gd name="T42" fmla="*/ 143 w 301"/>
                <a:gd name="T43" fmla="*/ 699 h 690"/>
                <a:gd name="T44" fmla="*/ 166 w 301"/>
                <a:gd name="T45" fmla="*/ 699 h 6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1"/>
                <a:gd name="T70" fmla="*/ 0 h 690"/>
                <a:gd name="T71" fmla="*/ 301 w 301"/>
                <a:gd name="T72" fmla="*/ 690 h 6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1" h="690">
                  <a:moveTo>
                    <a:pt x="181" y="610"/>
                  </a:moveTo>
                  <a:lnTo>
                    <a:pt x="217" y="650"/>
                  </a:lnTo>
                  <a:lnTo>
                    <a:pt x="253" y="650"/>
                  </a:lnTo>
                  <a:lnTo>
                    <a:pt x="253" y="570"/>
                  </a:lnTo>
                  <a:lnTo>
                    <a:pt x="241" y="450"/>
                  </a:lnTo>
                  <a:lnTo>
                    <a:pt x="253" y="280"/>
                  </a:lnTo>
                  <a:lnTo>
                    <a:pt x="265" y="180"/>
                  </a:lnTo>
                  <a:lnTo>
                    <a:pt x="289" y="40"/>
                  </a:lnTo>
                  <a:lnTo>
                    <a:pt x="301" y="20"/>
                  </a:lnTo>
                  <a:lnTo>
                    <a:pt x="289" y="0"/>
                  </a:lnTo>
                  <a:lnTo>
                    <a:pt x="277" y="40"/>
                  </a:lnTo>
                  <a:lnTo>
                    <a:pt x="241" y="120"/>
                  </a:lnTo>
                  <a:lnTo>
                    <a:pt x="145" y="330"/>
                  </a:lnTo>
                  <a:lnTo>
                    <a:pt x="48" y="550"/>
                  </a:lnTo>
                  <a:lnTo>
                    <a:pt x="12" y="610"/>
                  </a:lnTo>
                  <a:lnTo>
                    <a:pt x="0" y="650"/>
                  </a:lnTo>
                  <a:lnTo>
                    <a:pt x="0" y="690"/>
                  </a:lnTo>
                  <a:lnTo>
                    <a:pt x="12" y="690"/>
                  </a:lnTo>
                  <a:lnTo>
                    <a:pt x="60" y="670"/>
                  </a:lnTo>
                  <a:lnTo>
                    <a:pt x="108" y="650"/>
                  </a:lnTo>
                  <a:lnTo>
                    <a:pt x="145" y="610"/>
                  </a:lnTo>
                  <a:lnTo>
                    <a:pt x="157" y="610"/>
                  </a:lnTo>
                  <a:lnTo>
                    <a:pt x="181" y="61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22" name="Freeform 49"/>
            <p:cNvSpPr>
              <a:spLocks/>
            </p:cNvSpPr>
            <p:nvPr/>
          </p:nvSpPr>
          <p:spPr bwMode="auto">
            <a:xfrm>
              <a:off x="10385" y="1950"/>
              <a:ext cx="82" cy="554"/>
            </a:xfrm>
            <a:custGeom>
              <a:avLst/>
              <a:gdLst>
                <a:gd name="T0" fmla="*/ 57 w 84"/>
                <a:gd name="T1" fmla="*/ 0 h 530"/>
                <a:gd name="T2" fmla="*/ 12 w 84"/>
                <a:gd name="T3" fmla="*/ 160 h 530"/>
                <a:gd name="T4" fmla="*/ 0 w 84"/>
                <a:gd name="T5" fmla="*/ 343 h 530"/>
                <a:gd name="T6" fmla="*/ 0 w 84"/>
                <a:gd name="T7" fmla="*/ 468 h 530"/>
                <a:gd name="T8" fmla="*/ 21 w 84"/>
                <a:gd name="T9" fmla="*/ 582 h 530"/>
                <a:gd name="T10" fmla="*/ 45 w 84"/>
                <a:gd name="T11" fmla="*/ 605 h 530"/>
                <a:gd name="T12" fmla="*/ 66 w 84"/>
                <a:gd name="T13" fmla="*/ 559 h 530"/>
                <a:gd name="T14" fmla="*/ 78 w 84"/>
                <a:gd name="T15" fmla="*/ 536 h 530"/>
                <a:gd name="T16" fmla="*/ 66 w 84"/>
                <a:gd name="T17" fmla="*/ 490 h 530"/>
                <a:gd name="T18" fmla="*/ 45 w 84"/>
                <a:gd name="T19" fmla="*/ 365 h 530"/>
                <a:gd name="T20" fmla="*/ 33 w 84"/>
                <a:gd name="T21" fmla="*/ 251 h 530"/>
                <a:gd name="T22" fmla="*/ 45 w 84"/>
                <a:gd name="T23" fmla="*/ 137 h 530"/>
                <a:gd name="T24" fmla="*/ 66 w 84"/>
                <a:gd name="T25" fmla="*/ 46 h 530"/>
                <a:gd name="T26" fmla="*/ 66 w 84"/>
                <a:gd name="T27" fmla="*/ 0 h 530"/>
                <a:gd name="T28" fmla="*/ 57 w 84"/>
                <a:gd name="T29" fmla="*/ 0 h 5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530"/>
                <a:gd name="T47" fmla="*/ 84 w 84"/>
                <a:gd name="T48" fmla="*/ 530 h 5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530">
                  <a:moveTo>
                    <a:pt x="60" y="0"/>
                  </a:moveTo>
                  <a:lnTo>
                    <a:pt x="12" y="140"/>
                  </a:lnTo>
                  <a:lnTo>
                    <a:pt x="0" y="300"/>
                  </a:lnTo>
                  <a:lnTo>
                    <a:pt x="0" y="410"/>
                  </a:lnTo>
                  <a:lnTo>
                    <a:pt x="24" y="510"/>
                  </a:lnTo>
                  <a:lnTo>
                    <a:pt x="48" y="530"/>
                  </a:lnTo>
                  <a:lnTo>
                    <a:pt x="72" y="490"/>
                  </a:lnTo>
                  <a:lnTo>
                    <a:pt x="84" y="470"/>
                  </a:lnTo>
                  <a:lnTo>
                    <a:pt x="72" y="430"/>
                  </a:lnTo>
                  <a:lnTo>
                    <a:pt x="48" y="320"/>
                  </a:lnTo>
                  <a:lnTo>
                    <a:pt x="36" y="220"/>
                  </a:lnTo>
                  <a:lnTo>
                    <a:pt x="48" y="120"/>
                  </a:lnTo>
                  <a:lnTo>
                    <a:pt x="72" y="40"/>
                  </a:lnTo>
                  <a:lnTo>
                    <a:pt x="72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23" name="Freeform 50"/>
            <p:cNvSpPr>
              <a:spLocks/>
            </p:cNvSpPr>
            <p:nvPr/>
          </p:nvSpPr>
          <p:spPr bwMode="auto">
            <a:xfrm>
              <a:off x="10374" y="2608"/>
              <a:ext cx="221" cy="219"/>
            </a:xfrm>
            <a:custGeom>
              <a:avLst/>
              <a:gdLst>
                <a:gd name="T0" fmla="*/ 12 w 228"/>
                <a:gd name="T1" fmla="*/ 159 h 210"/>
                <a:gd name="T2" fmla="*/ 45 w 228"/>
                <a:gd name="T3" fmla="*/ 215 h 210"/>
                <a:gd name="T4" fmla="*/ 99 w 228"/>
                <a:gd name="T5" fmla="*/ 238 h 210"/>
                <a:gd name="T6" fmla="*/ 142 w 228"/>
                <a:gd name="T7" fmla="*/ 238 h 210"/>
                <a:gd name="T8" fmla="*/ 197 w 228"/>
                <a:gd name="T9" fmla="*/ 193 h 210"/>
                <a:gd name="T10" fmla="*/ 207 w 228"/>
                <a:gd name="T11" fmla="*/ 181 h 210"/>
                <a:gd name="T12" fmla="*/ 207 w 228"/>
                <a:gd name="T13" fmla="*/ 159 h 210"/>
                <a:gd name="T14" fmla="*/ 207 w 228"/>
                <a:gd name="T15" fmla="*/ 159 h 210"/>
                <a:gd name="T16" fmla="*/ 186 w 228"/>
                <a:gd name="T17" fmla="*/ 159 h 210"/>
                <a:gd name="T18" fmla="*/ 109 w 228"/>
                <a:gd name="T19" fmla="*/ 136 h 210"/>
                <a:gd name="T20" fmla="*/ 77 w 228"/>
                <a:gd name="T21" fmla="*/ 91 h 210"/>
                <a:gd name="T22" fmla="*/ 45 w 228"/>
                <a:gd name="T23" fmla="*/ 23 h 210"/>
                <a:gd name="T24" fmla="*/ 21 w 228"/>
                <a:gd name="T25" fmla="*/ 0 h 210"/>
                <a:gd name="T26" fmla="*/ 12 w 228"/>
                <a:gd name="T27" fmla="*/ 46 h 210"/>
                <a:gd name="T28" fmla="*/ 0 w 228"/>
                <a:gd name="T29" fmla="*/ 91 h 210"/>
                <a:gd name="T30" fmla="*/ 12 w 228"/>
                <a:gd name="T31" fmla="*/ 159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0"/>
                <a:gd name="T50" fmla="*/ 228 w 228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0">
                  <a:moveTo>
                    <a:pt x="12" y="140"/>
                  </a:moveTo>
                  <a:lnTo>
                    <a:pt x="48" y="190"/>
                  </a:lnTo>
                  <a:lnTo>
                    <a:pt x="108" y="210"/>
                  </a:lnTo>
                  <a:lnTo>
                    <a:pt x="156" y="210"/>
                  </a:lnTo>
                  <a:lnTo>
                    <a:pt x="216" y="170"/>
                  </a:lnTo>
                  <a:lnTo>
                    <a:pt x="228" y="160"/>
                  </a:lnTo>
                  <a:lnTo>
                    <a:pt x="228" y="140"/>
                  </a:lnTo>
                  <a:lnTo>
                    <a:pt x="204" y="140"/>
                  </a:lnTo>
                  <a:lnTo>
                    <a:pt x="120" y="120"/>
                  </a:lnTo>
                  <a:lnTo>
                    <a:pt x="84" y="80"/>
                  </a:lnTo>
                  <a:lnTo>
                    <a:pt x="48" y="20"/>
                  </a:lnTo>
                  <a:lnTo>
                    <a:pt x="24" y="0"/>
                  </a:lnTo>
                  <a:lnTo>
                    <a:pt x="12" y="40"/>
                  </a:lnTo>
                  <a:lnTo>
                    <a:pt x="0" y="80"/>
                  </a:lnTo>
                  <a:lnTo>
                    <a:pt x="12" y="14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24" name="Freeform 51"/>
            <p:cNvSpPr>
              <a:spLocks/>
            </p:cNvSpPr>
            <p:nvPr/>
          </p:nvSpPr>
          <p:spPr bwMode="auto">
            <a:xfrm>
              <a:off x="10606" y="1647"/>
              <a:ext cx="187" cy="105"/>
            </a:xfrm>
            <a:custGeom>
              <a:avLst/>
              <a:gdLst>
                <a:gd name="T0" fmla="*/ 12 w 192"/>
                <a:gd name="T1" fmla="*/ 23 h 100"/>
                <a:gd name="T2" fmla="*/ 45 w 192"/>
                <a:gd name="T3" fmla="*/ 23 h 100"/>
                <a:gd name="T4" fmla="*/ 78 w 192"/>
                <a:gd name="T5" fmla="*/ 92 h 100"/>
                <a:gd name="T6" fmla="*/ 90 w 192"/>
                <a:gd name="T7" fmla="*/ 115 h 100"/>
                <a:gd name="T8" fmla="*/ 111 w 192"/>
                <a:gd name="T9" fmla="*/ 92 h 100"/>
                <a:gd name="T10" fmla="*/ 166 w 192"/>
                <a:gd name="T11" fmla="*/ 23 h 100"/>
                <a:gd name="T12" fmla="*/ 177 w 192"/>
                <a:gd name="T13" fmla="*/ 0 h 100"/>
                <a:gd name="T14" fmla="*/ 156 w 192"/>
                <a:gd name="T15" fmla="*/ 0 h 100"/>
                <a:gd name="T16" fmla="*/ 111 w 192"/>
                <a:gd name="T17" fmla="*/ 23 h 100"/>
                <a:gd name="T18" fmla="*/ 90 w 192"/>
                <a:gd name="T19" fmla="*/ 23 h 100"/>
                <a:gd name="T20" fmla="*/ 55 w 192"/>
                <a:gd name="T21" fmla="*/ 0 h 100"/>
                <a:gd name="T22" fmla="*/ 21 w 192"/>
                <a:gd name="T23" fmla="*/ 0 h 100"/>
                <a:gd name="T24" fmla="*/ 0 w 192"/>
                <a:gd name="T25" fmla="*/ 23 h 100"/>
                <a:gd name="T26" fmla="*/ 0 w 192"/>
                <a:gd name="T27" fmla="*/ 46 h 100"/>
                <a:gd name="T28" fmla="*/ 12 w 192"/>
                <a:gd name="T29" fmla="*/ 23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100"/>
                <a:gd name="T47" fmla="*/ 192 w 192"/>
                <a:gd name="T48" fmla="*/ 100 h 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100">
                  <a:moveTo>
                    <a:pt x="12" y="20"/>
                  </a:moveTo>
                  <a:lnTo>
                    <a:pt x="48" y="20"/>
                  </a:lnTo>
                  <a:lnTo>
                    <a:pt x="84" y="80"/>
                  </a:lnTo>
                  <a:lnTo>
                    <a:pt x="96" y="100"/>
                  </a:lnTo>
                  <a:lnTo>
                    <a:pt x="120" y="80"/>
                  </a:lnTo>
                  <a:lnTo>
                    <a:pt x="180" y="20"/>
                  </a:lnTo>
                  <a:lnTo>
                    <a:pt x="192" y="0"/>
                  </a:lnTo>
                  <a:lnTo>
                    <a:pt x="168" y="0"/>
                  </a:lnTo>
                  <a:lnTo>
                    <a:pt x="120" y="20"/>
                  </a:lnTo>
                  <a:lnTo>
                    <a:pt x="96" y="20"/>
                  </a:lnTo>
                  <a:lnTo>
                    <a:pt x="60" y="0"/>
                  </a:lnTo>
                  <a:lnTo>
                    <a:pt x="24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25" name="Freeform 52"/>
            <p:cNvSpPr>
              <a:spLocks/>
            </p:cNvSpPr>
            <p:nvPr/>
          </p:nvSpPr>
          <p:spPr bwMode="auto">
            <a:xfrm>
              <a:off x="10490" y="1324"/>
              <a:ext cx="291" cy="669"/>
            </a:xfrm>
            <a:custGeom>
              <a:avLst/>
              <a:gdLst>
                <a:gd name="T0" fmla="*/ 0 w 300"/>
                <a:gd name="T1" fmla="*/ 708 h 640"/>
                <a:gd name="T2" fmla="*/ 21 w 300"/>
                <a:gd name="T3" fmla="*/ 685 h 640"/>
                <a:gd name="T4" fmla="*/ 54 w 300"/>
                <a:gd name="T5" fmla="*/ 595 h 640"/>
                <a:gd name="T6" fmla="*/ 132 w 300"/>
                <a:gd name="T7" fmla="*/ 377 h 640"/>
                <a:gd name="T8" fmla="*/ 219 w 300"/>
                <a:gd name="T9" fmla="*/ 125 h 640"/>
                <a:gd name="T10" fmla="*/ 252 w 300"/>
                <a:gd name="T11" fmla="*/ 46 h 640"/>
                <a:gd name="T12" fmla="*/ 263 w 300"/>
                <a:gd name="T13" fmla="*/ 0 h 640"/>
                <a:gd name="T14" fmla="*/ 274 w 300"/>
                <a:gd name="T15" fmla="*/ 23 h 640"/>
                <a:gd name="T16" fmla="*/ 274 w 300"/>
                <a:gd name="T17" fmla="*/ 79 h 640"/>
                <a:gd name="T18" fmla="*/ 252 w 300"/>
                <a:gd name="T19" fmla="*/ 262 h 640"/>
                <a:gd name="T20" fmla="*/ 252 w 300"/>
                <a:gd name="T21" fmla="*/ 354 h 640"/>
                <a:gd name="T22" fmla="*/ 263 w 300"/>
                <a:gd name="T23" fmla="*/ 445 h 640"/>
                <a:gd name="T24" fmla="*/ 263 w 300"/>
                <a:gd name="T25" fmla="*/ 468 h 640"/>
                <a:gd name="T26" fmla="*/ 252 w 300"/>
                <a:gd name="T27" fmla="*/ 468 h 640"/>
                <a:gd name="T28" fmla="*/ 198 w 300"/>
                <a:gd name="T29" fmla="*/ 468 h 640"/>
                <a:gd name="T30" fmla="*/ 142 w 300"/>
                <a:gd name="T31" fmla="*/ 536 h 640"/>
                <a:gd name="T32" fmla="*/ 77 w 300"/>
                <a:gd name="T33" fmla="*/ 617 h 640"/>
                <a:gd name="T34" fmla="*/ 33 w 300"/>
                <a:gd name="T35" fmla="*/ 708 h 640"/>
                <a:gd name="T36" fmla="*/ 0 w 300"/>
                <a:gd name="T37" fmla="*/ 731 h 640"/>
                <a:gd name="T38" fmla="*/ 0 w 300"/>
                <a:gd name="T39" fmla="*/ 708 h 6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0"/>
                <a:gd name="T61" fmla="*/ 0 h 640"/>
                <a:gd name="T62" fmla="*/ 300 w 300"/>
                <a:gd name="T63" fmla="*/ 640 h 6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0" h="640">
                  <a:moveTo>
                    <a:pt x="0" y="620"/>
                  </a:moveTo>
                  <a:lnTo>
                    <a:pt x="24" y="600"/>
                  </a:lnTo>
                  <a:lnTo>
                    <a:pt x="60" y="520"/>
                  </a:lnTo>
                  <a:lnTo>
                    <a:pt x="144" y="330"/>
                  </a:lnTo>
                  <a:lnTo>
                    <a:pt x="240" y="110"/>
                  </a:lnTo>
                  <a:lnTo>
                    <a:pt x="276" y="40"/>
                  </a:lnTo>
                  <a:lnTo>
                    <a:pt x="288" y="0"/>
                  </a:lnTo>
                  <a:lnTo>
                    <a:pt x="300" y="20"/>
                  </a:lnTo>
                  <a:lnTo>
                    <a:pt x="300" y="70"/>
                  </a:lnTo>
                  <a:lnTo>
                    <a:pt x="276" y="230"/>
                  </a:lnTo>
                  <a:lnTo>
                    <a:pt x="276" y="310"/>
                  </a:lnTo>
                  <a:lnTo>
                    <a:pt x="288" y="390"/>
                  </a:lnTo>
                  <a:lnTo>
                    <a:pt x="288" y="410"/>
                  </a:lnTo>
                  <a:lnTo>
                    <a:pt x="276" y="410"/>
                  </a:lnTo>
                  <a:lnTo>
                    <a:pt x="216" y="410"/>
                  </a:lnTo>
                  <a:lnTo>
                    <a:pt x="156" y="470"/>
                  </a:lnTo>
                  <a:lnTo>
                    <a:pt x="84" y="540"/>
                  </a:lnTo>
                  <a:lnTo>
                    <a:pt x="36" y="620"/>
                  </a:lnTo>
                  <a:lnTo>
                    <a:pt x="0" y="640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26" name="Freeform 53"/>
            <p:cNvSpPr>
              <a:spLocks/>
            </p:cNvSpPr>
            <p:nvPr/>
          </p:nvSpPr>
          <p:spPr bwMode="auto">
            <a:xfrm>
              <a:off x="10467" y="1324"/>
              <a:ext cx="58" cy="490"/>
            </a:xfrm>
            <a:custGeom>
              <a:avLst/>
              <a:gdLst>
                <a:gd name="T0" fmla="*/ 21 w 60"/>
                <a:gd name="T1" fmla="*/ 23 h 470"/>
                <a:gd name="T2" fmla="*/ 0 w 60"/>
                <a:gd name="T3" fmla="*/ 136 h 470"/>
                <a:gd name="T4" fmla="*/ 0 w 60"/>
                <a:gd name="T5" fmla="*/ 181 h 470"/>
                <a:gd name="T6" fmla="*/ 12 w 60"/>
                <a:gd name="T7" fmla="*/ 215 h 470"/>
                <a:gd name="T8" fmla="*/ 21 w 60"/>
                <a:gd name="T9" fmla="*/ 305 h 470"/>
                <a:gd name="T10" fmla="*/ 21 w 60"/>
                <a:gd name="T11" fmla="*/ 464 h 470"/>
                <a:gd name="T12" fmla="*/ 12 w 60"/>
                <a:gd name="T13" fmla="*/ 510 h 470"/>
                <a:gd name="T14" fmla="*/ 21 w 60"/>
                <a:gd name="T15" fmla="*/ 533 h 470"/>
                <a:gd name="T16" fmla="*/ 21 w 60"/>
                <a:gd name="T17" fmla="*/ 510 h 470"/>
                <a:gd name="T18" fmla="*/ 43 w 60"/>
                <a:gd name="T19" fmla="*/ 397 h 470"/>
                <a:gd name="T20" fmla="*/ 54 w 60"/>
                <a:gd name="T21" fmla="*/ 261 h 470"/>
                <a:gd name="T22" fmla="*/ 43 w 60"/>
                <a:gd name="T23" fmla="*/ 136 h 470"/>
                <a:gd name="T24" fmla="*/ 21 w 60"/>
                <a:gd name="T25" fmla="*/ 0 h 470"/>
                <a:gd name="T26" fmla="*/ 21 w 60"/>
                <a:gd name="T27" fmla="*/ 23 h 4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470"/>
                <a:gd name="T44" fmla="*/ 60 w 60"/>
                <a:gd name="T45" fmla="*/ 470 h 47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470">
                  <a:moveTo>
                    <a:pt x="24" y="20"/>
                  </a:moveTo>
                  <a:lnTo>
                    <a:pt x="0" y="120"/>
                  </a:lnTo>
                  <a:lnTo>
                    <a:pt x="0" y="160"/>
                  </a:lnTo>
                  <a:lnTo>
                    <a:pt x="12" y="190"/>
                  </a:lnTo>
                  <a:lnTo>
                    <a:pt x="24" y="270"/>
                  </a:lnTo>
                  <a:lnTo>
                    <a:pt x="24" y="410"/>
                  </a:lnTo>
                  <a:lnTo>
                    <a:pt x="12" y="450"/>
                  </a:lnTo>
                  <a:lnTo>
                    <a:pt x="24" y="470"/>
                  </a:lnTo>
                  <a:lnTo>
                    <a:pt x="24" y="450"/>
                  </a:lnTo>
                  <a:lnTo>
                    <a:pt x="48" y="350"/>
                  </a:lnTo>
                  <a:lnTo>
                    <a:pt x="60" y="230"/>
                  </a:lnTo>
                  <a:lnTo>
                    <a:pt x="48" y="120"/>
                  </a:lnTo>
                  <a:lnTo>
                    <a:pt x="24" y="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" name="Freeform 54"/>
            <p:cNvSpPr>
              <a:spLocks/>
            </p:cNvSpPr>
            <p:nvPr/>
          </p:nvSpPr>
          <p:spPr bwMode="auto">
            <a:xfrm>
              <a:off x="10093" y="1772"/>
              <a:ext cx="246" cy="221"/>
            </a:xfrm>
            <a:custGeom>
              <a:avLst/>
              <a:gdLst>
                <a:gd name="T0" fmla="*/ 232 w 253"/>
                <a:gd name="T1" fmla="*/ 23 h 210"/>
                <a:gd name="T2" fmla="*/ 178 w 253"/>
                <a:gd name="T3" fmla="*/ 140 h 210"/>
                <a:gd name="T4" fmla="*/ 122 w 253"/>
                <a:gd name="T5" fmla="*/ 221 h 210"/>
                <a:gd name="T6" fmla="*/ 55 w 253"/>
                <a:gd name="T7" fmla="*/ 245 h 210"/>
                <a:gd name="T8" fmla="*/ 33 w 253"/>
                <a:gd name="T9" fmla="*/ 221 h 210"/>
                <a:gd name="T10" fmla="*/ 12 w 253"/>
                <a:gd name="T11" fmla="*/ 175 h 210"/>
                <a:gd name="T12" fmla="*/ 0 w 253"/>
                <a:gd name="T13" fmla="*/ 140 h 210"/>
                <a:gd name="T14" fmla="*/ 0 w 253"/>
                <a:gd name="T15" fmla="*/ 93 h 210"/>
                <a:gd name="T16" fmla="*/ 12 w 253"/>
                <a:gd name="T17" fmla="*/ 93 h 210"/>
                <a:gd name="T18" fmla="*/ 21 w 253"/>
                <a:gd name="T19" fmla="*/ 93 h 210"/>
                <a:gd name="T20" fmla="*/ 67 w 253"/>
                <a:gd name="T21" fmla="*/ 140 h 210"/>
                <a:gd name="T22" fmla="*/ 122 w 253"/>
                <a:gd name="T23" fmla="*/ 140 h 210"/>
                <a:gd name="T24" fmla="*/ 178 w 253"/>
                <a:gd name="T25" fmla="*/ 93 h 210"/>
                <a:gd name="T26" fmla="*/ 222 w 253"/>
                <a:gd name="T27" fmla="*/ 23 h 210"/>
                <a:gd name="T28" fmla="*/ 232 w 253"/>
                <a:gd name="T29" fmla="*/ 0 h 210"/>
                <a:gd name="T30" fmla="*/ 232 w 253"/>
                <a:gd name="T31" fmla="*/ 23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3"/>
                <a:gd name="T49" fmla="*/ 0 h 210"/>
                <a:gd name="T50" fmla="*/ 253 w 253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3" h="210">
                  <a:moveTo>
                    <a:pt x="253" y="20"/>
                  </a:moveTo>
                  <a:lnTo>
                    <a:pt x="193" y="120"/>
                  </a:lnTo>
                  <a:lnTo>
                    <a:pt x="133" y="190"/>
                  </a:lnTo>
                  <a:lnTo>
                    <a:pt x="61" y="210"/>
                  </a:lnTo>
                  <a:lnTo>
                    <a:pt x="36" y="190"/>
                  </a:lnTo>
                  <a:lnTo>
                    <a:pt x="12" y="150"/>
                  </a:lnTo>
                  <a:lnTo>
                    <a:pt x="0" y="120"/>
                  </a:lnTo>
                  <a:lnTo>
                    <a:pt x="0" y="80"/>
                  </a:lnTo>
                  <a:lnTo>
                    <a:pt x="12" y="80"/>
                  </a:lnTo>
                  <a:lnTo>
                    <a:pt x="24" y="80"/>
                  </a:lnTo>
                  <a:lnTo>
                    <a:pt x="73" y="120"/>
                  </a:lnTo>
                  <a:lnTo>
                    <a:pt x="133" y="120"/>
                  </a:lnTo>
                  <a:lnTo>
                    <a:pt x="193" y="80"/>
                  </a:lnTo>
                  <a:lnTo>
                    <a:pt x="241" y="20"/>
                  </a:lnTo>
                  <a:lnTo>
                    <a:pt x="253" y="0"/>
                  </a:lnTo>
                  <a:lnTo>
                    <a:pt x="253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28" name="Freeform 55"/>
            <p:cNvSpPr>
              <a:spLocks/>
            </p:cNvSpPr>
            <p:nvPr/>
          </p:nvSpPr>
          <p:spPr bwMode="auto">
            <a:xfrm>
              <a:off x="10023" y="1324"/>
              <a:ext cx="82" cy="470"/>
            </a:xfrm>
            <a:custGeom>
              <a:avLst/>
              <a:gdLst>
                <a:gd name="T0" fmla="*/ 78 w 84"/>
                <a:gd name="T1" fmla="*/ 513 h 450"/>
                <a:gd name="T2" fmla="*/ 57 w 84"/>
                <a:gd name="T3" fmla="*/ 513 h 450"/>
                <a:gd name="T4" fmla="*/ 33 w 84"/>
                <a:gd name="T5" fmla="*/ 467 h 450"/>
                <a:gd name="T6" fmla="*/ 12 w 84"/>
                <a:gd name="T7" fmla="*/ 376 h 450"/>
                <a:gd name="T8" fmla="*/ 0 w 84"/>
                <a:gd name="T9" fmla="*/ 297 h 450"/>
                <a:gd name="T10" fmla="*/ 12 w 84"/>
                <a:gd name="T11" fmla="*/ 182 h 450"/>
                <a:gd name="T12" fmla="*/ 45 w 84"/>
                <a:gd name="T13" fmla="*/ 46 h 450"/>
                <a:gd name="T14" fmla="*/ 57 w 84"/>
                <a:gd name="T15" fmla="*/ 0 h 450"/>
                <a:gd name="T16" fmla="*/ 66 w 84"/>
                <a:gd name="T17" fmla="*/ 0 h 450"/>
                <a:gd name="T18" fmla="*/ 78 w 84"/>
                <a:gd name="T19" fmla="*/ 23 h 450"/>
                <a:gd name="T20" fmla="*/ 66 w 84"/>
                <a:gd name="T21" fmla="*/ 92 h 450"/>
                <a:gd name="T22" fmla="*/ 57 w 84"/>
                <a:gd name="T23" fmla="*/ 159 h 450"/>
                <a:gd name="T24" fmla="*/ 57 w 84"/>
                <a:gd name="T25" fmla="*/ 228 h 450"/>
                <a:gd name="T26" fmla="*/ 66 w 84"/>
                <a:gd name="T27" fmla="*/ 353 h 450"/>
                <a:gd name="T28" fmla="*/ 78 w 84"/>
                <a:gd name="T29" fmla="*/ 444 h 450"/>
                <a:gd name="T30" fmla="*/ 78 w 84"/>
                <a:gd name="T31" fmla="*/ 513 h 4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4"/>
                <a:gd name="T49" fmla="*/ 0 h 450"/>
                <a:gd name="T50" fmla="*/ 84 w 84"/>
                <a:gd name="T51" fmla="*/ 450 h 4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4" h="450">
                  <a:moveTo>
                    <a:pt x="84" y="450"/>
                  </a:moveTo>
                  <a:lnTo>
                    <a:pt x="60" y="450"/>
                  </a:lnTo>
                  <a:lnTo>
                    <a:pt x="36" y="410"/>
                  </a:lnTo>
                  <a:lnTo>
                    <a:pt x="12" y="330"/>
                  </a:lnTo>
                  <a:lnTo>
                    <a:pt x="0" y="260"/>
                  </a:lnTo>
                  <a:lnTo>
                    <a:pt x="12" y="160"/>
                  </a:lnTo>
                  <a:lnTo>
                    <a:pt x="48" y="4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20"/>
                  </a:lnTo>
                  <a:lnTo>
                    <a:pt x="72" y="80"/>
                  </a:lnTo>
                  <a:lnTo>
                    <a:pt x="60" y="140"/>
                  </a:lnTo>
                  <a:lnTo>
                    <a:pt x="60" y="200"/>
                  </a:lnTo>
                  <a:lnTo>
                    <a:pt x="72" y="310"/>
                  </a:lnTo>
                  <a:lnTo>
                    <a:pt x="84" y="390"/>
                  </a:lnTo>
                  <a:lnTo>
                    <a:pt x="84" y="45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29" name="Freeform 56"/>
            <p:cNvSpPr>
              <a:spLocks/>
            </p:cNvSpPr>
            <p:nvPr/>
          </p:nvSpPr>
          <p:spPr bwMode="auto">
            <a:xfrm>
              <a:off x="2045" y="2033"/>
              <a:ext cx="304" cy="722"/>
            </a:xfrm>
            <a:custGeom>
              <a:avLst/>
              <a:gdLst>
                <a:gd name="T0" fmla="*/ 132 w 313"/>
                <a:gd name="T1" fmla="*/ 699 h 690"/>
                <a:gd name="T2" fmla="*/ 87 w 313"/>
                <a:gd name="T3" fmla="*/ 745 h 690"/>
                <a:gd name="T4" fmla="*/ 54 w 313"/>
                <a:gd name="T5" fmla="*/ 745 h 690"/>
                <a:gd name="T6" fmla="*/ 54 w 313"/>
                <a:gd name="T7" fmla="*/ 653 h 690"/>
                <a:gd name="T8" fmla="*/ 66 w 313"/>
                <a:gd name="T9" fmla="*/ 516 h 690"/>
                <a:gd name="T10" fmla="*/ 66 w 313"/>
                <a:gd name="T11" fmla="*/ 321 h 690"/>
                <a:gd name="T12" fmla="*/ 45 w 313"/>
                <a:gd name="T13" fmla="*/ 206 h 690"/>
                <a:gd name="T14" fmla="*/ 12 w 313"/>
                <a:gd name="T15" fmla="*/ 46 h 690"/>
                <a:gd name="T16" fmla="*/ 0 w 313"/>
                <a:gd name="T17" fmla="*/ 23 h 690"/>
                <a:gd name="T18" fmla="*/ 12 w 313"/>
                <a:gd name="T19" fmla="*/ 0 h 690"/>
                <a:gd name="T20" fmla="*/ 33 w 313"/>
                <a:gd name="T21" fmla="*/ 46 h 690"/>
                <a:gd name="T22" fmla="*/ 66 w 313"/>
                <a:gd name="T23" fmla="*/ 138 h 690"/>
                <a:gd name="T24" fmla="*/ 153 w 313"/>
                <a:gd name="T25" fmla="*/ 378 h 690"/>
                <a:gd name="T26" fmla="*/ 243 w 313"/>
                <a:gd name="T27" fmla="*/ 631 h 690"/>
                <a:gd name="T28" fmla="*/ 276 w 313"/>
                <a:gd name="T29" fmla="*/ 699 h 690"/>
                <a:gd name="T30" fmla="*/ 287 w 313"/>
                <a:gd name="T31" fmla="*/ 745 h 690"/>
                <a:gd name="T32" fmla="*/ 287 w 313"/>
                <a:gd name="T33" fmla="*/ 790 h 690"/>
                <a:gd name="T34" fmla="*/ 276 w 313"/>
                <a:gd name="T35" fmla="*/ 790 h 690"/>
                <a:gd name="T36" fmla="*/ 243 w 313"/>
                <a:gd name="T37" fmla="*/ 768 h 690"/>
                <a:gd name="T38" fmla="*/ 199 w 313"/>
                <a:gd name="T39" fmla="*/ 745 h 690"/>
                <a:gd name="T40" fmla="*/ 153 w 313"/>
                <a:gd name="T41" fmla="*/ 699 h 690"/>
                <a:gd name="T42" fmla="*/ 144 w 313"/>
                <a:gd name="T43" fmla="*/ 699 h 690"/>
                <a:gd name="T44" fmla="*/ 132 w 313"/>
                <a:gd name="T45" fmla="*/ 699 h 6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3"/>
                <a:gd name="T70" fmla="*/ 0 h 690"/>
                <a:gd name="T71" fmla="*/ 313 w 313"/>
                <a:gd name="T72" fmla="*/ 690 h 6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3" h="690">
                  <a:moveTo>
                    <a:pt x="144" y="610"/>
                  </a:moveTo>
                  <a:lnTo>
                    <a:pt x="96" y="650"/>
                  </a:lnTo>
                  <a:lnTo>
                    <a:pt x="60" y="650"/>
                  </a:lnTo>
                  <a:lnTo>
                    <a:pt x="60" y="570"/>
                  </a:lnTo>
                  <a:lnTo>
                    <a:pt x="72" y="450"/>
                  </a:lnTo>
                  <a:lnTo>
                    <a:pt x="72" y="280"/>
                  </a:lnTo>
                  <a:lnTo>
                    <a:pt x="48" y="180"/>
                  </a:lnTo>
                  <a:lnTo>
                    <a:pt x="12" y="40"/>
                  </a:lnTo>
                  <a:lnTo>
                    <a:pt x="0" y="20"/>
                  </a:lnTo>
                  <a:lnTo>
                    <a:pt x="12" y="0"/>
                  </a:lnTo>
                  <a:lnTo>
                    <a:pt x="36" y="40"/>
                  </a:lnTo>
                  <a:lnTo>
                    <a:pt x="72" y="120"/>
                  </a:lnTo>
                  <a:lnTo>
                    <a:pt x="168" y="330"/>
                  </a:lnTo>
                  <a:lnTo>
                    <a:pt x="265" y="550"/>
                  </a:lnTo>
                  <a:lnTo>
                    <a:pt x="301" y="610"/>
                  </a:lnTo>
                  <a:lnTo>
                    <a:pt x="313" y="650"/>
                  </a:lnTo>
                  <a:lnTo>
                    <a:pt x="313" y="690"/>
                  </a:lnTo>
                  <a:lnTo>
                    <a:pt x="301" y="690"/>
                  </a:lnTo>
                  <a:lnTo>
                    <a:pt x="265" y="670"/>
                  </a:lnTo>
                  <a:lnTo>
                    <a:pt x="217" y="650"/>
                  </a:lnTo>
                  <a:lnTo>
                    <a:pt x="168" y="610"/>
                  </a:lnTo>
                  <a:lnTo>
                    <a:pt x="156" y="610"/>
                  </a:lnTo>
                  <a:lnTo>
                    <a:pt x="144" y="61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30" name="Freeform 57"/>
            <p:cNvSpPr>
              <a:spLocks/>
            </p:cNvSpPr>
            <p:nvPr/>
          </p:nvSpPr>
          <p:spPr bwMode="auto">
            <a:xfrm>
              <a:off x="1917" y="1950"/>
              <a:ext cx="82" cy="554"/>
            </a:xfrm>
            <a:custGeom>
              <a:avLst/>
              <a:gdLst>
                <a:gd name="T0" fmla="*/ 21 w 84"/>
                <a:gd name="T1" fmla="*/ 0 h 530"/>
                <a:gd name="T2" fmla="*/ 57 w 84"/>
                <a:gd name="T3" fmla="*/ 160 h 530"/>
                <a:gd name="T4" fmla="*/ 78 w 84"/>
                <a:gd name="T5" fmla="*/ 343 h 530"/>
                <a:gd name="T6" fmla="*/ 78 w 84"/>
                <a:gd name="T7" fmla="*/ 468 h 530"/>
                <a:gd name="T8" fmla="*/ 57 w 84"/>
                <a:gd name="T9" fmla="*/ 582 h 530"/>
                <a:gd name="T10" fmla="*/ 33 w 84"/>
                <a:gd name="T11" fmla="*/ 605 h 530"/>
                <a:gd name="T12" fmla="*/ 12 w 84"/>
                <a:gd name="T13" fmla="*/ 559 h 530"/>
                <a:gd name="T14" fmla="*/ 0 w 84"/>
                <a:gd name="T15" fmla="*/ 536 h 530"/>
                <a:gd name="T16" fmla="*/ 0 w 84"/>
                <a:gd name="T17" fmla="*/ 490 h 530"/>
                <a:gd name="T18" fmla="*/ 21 w 84"/>
                <a:gd name="T19" fmla="*/ 365 h 530"/>
                <a:gd name="T20" fmla="*/ 45 w 84"/>
                <a:gd name="T21" fmla="*/ 251 h 530"/>
                <a:gd name="T22" fmla="*/ 33 w 84"/>
                <a:gd name="T23" fmla="*/ 137 h 530"/>
                <a:gd name="T24" fmla="*/ 12 w 84"/>
                <a:gd name="T25" fmla="*/ 46 h 530"/>
                <a:gd name="T26" fmla="*/ 12 w 84"/>
                <a:gd name="T27" fmla="*/ 0 h 530"/>
                <a:gd name="T28" fmla="*/ 21 w 84"/>
                <a:gd name="T29" fmla="*/ 0 h 5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530"/>
                <a:gd name="T47" fmla="*/ 84 w 84"/>
                <a:gd name="T48" fmla="*/ 530 h 5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530">
                  <a:moveTo>
                    <a:pt x="24" y="0"/>
                  </a:moveTo>
                  <a:lnTo>
                    <a:pt x="60" y="140"/>
                  </a:lnTo>
                  <a:lnTo>
                    <a:pt x="84" y="300"/>
                  </a:lnTo>
                  <a:lnTo>
                    <a:pt x="84" y="410"/>
                  </a:lnTo>
                  <a:lnTo>
                    <a:pt x="60" y="510"/>
                  </a:lnTo>
                  <a:lnTo>
                    <a:pt x="36" y="530"/>
                  </a:lnTo>
                  <a:lnTo>
                    <a:pt x="12" y="490"/>
                  </a:lnTo>
                  <a:lnTo>
                    <a:pt x="0" y="470"/>
                  </a:lnTo>
                  <a:lnTo>
                    <a:pt x="0" y="430"/>
                  </a:lnTo>
                  <a:lnTo>
                    <a:pt x="24" y="320"/>
                  </a:lnTo>
                  <a:lnTo>
                    <a:pt x="48" y="220"/>
                  </a:lnTo>
                  <a:lnTo>
                    <a:pt x="36" y="120"/>
                  </a:lnTo>
                  <a:lnTo>
                    <a:pt x="12" y="40"/>
                  </a:lnTo>
                  <a:lnTo>
                    <a:pt x="1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31" name="Freeform 58"/>
            <p:cNvSpPr>
              <a:spLocks/>
            </p:cNvSpPr>
            <p:nvPr/>
          </p:nvSpPr>
          <p:spPr bwMode="auto">
            <a:xfrm>
              <a:off x="1778" y="2608"/>
              <a:ext cx="232" cy="219"/>
            </a:xfrm>
            <a:custGeom>
              <a:avLst/>
              <a:gdLst>
                <a:gd name="T0" fmla="*/ 206 w 240"/>
                <a:gd name="T1" fmla="*/ 159 h 210"/>
                <a:gd name="T2" fmla="*/ 162 w 240"/>
                <a:gd name="T3" fmla="*/ 215 h 210"/>
                <a:gd name="T4" fmla="*/ 120 w 240"/>
                <a:gd name="T5" fmla="*/ 238 h 210"/>
                <a:gd name="T6" fmla="*/ 66 w 240"/>
                <a:gd name="T7" fmla="*/ 238 h 210"/>
                <a:gd name="T8" fmla="*/ 21 w 240"/>
                <a:gd name="T9" fmla="*/ 193 h 210"/>
                <a:gd name="T10" fmla="*/ 0 w 240"/>
                <a:gd name="T11" fmla="*/ 181 h 210"/>
                <a:gd name="T12" fmla="*/ 0 w 240"/>
                <a:gd name="T13" fmla="*/ 159 h 210"/>
                <a:gd name="T14" fmla="*/ 12 w 240"/>
                <a:gd name="T15" fmla="*/ 159 h 210"/>
                <a:gd name="T16" fmla="*/ 33 w 240"/>
                <a:gd name="T17" fmla="*/ 159 h 210"/>
                <a:gd name="T18" fmla="*/ 108 w 240"/>
                <a:gd name="T19" fmla="*/ 136 h 210"/>
                <a:gd name="T20" fmla="*/ 141 w 240"/>
                <a:gd name="T21" fmla="*/ 91 h 210"/>
                <a:gd name="T22" fmla="*/ 174 w 240"/>
                <a:gd name="T23" fmla="*/ 23 h 210"/>
                <a:gd name="T24" fmla="*/ 184 w 240"/>
                <a:gd name="T25" fmla="*/ 0 h 210"/>
                <a:gd name="T26" fmla="*/ 206 w 240"/>
                <a:gd name="T27" fmla="*/ 46 h 210"/>
                <a:gd name="T28" fmla="*/ 217 w 240"/>
                <a:gd name="T29" fmla="*/ 91 h 210"/>
                <a:gd name="T30" fmla="*/ 206 w 240"/>
                <a:gd name="T31" fmla="*/ 159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0"/>
                <a:gd name="T49" fmla="*/ 0 h 210"/>
                <a:gd name="T50" fmla="*/ 240 w 240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0" h="210">
                  <a:moveTo>
                    <a:pt x="228" y="140"/>
                  </a:moveTo>
                  <a:lnTo>
                    <a:pt x="180" y="190"/>
                  </a:lnTo>
                  <a:lnTo>
                    <a:pt x="132" y="210"/>
                  </a:lnTo>
                  <a:lnTo>
                    <a:pt x="72" y="210"/>
                  </a:lnTo>
                  <a:lnTo>
                    <a:pt x="24" y="170"/>
                  </a:lnTo>
                  <a:lnTo>
                    <a:pt x="0" y="160"/>
                  </a:lnTo>
                  <a:lnTo>
                    <a:pt x="0" y="140"/>
                  </a:lnTo>
                  <a:lnTo>
                    <a:pt x="12" y="140"/>
                  </a:lnTo>
                  <a:lnTo>
                    <a:pt x="36" y="140"/>
                  </a:lnTo>
                  <a:lnTo>
                    <a:pt x="120" y="120"/>
                  </a:lnTo>
                  <a:lnTo>
                    <a:pt x="156" y="80"/>
                  </a:lnTo>
                  <a:lnTo>
                    <a:pt x="192" y="20"/>
                  </a:lnTo>
                  <a:lnTo>
                    <a:pt x="204" y="0"/>
                  </a:lnTo>
                  <a:lnTo>
                    <a:pt x="228" y="40"/>
                  </a:lnTo>
                  <a:lnTo>
                    <a:pt x="240" y="80"/>
                  </a:lnTo>
                  <a:lnTo>
                    <a:pt x="228" y="14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32" name="Freeform 59"/>
            <p:cNvSpPr>
              <a:spLocks/>
            </p:cNvSpPr>
            <p:nvPr/>
          </p:nvSpPr>
          <p:spPr bwMode="auto">
            <a:xfrm>
              <a:off x="1591" y="1647"/>
              <a:ext cx="187" cy="105"/>
            </a:xfrm>
            <a:custGeom>
              <a:avLst/>
              <a:gdLst>
                <a:gd name="T0" fmla="*/ 166 w 192"/>
                <a:gd name="T1" fmla="*/ 23 h 100"/>
                <a:gd name="T2" fmla="*/ 132 w 192"/>
                <a:gd name="T3" fmla="*/ 23 h 100"/>
                <a:gd name="T4" fmla="*/ 99 w 192"/>
                <a:gd name="T5" fmla="*/ 92 h 100"/>
                <a:gd name="T6" fmla="*/ 78 w 192"/>
                <a:gd name="T7" fmla="*/ 115 h 100"/>
                <a:gd name="T8" fmla="*/ 66 w 192"/>
                <a:gd name="T9" fmla="*/ 92 h 100"/>
                <a:gd name="T10" fmla="*/ 0 w 192"/>
                <a:gd name="T11" fmla="*/ 23 h 100"/>
                <a:gd name="T12" fmla="*/ 0 w 192"/>
                <a:gd name="T13" fmla="*/ 0 h 100"/>
                <a:gd name="T14" fmla="*/ 12 w 192"/>
                <a:gd name="T15" fmla="*/ 0 h 100"/>
                <a:gd name="T16" fmla="*/ 66 w 192"/>
                <a:gd name="T17" fmla="*/ 23 h 100"/>
                <a:gd name="T18" fmla="*/ 90 w 192"/>
                <a:gd name="T19" fmla="*/ 23 h 100"/>
                <a:gd name="T20" fmla="*/ 123 w 192"/>
                <a:gd name="T21" fmla="*/ 0 h 100"/>
                <a:gd name="T22" fmla="*/ 166 w 192"/>
                <a:gd name="T23" fmla="*/ 0 h 100"/>
                <a:gd name="T24" fmla="*/ 166 w 192"/>
                <a:gd name="T25" fmla="*/ 23 h 100"/>
                <a:gd name="T26" fmla="*/ 177 w 192"/>
                <a:gd name="T27" fmla="*/ 46 h 100"/>
                <a:gd name="T28" fmla="*/ 166 w 192"/>
                <a:gd name="T29" fmla="*/ 23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100"/>
                <a:gd name="T47" fmla="*/ 192 w 192"/>
                <a:gd name="T48" fmla="*/ 100 h 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100">
                  <a:moveTo>
                    <a:pt x="180" y="20"/>
                  </a:moveTo>
                  <a:lnTo>
                    <a:pt x="144" y="20"/>
                  </a:lnTo>
                  <a:lnTo>
                    <a:pt x="108" y="80"/>
                  </a:lnTo>
                  <a:lnTo>
                    <a:pt x="84" y="100"/>
                  </a:lnTo>
                  <a:lnTo>
                    <a:pt x="72" y="8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72" y="20"/>
                  </a:lnTo>
                  <a:lnTo>
                    <a:pt x="96" y="20"/>
                  </a:lnTo>
                  <a:lnTo>
                    <a:pt x="132" y="0"/>
                  </a:lnTo>
                  <a:lnTo>
                    <a:pt x="180" y="0"/>
                  </a:lnTo>
                  <a:lnTo>
                    <a:pt x="180" y="20"/>
                  </a:lnTo>
                  <a:lnTo>
                    <a:pt x="192" y="40"/>
                  </a:lnTo>
                  <a:lnTo>
                    <a:pt x="180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33" name="Freeform 60"/>
            <p:cNvSpPr>
              <a:spLocks/>
            </p:cNvSpPr>
            <p:nvPr/>
          </p:nvSpPr>
          <p:spPr bwMode="auto">
            <a:xfrm>
              <a:off x="1603" y="1324"/>
              <a:ext cx="279" cy="669"/>
            </a:xfrm>
            <a:custGeom>
              <a:avLst/>
              <a:gdLst>
                <a:gd name="T0" fmla="*/ 262 w 288"/>
                <a:gd name="T1" fmla="*/ 708 h 640"/>
                <a:gd name="T2" fmla="*/ 251 w 288"/>
                <a:gd name="T3" fmla="*/ 685 h 640"/>
                <a:gd name="T4" fmla="*/ 218 w 288"/>
                <a:gd name="T5" fmla="*/ 595 h 640"/>
                <a:gd name="T6" fmla="*/ 141 w 288"/>
                <a:gd name="T7" fmla="*/ 377 h 640"/>
                <a:gd name="T8" fmla="*/ 54 w 288"/>
                <a:gd name="T9" fmla="*/ 125 h 640"/>
                <a:gd name="T10" fmla="*/ 21 w 288"/>
                <a:gd name="T11" fmla="*/ 46 h 640"/>
                <a:gd name="T12" fmla="*/ 0 w 288"/>
                <a:gd name="T13" fmla="*/ 0 h 640"/>
                <a:gd name="T14" fmla="*/ 0 w 288"/>
                <a:gd name="T15" fmla="*/ 23 h 640"/>
                <a:gd name="T16" fmla="*/ 0 w 288"/>
                <a:gd name="T17" fmla="*/ 79 h 640"/>
                <a:gd name="T18" fmla="*/ 21 w 288"/>
                <a:gd name="T19" fmla="*/ 262 h 640"/>
                <a:gd name="T20" fmla="*/ 21 w 288"/>
                <a:gd name="T21" fmla="*/ 354 h 640"/>
                <a:gd name="T22" fmla="*/ 12 w 288"/>
                <a:gd name="T23" fmla="*/ 445 h 640"/>
                <a:gd name="T24" fmla="*/ 12 w 288"/>
                <a:gd name="T25" fmla="*/ 468 h 640"/>
                <a:gd name="T26" fmla="*/ 21 w 288"/>
                <a:gd name="T27" fmla="*/ 468 h 640"/>
                <a:gd name="T28" fmla="*/ 66 w 288"/>
                <a:gd name="T29" fmla="*/ 468 h 640"/>
                <a:gd name="T30" fmla="*/ 132 w 288"/>
                <a:gd name="T31" fmla="*/ 536 h 640"/>
                <a:gd name="T32" fmla="*/ 196 w 288"/>
                <a:gd name="T33" fmla="*/ 617 h 640"/>
                <a:gd name="T34" fmla="*/ 240 w 288"/>
                <a:gd name="T35" fmla="*/ 708 h 640"/>
                <a:gd name="T36" fmla="*/ 262 w 288"/>
                <a:gd name="T37" fmla="*/ 731 h 640"/>
                <a:gd name="T38" fmla="*/ 262 w 288"/>
                <a:gd name="T39" fmla="*/ 708 h 6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8"/>
                <a:gd name="T61" fmla="*/ 0 h 640"/>
                <a:gd name="T62" fmla="*/ 288 w 288"/>
                <a:gd name="T63" fmla="*/ 640 h 6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8" h="640">
                  <a:moveTo>
                    <a:pt x="288" y="620"/>
                  </a:moveTo>
                  <a:lnTo>
                    <a:pt x="276" y="600"/>
                  </a:lnTo>
                  <a:lnTo>
                    <a:pt x="240" y="520"/>
                  </a:lnTo>
                  <a:lnTo>
                    <a:pt x="156" y="330"/>
                  </a:lnTo>
                  <a:lnTo>
                    <a:pt x="60" y="110"/>
                  </a:lnTo>
                  <a:lnTo>
                    <a:pt x="24" y="4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0"/>
                  </a:lnTo>
                  <a:lnTo>
                    <a:pt x="24" y="230"/>
                  </a:lnTo>
                  <a:lnTo>
                    <a:pt x="24" y="310"/>
                  </a:lnTo>
                  <a:lnTo>
                    <a:pt x="12" y="390"/>
                  </a:lnTo>
                  <a:lnTo>
                    <a:pt x="12" y="410"/>
                  </a:lnTo>
                  <a:lnTo>
                    <a:pt x="24" y="410"/>
                  </a:lnTo>
                  <a:lnTo>
                    <a:pt x="72" y="410"/>
                  </a:lnTo>
                  <a:lnTo>
                    <a:pt x="144" y="470"/>
                  </a:lnTo>
                  <a:lnTo>
                    <a:pt x="216" y="540"/>
                  </a:lnTo>
                  <a:lnTo>
                    <a:pt x="264" y="620"/>
                  </a:lnTo>
                  <a:lnTo>
                    <a:pt x="288" y="640"/>
                  </a:lnTo>
                  <a:lnTo>
                    <a:pt x="288" y="6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34" name="Freeform 61"/>
            <p:cNvSpPr>
              <a:spLocks/>
            </p:cNvSpPr>
            <p:nvPr/>
          </p:nvSpPr>
          <p:spPr bwMode="auto">
            <a:xfrm>
              <a:off x="1871" y="1324"/>
              <a:ext cx="35" cy="490"/>
            </a:xfrm>
            <a:custGeom>
              <a:avLst/>
              <a:gdLst>
                <a:gd name="T0" fmla="*/ 21 w 36"/>
                <a:gd name="T1" fmla="*/ 23 h 470"/>
                <a:gd name="T2" fmla="*/ 33 w 36"/>
                <a:gd name="T3" fmla="*/ 136 h 470"/>
                <a:gd name="T4" fmla="*/ 33 w 36"/>
                <a:gd name="T5" fmla="*/ 181 h 470"/>
                <a:gd name="T6" fmla="*/ 33 w 36"/>
                <a:gd name="T7" fmla="*/ 215 h 470"/>
                <a:gd name="T8" fmla="*/ 21 w 36"/>
                <a:gd name="T9" fmla="*/ 305 h 470"/>
                <a:gd name="T10" fmla="*/ 33 w 36"/>
                <a:gd name="T11" fmla="*/ 464 h 470"/>
                <a:gd name="T12" fmla="*/ 33 w 36"/>
                <a:gd name="T13" fmla="*/ 510 h 470"/>
                <a:gd name="T14" fmla="*/ 33 w 36"/>
                <a:gd name="T15" fmla="*/ 533 h 470"/>
                <a:gd name="T16" fmla="*/ 21 w 36"/>
                <a:gd name="T17" fmla="*/ 533 h 470"/>
                <a:gd name="T18" fmla="*/ 12 w 36"/>
                <a:gd name="T19" fmla="*/ 510 h 470"/>
                <a:gd name="T20" fmla="*/ 0 w 36"/>
                <a:gd name="T21" fmla="*/ 397 h 470"/>
                <a:gd name="T22" fmla="*/ 0 w 36"/>
                <a:gd name="T23" fmla="*/ 261 h 470"/>
                <a:gd name="T24" fmla="*/ 0 w 36"/>
                <a:gd name="T25" fmla="*/ 136 h 470"/>
                <a:gd name="T26" fmla="*/ 12 w 36"/>
                <a:gd name="T27" fmla="*/ 0 h 470"/>
                <a:gd name="T28" fmla="*/ 21 w 36"/>
                <a:gd name="T29" fmla="*/ 0 h 470"/>
                <a:gd name="T30" fmla="*/ 21 w 36"/>
                <a:gd name="T31" fmla="*/ 23 h 4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"/>
                <a:gd name="T49" fmla="*/ 0 h 470"/>
                <a:gd name="T50" fmla="*/ 36 w 36"/>
                <a:gd name="T51" fmla="*/ 470 h 47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" h="470">
                  <a:moveTo>
                    <a:pt x="24" y="20"/>
                  </a:moveTo>
                  <a:lnTo>
                    <a:pt x="36" y="120"/>
                  </a:lnTo>
                  <a:lnTo>
                    <a:pt x="36" y="160"/>
                  </a:lnTo>
                  <a:lnTo>
                    <a:pt x="36" y="190"/>
                  </a:lnTo>
                  <a:lnTo>
                    <a:pt x="24" y="270"/>
                  </a:lnTo>
                  <a:lnTo>
                    <a:pt x="36" y="410"/>
                  </a:lnTo>
                  <a:lnTo>
                    <a:pt x="36" y="450"/>
                  </a:lnTo>
                  <a:lnTo>
                    <a:pt x="36" y="470"/>
                  </a:lnTo>
                  <a:lnTo>
                    <a:pt x="24" y="470"/>
                  </a:lnTo>
                  <a:lnTo>
                    <a:pt x="12" y="450"/>
                  </a:lnTo>
                  <a:lnTo>
                    <a:pt x="0" y="350"/>
                  </a:lnTo>
                  <a:lnTo>
                    <a:pt x="0" y="230"/>
                  </a:lnTo>
                  <a:lnTo>
                    <a:pt x="0" y="12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35" name="Freeform 62"/>
            <p:cNvSpPr>
              <a:spLocks/>
            </p:cNvSpPr>
            <p:nvPr/>
          </p:nvSpPr>
          <p:spPr bwMode="auto">
            <a:xfrm>
              <a:off x="2045" y="1772"/>
              <a:ext cx="257" cy="221"/>
            </a:xfrm>
            <a:custGeom>
              <a:avLst/>
              <a:gdLst>
                <a:gd name="T0" fmla="*/ 0 w 265"/>
                <a:gd name="T1" fmla="*/ 23 h 210"/>
                <a:gd name="T2" fmla="*/ 45 w 265"/>
                <a:gd name="T3" fmla="*/ 140 h 210"/>
                <a:gd name="T4" fmla="*/ 109 w 265"/>
                <a:gd name="T5" fmla="*/ 221 h 210"/>
                <a:gd name="T6" fmla="*/ 176 w 265"/>
                <a:gd name="T7" fmla="*/ 245 h 210"/>
                <a:gd name="T8" fmla="*/ 209 w 265"/>
                <a:gd name="T9" fmla="*/ 221 h 210"/>
                <a:gd name="T10" fmla="*/ 231 w 265"/>
                <a:gd name="T11" fmla="*/ 175 h 210"/>
                <a:gd name="T12" fmla="*/ 241 w 265"/>
                <a:gd name="T13" fmla="*/ 140 h 210"/>
                <a:gd name="T14" fmla="*/ 231 w 265"/>
                <a:gd name="T15" fmla="*/ 93 h 210"/>
                <a:gd name="T16" fmla="*/ 220 w 265"/>
                <a:gd name="T17" fmla="*/ 93 h 210"/>
                <a:gd name="T18" fmla="*/ 209 w 265"/>
                <a:gd name="T19" fmla="*/ 93 h 210"/>
                <a:gd name="T20" fmla="*/ 165 w 265"/>
                <a:gd name="T21" fmla="*/ 140 h 210"/>
                <a:gd name="T22" fmla="*/ 99 w 265"/>
                <a:gd name="T23" fmla="*/ 140 h 210"/>
                <a:gd name="T24" fmla="*/ 45 w 265"/>
                <a:gd name="T25" fmla="*/ 93 h 210"/>
                <a:gd name="T26" fmla="*/ 0 w 265"/>
                <a:gd name="T27" fmla="*/ 23 h 210"/>
                <a:gd name="T28" fmla="*/ 0 w 265"/>
                <a:gd name="T29" fmla="*/ 0 h 210"/>
                <a:gd name="T30" fmla="*/ 0 w 265"/>
                <a:gd name="T31" fmla="*/ 23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5"/>
                <a:gd name="T49" fmla="*/ 0 h 210"/>
                <a:gd name="T50" fmla="*/ 265 w 265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5" h="210">
                  <a:moveTo>
                    <a:pt x="0" y="20"/>
                  </a:moveTo>
                  <a:lnTo>
                    <a:pt x="48" y="120"/>
                  </a:lnTo>
                  <a:lnTo>
                    <a:pt x="120" y="190"/>
                  </a:lnTo>
                  <a:lnTo>
                    <a:pt x="193" y="210"/>
                  </a:lnTo>
                  <a:lnTo>
                    <a:pt x="229" y="190"/>
                  </a:lnTo>
                  <a:lnTo>
                    <a:pt x="253" y="150"/>
                  </a:lnTo>
                  <a:lnTo>
                    <a:pt x="265" y="120"/>
                  </a:lnTo>
                  <a:lnTo>
                    <a:pt x="253" y="80"/>
                  </a:lnTo>
                  <a:lnTo>
                    <a:pt x="241" y="80"/>
                  </a:lnTo>
                  <a:lnTo>
                    <a:pt x="229" y="80"/>
                  </a:lnTo>
                  <a:lnTo>
                    <a:pt x="180" y="120"/>
                  </a:lnTo>
                  <a:lnTo>
                    <a:pt x="108" y="120"/>
                  </a:lnTo>
                  <a:lnTo>
                    <a:pt x="48" y="8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36" name="Freeform 63"/>
            <p:cNvSpPr>
              <a:spLocks/>
            </p:cNvSpPr>
            <p:nvPr/>
          </p:nvSpPr>
          <p:spPr bwMode="auto">
            <a:xfrm>
              <a:off x="2267" y="1324"/>
              <a:ext cx="94" cy="470"/>
            </a:xfrm>
            <a:custGeom>
              <a:avLst/>
              <a:gdLst>
                <a:gd name="T0" fmla="*/ 12 w 96"/>
                <a:gd name="T1" fmla="*/ 513 h 450"/>
                <a:gd name="T2" fmla="*/ 33 w 96"/>
                <a:gd name="T3" fmla="*/ 513 h 450"/>
                <a:gd name="T4" fmla="*/ 69 w 96"/>
                <a:gd name="T5" fmla="*/ 467 h 450"/>
                <a:gd name="T6" fmla="*/ 78 w 96"/>
                <a:gd name="T7" fmla="*/ 376 h 450"/>
                <a:gd name="T8" fmla="*/ 90 w 96"/>
                <a:gd name="T9" fmla="*/ 297 h 450"/>
                <a:gd name="T10" fmla="*/ 78 w 96"/>
                <a:gd name="T11" fmla="*/ 182 h 450"/>
                <a:gd name="T12" fmla="*/ 45 w 96"/>
                <a:gd name="T13" fmla="*/ 46 h 450"/>
                <a:gd name="T14" fmla="*/ 33 w 96"/>
                <a:gd name="T15" fmla="*/ 0 h 450"/>
                <a:gd name="T16" fmla="*/ 24 w 96"/>
                <a:gd name="T17" fmla="*/ 0 h 450"/>
                <a:gd name="T18" fmla="*/ 24 w 96"/>
                <a:gd name="T19" fmla="*/ 23 h 450"/>
                <a:gd name="T20" fmla="*/ 33 w 96"/>
                <a:gd name="T21" fmla="*/ 92 h 450"/>
                <a:gd name="T22" fmla="*/ 33 w 96"/>
                <a:gd name="T23" fmla="*/ 159 h 450"/>
                <a:gd name="T24" fmla="*/ 33 w 96"/>
                <a:gd name="T25" fmla="*/ 228 h 450"/>
                <a:gd name="T26" fmla="*/ 24 w 96"/>
                <a:gd name="T27" fmla="*/ 353 h 450"/>
                <a:gd name="T28" fmla="*/ 0 w 96"/>
                <a:gd name="T29" fmla="*/ 444 h 450"/>
                <a:gd name="T30" fmla="*/ 12 w 96"/>
                <a:gd name="T31" fmla="*/ 513 h 4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6"/>
                <a:gd name="T49" fmla="*/ 0 h 450"/>
                <a:gd name="T50" fmla="*/ 96 w 96"/>
                <a:gd name="T51" fmla="*/ 450 h 4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6" h="450">
                  <a:moveTo>
                    <a:pt x="12" y="450"/>
                  </a:moveTo>
                  <a:lnTo>
                    <a:pt x="36" y="450"/>
                  </a:lnTo>
                  <a:lnTo>
                    <a:pt x="72" y="410"/>
                  </a:lnTo>
                  <a:lnTo>
                    <a:pt x="84" y="330"/>
                  </a:lnTo>
                  <a:lnTo>
                    <a:pt x="96" y="260"/>
                  </a:lnTo>
                  <a:lnTo>
                    <a:pt x="84" y="160"/>
                  </a:lnTo>
                  <a:lnTo>
                    <a:pt x="48" y="4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0"/>
                  </a:lnTo>
                  <a:lnTo>
                    <a:pt x="36" y="80"/>
                  </a:lnTo>
                  <a:lnTo>
                    <a:pt x="36" y="140"/>
                  </a:lnTo>
                  <a:lnTo>
                    <a:pt x="36" y="200"/>
                  </a:lnTo>
                  <a:lnTo>
                    <a:pt x="24" y="310"/>
                  </a:lnTo>
                  <a:lnTo>
                    <a:pt x="0" y="390"/>
                  </a:lnTo>
                  <a:lnTo>
                    <a:pt x="12" y="45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37" name="Freeform 64"/>
            <p:cNvSpPr>
              <a:spLocks/>
            </p:cNvSpPr>
            <p:nvPr/>
          </p:nvSpPr>
          <p:spPr bwMode="auto">
            <a:xfrm>
              <a:off x="10035" y="13793"/>
              <a:ext cx="292" cy="699"/>
            </a:xfrm>
            <a:custGeom>
              <a:avLst/>
              <a:gdLst>
                <a:gd name="T0" fmla="*/ 166 w 301"/>
                <a:gd name="T1" fmla="*/ 69 h 670"/>
                <a:gd name="T2" fmla="*/ 199 w 301"/>
                <a:gd name="T3" fmla="*/ 46 h 670"/>
                <a:gd name="T4" fmla="*/ 231 w 301"/>
                <a:gd name="T5" fmla="*/ 46 h 670"/>
                <a:gd name="T6" fmla="*/ 231 w 301"/>
                <a:gd name="T7" fmla="*/ 114 h 670"/>
                <a:gd name="T8" fmla="*/ 220 w 301"/>
                <a:gd name="T9" fmla="*/ 250 h 670"/>
                <a:gd name="T10" fmla="*/ 231 w 301"/>
                <a:gd name="T11" fmla="*/ 443 h 670"/>
                <a:gd name="T12" fmla="*/ 242 w 301"/>
                <a:gd name="T13" fmla="*/ 579 h 670"/>
                <a:gd name="T14" fmla="*/ 264 w 301"/>
                <a:gd name="T15" fmla="*/ 715 h 670"/>
                <a:gd name="T16" fmla="*/ 275 w 301"/>
                <a:gd name="T17" fmla="*/ 761 h 670"/>
                <a:gd name="T18" fmla="*/ 264 w 301"/>
                <a:gd name="T19" fmla="*/ 761 h 670"/>
                <a:gd name="T20" fmla="*/ 253 w 301"/>
                <a:gd name="T21" fmla="*/ 715 h 670"/>
                <a:gd name="T22" fmla="*/ 220 w 301"/>
                <a:gd name="T23" fmla="*/ 625 h 670"/>
                <a:gd name="T24" fmla="*/ 133 w 301"/>
                <a:gd name="T25" fmla="*/ 397 h 670"/>
                <a:gd name="T26" fmla="*/ 45 w 301"/>
                <a:gd name="T27" fmla="*/ 159 h 670"/>
                <a:gd name="T28" fmla="*/ 12 w 301"/>
                <a:gd name="T29" fmla="*/ 69 h 670"/>
                <a:gd name="T30" fmla="*/ 0 w 301"/>
                <a:gd name="T31" fmla="*/ 23 h 670"/>
                <a:gd name="T32" fmla="*/ 0 w 301"/>
                <a:gd name="T33" fmla="*/ 0 h 670"/>
                <a:gd name="T34" fmla="*/ 12 w 301"/>
                <a:gd name="T35" fmla="*/ 0 h 670"/>
                <a:gd name="T36" fmla="*/ 54 w 301"/>
                <a:gd name="T37" fmla="*/ 23 h 670"/>
                <a:gd name="T38" fmla="*/ 99 w 301"/>
                <a:gd name="T39" fmla="*/ 46 h 670"/>
                <a:gd name="T40" fmla="*/ 133 w 301"/>
                <a:gd name="T41" fmla="*/ 91 h 670"/>
                <a:gd name="T42" fmla="*/ 143 w 301"/>
                <a:gd name="T43" fmla="*/ 91 h 670"/>
                <a:gd name="T44" fmla="*/ 166 w 301"/>
                <a:gd name="T45" fmla="*/ 69 h 6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1"/>
                <a:gd name="T70" fmla="*/ 0 h 670"/>
                <a:gd name="T71" fmla="*/ 301 w 301"/>
                <a:gd name="T72" fmla="*/ 670 h 6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1" h="670">
                  <a:moveTo>
                    <a:pt x="181" y="60"/>
                  </a:moveTo>
                  <a:lnTo>
                    <a:pt x="217" y="40"/>
                  </a:lnTo>
                  <a:lnTo>
                    <a:pt x="253" y="40"/>
                  </a:lnTo>
                  <a:lnTo>
                    <a:pt x="253" y="100"/>
                  </a:lnTo>
                  <a:lnTo>
                    <a:pt x="241" y="220"/>
                  </a:lnTo>
                  <a:lnTo>
                    <a:pt x="253" y="390"/>
                  </a:lnTo>
                  <a:lnTo>
                    <a:pt x="265" y="510"/>
                  </a:lnTo>
                  <a:lnTo>
                    <a:pt x="289" y="630"/>
                  </a:lnTo>
                  <a:lnTo>
                    <a:pt x="301" y="670"/>
                  </a:lnTo>
                  <a:lnTo>
                    <a:pt x="289" y="670"/>
                  </a:lnTo>
                  <a:lnTo>
                    <a:pt x="277" y="630"/>
                  </a:lnTo>
                  <a:lnTo>
                    <a:pt x="241" y="550"/>
                  </a:lnTo>
                  <a:lnTo>
                    <a:pt x="145" y="350"/>
                  </a:lnTo>
                  <a:lnTo>
                    <a:pt x="48" y="140"/>
                  </a:lnTo>
                  <a:lnTo>
                    <a:pt x="12" y="6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60" y="20"/>
                  </a:lnTo>
                  <a:lnTo>
                    <a:pt x="108" y="40"/>
                  </a:lnTo>
                  <a:lnTo>
                    <a:pt x="145" y="80"/>
                  </a:lnTo>
                  <a:lnTo>
                    <a:pt x="157" y="80"/>
                  </a:lnTo>
                  <a:lnTo>
                    <a:pt x="181" y="6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38" name="Freeform 65"/>
            <p:cNvSpPr>
              <a:spLocks/>
            </p:cNvSpPr>
            <p:nvPr/>
          </p:nvSpPr>
          <p:spPr bwMode="auto">
            <a:xfrm>
              <a:off x="10385" y="14044"/>
              <a:ext cx="82" cy="532"/>
            </a:xfrm>
            <a:custGeom>
              <a:avLst/>
              <a:gdLst>
                <a:gd name="T0" fmla="*/ 57 w 84"/>
                <a:gd name="T1" fmla="*/ 579 h 510"/>
                <a:gd name="T2" fmla="*/ 12 w 84"/>
                <a:gd name="T3" fmla="*/ 420 h 510"/>
                <a:gd name="T4" fmla="*/ 0 w 84"/>
                <a:gd name="T5" fmla="*/ 261 h 510"/>
                <a:gd name="T6" fmla="*/ 0 w 84"/>
                <a:gd name="T7" fmla="*/ 113 h 510"/>
                <a:gd name="T8" fmla="*/ 21 w 84"/>
                <a:gd name="T9" fmla="*/ 0 h 510"/>
                <a:gd name="T10" fmla="*/ 45 w 84"/>
                <a:gd name="T11" fmla="*/ 0 h 510"/>
                <a:gd name="T12" fmla="*/ 66 w 84"/>
                <a:gd name="T13" fmla="*/ 23 h 510"/>
                <a:gd name="T14" fmla="*/ 78 w 84"/>
                <a:gd name="T15" fmla="*/ 69 h 510"/>
                <a:gd name="T16" fmla="*/ 66 w 84"/>
                <a:gd name="T17" fmla="*/ 113 h 510"/>
                <a:gd name="T18" fmla="*/ 45 w 84"/>
                <a:gd name="T19" fmla="*/ 216 h 510"/>
                <a:gd name="T20" fmla="*/ 33 w 84"/>
                <a:gd name="T21" fmla="*/ 352 h 510"/>
                <a:gd name="T22" fmla="*/ 45 w 84"/>
                <a:gd name="T23" fmla="*/ 465 h 510"/>
                <a:gd name="T24" fmla="*/ 66 w 84"/>
                <a:gd name="T25" fmla="*/ 556 h 510"/>
                <a:gd name="T26" fmla="*/ 66 w 84"/>
                <a:gd name="T27" fmla="*/ 579 h 510"/>
                <a:gd name="T28" fmla="*/ 57 w 84"/>
                <a:gd name="T29" fmla="*/ 579 h 5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510"/>
                <a:gd name="T47" fmla="*/ 84 w 84"/>
                <a:gd name="T48" fmla="*/ 510 h 5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510">
                  <a:moveTo>
                    <a:pt x="60" y="510"/>
                  </a:moveTo>
                  <a:lnTo>
                    <a:pt x="12" y="370"/>
                  </a:lnTo>
                  <a:lnTo>
                    <a:pt x="0" y="230"/>
                  </a:lnTo>
                  <a:lnTo>
                    <a:pt x="0" y="100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72" y="20"/>
                  </a:lnTo>
                  <a:lnTo>
                    <a:pt x="84" y="60"/>
                  </a:lnTo>
                  <a:lnTo>
                    <a:pt x="72" y="100"/>
                  </a:lnTo>
                  <a:lnTo>
                    <a:pt x="48" y="190"/>
                  </a:lnTo>
                  <a:lnTo>
                    <a:pt x="36" y="310"/>
                  </a:lnTo>
                  <a:lnTo>
                    <a:pt x="48" y="410"/>
                  </a:lnTo>
                  <a:lnTo>
                    <a:pt x="72" y="490"/>
                  </a:lnTo>
                  <a:lnTo>
                    <a:pt x="72" y="510"/>
                  </a:lnTo>
                  <a:lnTo>
                    <a:pt x="60" y="51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39" name="Freeform 66"/>
            <p:cNvSpPr>
              <a:spLocks/>
            </p:cNvSpPr>
            <p:nvPr/>
          </p:nvSpPr>
          <p:spPr bwMode="auto">
            <a:xfrm>
              <a:off x="10374" y="13698"/>
              <a:ext cx="221" cy="221"/>
            </a:xfrm>
            <a:custGeom>
              <a:avLst/>
              <a:gdLst>
                <a:gd name="T0" fmla="*/ 12 w 228"/>
                <a:gd name="T1" fmla="*/ 105 h 210"/>
                <a:gd name="T2" fmla="*/ 45 w 228"/>
                <a:gd name="T3" fmla="*/ 36 h 210"/>
                <a:gd name="T4" fmla="*/ 99 w 228"/>
                <a:gd name="T5" fmla="*/ 0 h 210"/>
                <a:gd name="T6" fmla="*/ 142 w 228"/>
                <a:gd name="T7" fmla="*/ 0 h 210"/>
                <a:gd name="T8" fmla="*/ 197 w 228"/>
                <a:gd name="T9" fmla="*/ 36 h 210"/>
                <a:gd name="T10" fmla="*/ 207 w 228"/>
                <a:gd name="T11" fmla="*/ 82 h 210"/>
                <a:gd name="T12" fmla="*/ 207 w 228"/>
                <a:gd name="T13" fmla="*/ 105 h 210"/>
                <a:gd name="T14" fmla="*/ 207 w 228"/>
                <a:gd name="T15" fmla="*/ 105 h 210"/>
                <a:gd name="T16" fmla="*/ 186 w 228"/>
                <a:gd name="T17" fmla="*/ 105 h 210"/>
                <a:gd name="T18" fmla="*/ 109 w 228"/>
                <a:gd name="T19" fmla="*/ 128 h 210"/>
                <a:gd name="T20" fmla="*/ 77 w 228"/>
                <a:gd name="T21" fmla="*/ 152 h 210"/>
                <a:gd name="T22" fmla="*/ 45 w 228"/>
                <a:gd name="T23" fmla="*/ 221 h 210"/>
                <a:gd name="T24" fmla="*/ 21 w 228"/>
                <a:gd name="T25" fmla="*/ 245 h 210"/>
                <a:gd name="T26" fmla="*/ 12 w 228"/>
                <a:gd name="T27" fmla="*/ 221 h 210"/>
                <a:gd name="T28" fmla="*/ 0 w 228"/>
                <a:gd name="T29" fmla="*/ 175 h 210"/>
                <a:gd name="T30" fmla="*/ 12 w 228"/>
                <a:gd name="T31" fmla="*/ 105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8"/>
                <a:gd name="T49" fmla="*/ 0 h 210"/>
                <a:gd name="T50" fmla="*/ 228 w 228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8" h="210">
                  <a:moveTo>
                    <a:pt x="12" y="90"/>
                  </a:moveTo>
                  <a:lnTo>
                    <a:pt x="48" y="30"/>
                  </a:lnTo>
                  <a:lnTo>
                    <a:pt x="108" y="0"/>
                  </a:lnTo>
                  <a:lnTo>
                    <a:pt x="156" y="0"/>
                  </a:lnTo>
                  <a:lnTo>
                    <a:pt x="216" y="30"/>
                  </a:lnTo>
                  <a:lnTo>
                    <a:pt x="228" y="70"/>
                  </a:lnTo>
                  <a:lnTo>
                    <a:pt x="228" y="90"/>
                  </a:lnTo>
                  <a:lnTo>
                    <a:pt x="204" y="90"/>
                  </a:lnTo>
                  <a:lnTo>
                    <a:pt x="120" y="110"/>
                  </a:lnTo>
                  <a:lnTo>
                    <a:pt x="84" y="130"/>
                  </a:lnTo>
                  <a:lnTo>
                    <a:pt x="48" y="190"/>
                  </a:lnTo>
                  <a:lnTo>
                    <a:pt x="24" y="210"/>
                  </a:lnTo>
                  <a:lnTo>
                    <a:pt x="12" y="190"/>
                  </a:lnTo>
                  <a:lnTo>
                    <a:pt x="0" y="150"/>
                  </a:lnTo>
                  <a:lnTo>
                    <a:pt x="12" y="9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40" name="Freeform 67"/>
            <p:cNvSpPr>
              <a:spLocks/>
            </p:cNvSpPr>
            <p:nvPr/>
          </p:nvSpPr>
          <p:spPr bwMode="auto">
            <a:xfrm>
              <a:off x="10606" y="14794"/>
              <a:ext cx="187" cy="105"/>
            </a:xfrm>
            <a:custGeom>
              <a:avLst/>
              <a:gdLst>
                <a:gd name="T0" fmla="*/ 12 w 192"/>
                <a:gd name="T1" fmla="*/ 69 h 100"/>
                <a:gd name="T2" fmla="*/ 45 w 192"/>
                <a:gd name="T3" fmla="*/ 69 h 100"/>
                <a:gd name="T4" fmla="*/ 78 w 192"/>
                <a:gd name="T5" fmla="*/ 23 h 100"/>
                <a:gd name="T6" fmla="*/ 90 w 192"/>
                <a:gd name="T7" fmla="*/ 0 h 100"/>
                <a:gd name="T8" fmla="*/ 111 w 192"/>
                <a:gd name="T9" fmla="*/ 0 h 100"/>
                <a:gd name="T10" fmla="*/ 166 w 192"/>
                <a:gd name="T11" fmla="*/ 92 h 100"/>
                <a:gd name="T12" fmla="*/ 177 w 192"/>
                <a:gd name="T13" fmla="*/ 92 h 100"/>
                <a:gd name="T14" fmla="*/ 156 w 192"/>
                <a:gd name="T15" fmla="*/ 115 h 100"/>
                <a:gd name="T16" fmla="*/ 111 w 192"/>
                <a:gd name="T17" fmla="*/ 69 h 100"/>
                <a:gd name="T18" fmla="*/ 90 w 192"/>
                <a:gd name="T19" fmla="*/ 69 h 100"/>
                <a:gd name="T20" fmla="*/ 55 w 192"/>
                <a:gd name="T21" fmla="*/ 115 h 100"/>
                <a:gd name="T22" fmla="*/ 21 w 192"/>
                <a:gd name="T23" fmla="*/ 92 h 100"/>
                <a:gd name="T24" fmla="*/ 0 w 192"/>
                <a:gd name="T25" fmla="*/ 69 h 100"/>
                <a:gd name="T26" fmla="*/ 12 w 192"/>
                <a:gd name="T27" fmla="*/ 69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2"/>
                <a:gd name="T43" fmla="*/ 0 h 100"/>
                <a:gd name="T44" fmla="*/ 192 w 192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2" h="100">
                  <a:moveTo>
                    <a:pt x="12" y="60"/>
                  </a:moveTo>
                  <a:lnTo>
                    <a:pt x="48" y="60"/>
                  </a:lnTo>
                  <a:lnTo>
                    <a:pt x="84" y="20"/>
                  </a:lnTo>
                  <a:lnTo>
                    <a:pt x="96" y="0"/>
                  </a:lnTo>
                  <a:lnTo>
                    <a:pt x="120" y="0"/>
                  </a:lnTo>
                  <a:lnTo>
                    <a:pt x="180" y="80"/>
                  </a:lnTo>
                  <a:lnTo>
                    <a:pt x="192" y="80"/>
                  </a:lnTo>
                  <a:lnTo>
                    <a:pt x="168" y="100"/>
                  </a:lnTo>
                  <a:lnTo>
                    <a:pt x="120" y="60"/>
                  </a:lnTo>
                  <a:lnTo>
                    <a:pt x="96" y="60"/>
                  </a:lnTo>
                  <a:lnTo>
                    <a:pt x="60" y="100"/>
                  </a:lnTo>
                  <a:lnTo>
                    <a:pt x="24" y="80"/>
                  </a:lnTo>
                  <a:lnTo>
                    <a:pt x="0" y="60"/>
                  </a:lnTo>
                  <a:lnTo>
                    <a:pt x="12" y="6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41" name="Freeform 68"/>
            <p:cNvSpPr>
              <a:spLocks/>
            </p:cNvSpPr>
            <p:nvPr/>
          </p:nvSpPr>
          <p:spPr bwMode="auto">
            <a:xfrm>
              <a:off x="10490" y="14878"/>
              <a:ext cx="291" cy="668"/>
            </a:xfrm>
            <a:custGeom>
              <a:avLst/>
              <a:gdLst>
                <a:gd name="T0" fmla="*/ 0 w 300"/>
                <a:gd name="T1" fmla="*/ 23 h 640"/>
                <a:gd name="T2" fmla="*/ 21 w 300"/>
                <a:gd name="T3" fmla="*/ 69 h 640"/>
                <a:gd name="T4" fmla="*/ 54 w 300"/>
                <a:gd name="T5" fmla="*/ 159 h 640"/>
                <a:gd name="T6" fmla="*/ 132 w 300"/>
                <a:gd name="T7" fmla="*/ 375 h 640"/>
                <a:gd name="T8" fmla="*/ 219 w 300"/>
                <a:gd name="T9" fmla="*/ 602 h 640"/>
                <a:gd name="T10" fmla="*/ 252 w 300"/>
                <a:gd name="T11" fmla="*/ 682 h 640"/>
                <a:gd name="T12" fmla="*/ 263 w 300"/>
                <a:gd name="T13" fmla="*/ 727 h 640"/>
                <a:gd name="T14" fmla="*/ 274 w 300"/>
                <a:gd name="T15" fmla="*/ 705 h 640"/>
                <a:gd name="T16" fmla="*/ 274 w 300"/>
                <a:gd name="T17" fmla="*/ 659 h 640"/>
                <a:gd name="T18" fmla="*/ 252 w 300"/>
                <a:gd name="T19" fmla="*/ 467 h 640"/>
                <a:gd name="T20" fmla="*/ 252 w 300"/>
                <a:gd name="T21" fmla="*/ 375 h 640"/>
                <a:gd name="T22" fmla="*/ 263 w 300"/>
                <a:gd name="T23" fmla="*/ 307 h 640"/>
                <a:gd name="T24" fmla="*/ 263 w 300"/>
                <a:gd name="T25" fmla="*/ 284 h 640"/>
                <a:gd name="T26" fmla="*/ 252 w 300"/>
                <a:gd name="T27" fmla="*/ 284 h 640"/>
                <a:gd name="T28" fmla="*/ 198 w 300"/>
                <a:gd name="T29" fmla="*/ 262 h 640"/>
                <a:gd name="T30" fmla="*/ 142 w 300"/>
                <a:gd name="T31" fmla="*/ 193 h 640"/>
                <a:gd name="T32" fmla="*/ 77 w 300"/>
                <a:gd name="T33" fmla="*/ 114 h 640"/>
                <a:gd name="T34" fmla="*/ 33 w 300"/>
                <a:gd name="T35" fmla="*/ 23 h 640"/>
                <a:gd name="T36" fmla="*/ 0 w 300"/>
                <a:gd name="T37" fmla="*/ 0 h 640"/>
                <a:gd name="T38" fmla="*/ 0 w 300"/>
                <a:gd name="T39" fmla="*/ 23 h 6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0"/>
                <a:gd name="T61" fmla="*/ 0 h 640"/>
                <a:gd name="T62" fmla="*/ 300 w 300"/>
                <a:gd name="T63" fmla="*/ 640 h 6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0" h="640">
                  <a:moveTo>
                    <a:pt x="0" y="20"/>
                  </a:moveTo>
                  <a:lnTo>
                    <a:pt x="24" y="60"/>
                  </a:lnTo>
                  <a:lnTo>
                    <a:pt x="60" y="140"/>
                  </a:lnTo>
                  <a:lnTo>
                    <a:pt x="144" y="330"/>
                  </a:lnTo>
                  <a:lnTo>
                    <a:pt x="240" y="530"/>
                  </a:lnTo>
                  <a:lnTo>
                    <a:pt x="276" y="600"/>
                  </a:lnTo>
                  <a:lnTo>
                    <a:pt x="288" y="640"/>
                  </a:lnTo>
                  <a:lnTo>
                    <a:pt x="300" y="620"/>
                  </a:lnTo>
                  <a:lnTo>
                    <a:pt x="300" y="580"/>
                  </a:lnTo>
                  <a:lnTo>
                    <a:pt x="276" y="410"/>
                  </a:lnTo>
                  <a:lnTo>
                    <a:pt x="276" y="330"/>
                  </a:lnTo>
                  <a:lnTo>
                    <a:pt x="288" y="270"/>
                  </a:lnTo>
                  <a:lnTo>
                    <a:pt x="288" y="250"/>
                  </a:lnTo>
                  <a:lnTo>
                    <a:pt x="276" y="250"/>
                  </a:lnTo>
                  <a:lnTo>
                    <a:pt x="216" y="230"/>
                  </a:lnTo>
                  <a:lnTo>
                    <a:pt x="156" y="170"/>
                  </a:lnTo>
                  <a:lnTo>
                    <a:pt x="84" y="100"/>
                  </a:lnTo>
                  <a:lnTo>
                    <a:pt x="36" y="2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42" name="Freeform 69"/>
            <p:cNvSpPr>
              <a:spLocks/>
            </p:cNvSpPr>
            <p:nvPr/>
          </p:nvSpPr>
          <p:spPr bwMode="auto">
            <a:xfrm>
              <a:off x="10467" y="15201"/>
              <a:ext cx="58" cy="471"/>
            </a:xfrm>
            <a:custGeom>
              <a:avLst/>
              <a:gdLst>
                <a:gd name="T0" fmla="*/ 21 w 60"/>
                <a:gd name="T1" fmla="*/ 493 h 450"/>
                <a:gd name="T2" fmla="*/ 0 w 60"/>
                <a:gd name="T3" fmla="*/ 401 h 450"/>
                <a:gd name="T4" fmla="*/ 0 w 60"/>
                <a:gd name="T5" fmla="*/ 355 h 450"/>
                <a:gd name="T6" fmla="*/ 12 w 60"/>
                <a:gd name="T7" fmla="*/ 310 h 450"/>
                <a:gd name="T8" fmla="*/ 21 w 60"/>
                <a:gd name="T9" fmla="*/ 206 h 450"/>
                <a:gd name="T10" fmla="*/ 21 w 60"/>
                <a:gd name="T11" fmla="*/ 69 h 450"/>
                <a:gd name="T12" fmla="*/ 12 w 60"/>
                <a:gd name="T13" fmla="*/ 23 h 450"/>
                <a:gd name="T14" fmla="*/ 21 w 60"/>
                <a:gd name="T15" fmla="*/ 0 h 450"/>
                <a:gd name="T16" fmla="*/ 21 w 60"/>
                <a:gd name="T17" fmla="*/ 23 h 450"/>
                <a:gd name="T18" fmla="*/ 43 w 60"/>
                <a:gd name="T19" fmla="*/ 138 h 450"/>
                <a:gd name="T20" fmla="*/ 54 w 60"/>
                <a:gd name="T21" fmla="*/ 275 h 450"/>
                <a:gd name="T22" fmla="*/ 43 w 60"/>
                <a:gd name="T23" fmla="*/ 401 h 450"/>
                <a:gd name="T24" fmla="*/ 21 w 60"/>
                <a:gd name="T25" fmla="*/ 516 h 450"/>
                <a:gd name="T26" fmla="*/ 21 w 60"/>
                <a:gd name="T27" fmla="*/ 493 h 4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450"/>
                <a:gd name="T44" fmla="*/ 60 w 60"/>
                <a:gd name="T45" fmla="*/ 450 h 4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450">
                  <a:moveTo>
                    <a:pt x="24" y="430"/>
                  </a:moveTo>
                  <a:lnTo>
                    <a:pt x="0" y="350"/>
                  </a:lnTo>
                  <a:lnTo>
                    <a:pt x="0" y="310"/>
                  </a:lnTo>
                  <a:lnTo>
                    <a:pt x="12" y="270"/>
                  </a:lnTo>
                  <a:lnTo>
                    <a:pt x="24" y="180"/>
                  </a:lnTo>
                  <a:lnTo>
                    <a:pt x="24" y="60"/>
                  </a:lnTo>
                  <a:lnTo>
                    <a:pt x="12" y="20"/>
                  </a:lnTo>
                  <a:lnTo>
                    <a:pt x="24" y="0"/>
                  </a:lnTo>
                  <a:lnTo>
                    <a:pt x="24" y="20"/>
                  </a:lnTo>
                  <a:lnTo>
                    <a:pt x="48" y="120"/>
                  </a:lnTo>
                  <a:lnTo>
                    <a:pt x="60" y="240"/>
                  </a:lnTo>
                  <a:lnTo>
                    <a:pt x="48" y="350"/>
                  </a:lnTo>
                  <a:lnTo>
                    <a:pt x="24" y="450"/>
                  </a:lnTo>
                  <a:lnTo>
                    <a:pt x="24" y="43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43" name="Freeform 70"/>
            <p:cNvSpPr>
              <a:spLocks/>
            </p:cNvSpPr>
            <p:nvPr/>
          </p:nvSpPr>
          <p:spPr bwMode="auto">
            <a:xfrm>
              <a:off x="10093" y="14555"/>
              <a:ext cx="246" cy="197"/>
            </a:xfrm>
            <a:custGeom>
              <a:avLst/>
              <a:gdLst>
                <a:gd name="T0" fmla="*/ 232 w 253"/>
                <a:gd name="T1" fmla="*/ 189 h 190"/>
                <a:gd name="T2" fmla="*/ 178 w 253"/>
                <a:gd name="T3" fmla="*/ 100 h 190"/>
                <a:gd name="T4" fmla="*/ 122 w 253"/>
                <a:gd name="T5" fmla="*/ 23 h 190"/>
                <a:gd name="T6" fmla="*/ 55 w 253"/>
                <a:gd name="T7" fmla="*/ 0 h 190"/>
                <a:gd name="T8" fmla="*/ 33 w 253"/>
                <a:gd name="T9" fmla="*/ 0 h 190"/>
                <a:gd name="T10" fmla="*/ 12 w 253"/>
                <a:gd name="T11" fmla="*/ 45 h 190"/>
                <a:gd name="T12" fmla="*/ 0 w 253"/>
                <a:gd name="T13" fmla="*/ 79 h 190"/>
                <a:gd name="T14" fmla="*/ 0 w 253"/>
                <a:gd name="T15" fmla="*/ 122 h 190"/>
                <a:gd name="T16" fmla="*/ 12 w 253"/>
                <a:gd name="T17" fmla="*/ 145 h 190"/>
                <a:gd name="T18" fmla="*/ 21 w 253"/>
                <a:gd name="T19" fmla="*/ 122 h 190"/>
                <a:gd name="T20" fmla="*/ 67 w 253"/>
                <a:gd name="T21" fmla="*/ 79 h 190"/>
                <a:gd name="T22" fmla="*/ 122 w 253"/>
                <a:gd name="T23" fmla="*/ 100 h 190"/>
                <a:gd name="T24" fmla="*/ 178 w 253"/>
                <a:gd name="T25" fmla="*/ 145 h 190"/>
                <a:gd name="T26" fmla="*/ 222 w 253"/>
                <a:gd name="T27" fmla="*/ 212 h 190"/>
                <a:gd name="T28" fmla="*/ 232 w 253"/>
                <a:gd name="T29" fmla="*/ 212 h 190"/>
                <a:gd name="T30" fmla="*/ 232 w 253"/>
                <a:gd name="T31" fmla="*/ 189 h 1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3"/>
                <a:gd name="T49" fmla="*/ 0 h 190"/>
                <a:gd name="T50" fmla="*/ 253 w 253"/>
                <a:gd name="T51" fmla="*/ 190 h 1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3" h="190">
                  <a:moveTo>
                    <a:pt x="253" y="170"/>
                  </a:moveTo>
                  <a:lnTo>
                    <a:pt x="193" y="90"/>
                  </a:lnTo>
                  <a:lnTo>
                    <a:pt x="133" y="20"/>
                  </a:lnTo>
                  <a:lnTo>
                    <a:pt x="61" y="0"/>
                  </a:lnTo>
                  <a:lnTo>
                    <a:pt x="36" y="0"/>
                  </a:lnTo>
                  <a:lnTo>
                    <a:pt x="12" y="40"/>
                  </a:lnTo>
                  <a:lnTo>
                    <a:pt x="0" y="70"/>
                  </a:lnTo>
                  <a:lnTo>
                    <a:pt x="0" y="110"/>
                  </a:lnTo>
                  <a:lnTo>
                    <a:pt x="12" y="130"/>
                  </a:lnTo>
                  <a:lnTo>
                    <a:pt x="24" y="110"/>
                  </a:lnTo>
                  <a:lnTo>
                    <a:pt x="73" y="70"/>
                  </a:lnTo>
                  <a:lnTo>
                    <a:pt x="133" y="90"/>
                  </a:lnTo>
                  <a:lnTo>
                    <a:pt x="193" y="130"/>
                  </a:lnTo>
                  <a:lnTo>
                    <a:pt x="241" y="190"/>
                  </a:lnTo>
                  <a:lnTo>
                    <a:pt x="253" y="190"/>
                  </a:lnTo>
                  <a:lnTo>
                    <a:pt x="253" y="17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44" name="Freeform 71"/>
            <p:cNvSpPr>
              <a:spLocks/>
            </p:cNvSpPr>
            <p:nvPr/>
          </p:nvSpPr>
          <p:spPr bwMode="auto">
            <a:xfrm>
              <a:off x="10023" y="14857"/>
              <a:ext cx="82" cy="469"/>
            </a:xfrm>
            <a:custGeom>
              <a:avLst/>
              <a:gdLst>
                <a:gd name="T0" fmla="*/ 78 w 84"/>
                <a:gd name="T1" fmla="*/ 0 h 450"/>
                <a:gd name="T2" fmla="*/ 57 w 84"/>
                <a:gd name="T3" fmla="*/ 0 h 450"/>
                <a:gd name="T4" fmla="*/ 33 w 84"/>
                <a:gd name="T5" fmla="*/ 69 h 450"/>
                <a:gd name="T6" fmla="*/ 12 w 84"/>
                <a:gd name="T7" fmla="*/ 135 h 450"/>
                <a:gd name="T8" fmla="*/ 0 w 84"/>
                <a:gd name="T9" fmla="*/ 238 h 450"/>
                <a:gd name="T10" fmla="*/ 12 w 84"/>
                <a:gd name="T11" fmla="*/ 351 h 450"/>
                <a:gd name="T12" fmla="*/ 45 w 84"/>
                <a:gd name="T13" fmla="*/ 487 h 450"/>
                <a:gd name="T14" fmla="*/ 57 w 84"/>
                <a:gd name="T15" fmla="*/ 510 h 450"/>
                <a:gd name="T16" fmla="*/ 66 w 84"/>
                <a:gd name="T17" fmla="*/ 510 h 450"/>
                <a:gd name="T18" fmla="*/ 78 w 84"/>
                <a:gd name="T19" fmla="*/ 487 h 450"/>
                <a:gd name="T20" fmla="*/ 66 w 84"/>
                <a:gd name="T21" fmla="*/ 441 h 450"/>
                <a:gd name="T22" fmla="*/ 57 w 84"/>
                <a:gd name="T23" fmla="*/ 351 h 450"/>
                <a:gd name="T24" fmla="*/ 57 w 84"/>
                <a:gd name="T25" fmla="*/ 283 h 450"/>
                <a:gd name="T26" fmla="*/ 66 w 84"/>
                <a:gd name="T27" fmla="*/ 181 h 450"/>
                <a:gd name="T28" fmla="*/ 78 w 84"/>
                <a:gd name="T29" fmla="*/ 91 h 450"/>
                <a:gd name="T30" fmla="*/ 78 w 84"/>
                <a:gd name="T31" fmla="*/ 0 h 4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4"/>
                <a:gd name="T49" fmla="*/ 0 h 450"/>
                <a:gd name="T50" fmla="*/ 84 w 84"/>
                <a:gd name="T51" fmla="*/ 450 h 4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4" h="450">
                  <a:moveTo>
                    <a:pt x="84" y="0"/>
                  </a:moveTo>
                  <a:lnTo>
                    <a:pt x="60" y="0"/>
                  </a:lnTo>
                  <a:lnTo>
                    <a:pt x="36" y="60"/>
                  </a:lnTo>
                  <a:lnTo>
                    <a:pt x="12" y="120"/>
                  </a:lnTo>
                  <a:lnTo>
                    <a:pt x="0" y="210"/>
                  </a:lnTo>
                  <a:lnTo>
                    <a:pt x="12" y="310"/>
                  </a:lnTo>
                  <a:lnTo>
                    <a:pt x="48" y="430"/>
                  </a:lnTo>
                  <a:lnTo>
                    <a:pt x="60" y="450"/>
                  </a:lnTo>
                  <a:lnTo>
                    <a:pt x="72" y="450"/>
                  </a:lnTo>
                  <a:lnTo>
                    <a:pt x="84" y="430"/>
                  </a:lnTo>
                  <a:lnTo>
                    <a:pt x="72" y="390"/>
                  </a:lnTo>
                  <a:lnTo>
                    <a:pt x="60" y="310"/>
                  </a:lnTo>
                  <a:lnTo>
                    <a:pt x="60" y="250"/>
                  </a:lnTo>
                  <a:lnTo>
                    <a:pt x="72" y="160"/>
                  </a:lnTo>
                  <a:lnTo>
                    <a:pt x="84" y="8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45" name="Freeform 72"/>
            <p:cNvSpPr>
              <a:spLocks/>
            </p:cNvSpPr>
            <p:nvPr/>
          </p:nvSpPr>
          <p:spPr bwMode="auto">
            <a:xfrm>
              <a:off x="2045" y="13793"/>
              <a:ext cx="304" cy="699"/>
            </a:xfrm>
            <a:custGeom>
              <a:avLst/>
              <a:gdLst>
                <a:gd name="T0" fmla="*/ 132 w 313"/>
                <a:gd name="T1" fmla="*/ 69 h 670"/>
                <a:gd name="T2" fmla="*/ 87 w 313"/>
                <a:gd name="T3" fmla="*/ 46 h 670"/>
                <a:gd name="T4" fmla="*/ 54 w 313"/>
                <a:gd name="T5" fmla="*/ 46 h 670"/>
                <a:gd name="T6" fmla="*/ 54 w 313"/>
                <a:gd name="T7" fmla="*/ 114 h 670"/>
                <a:gd name="T8" fmla="*/ 66 w 313"/>
                <a:gd name="T9" fmla="*/ 250 h 670"/>
                <a:gd name="T10" fmla="*/ 66 w 313"/>
                <a:gd name="T11" fmla="*/ 443 h 670"/>
                <a:gd name="T12" fmla="*/ 45 w 313"/>
                <a:gd name="T13" fmla="*/ 579 h 670"/>
                <a:gd name="T14" fmla="*/ 12 w 313"/>
                <a:gd name="T15" fmla="*/ 715 h 670"/>
                <a:gd name="T16" fmla="*/ 0 w 313"/>
                <a:gd name="T17" fmla="*/ 761 h 670"/>
                <a:gd name="T18" fmla="*/ 12 w 313"/>
                <a:gd name="T19" fmla="*/ 761 h 670"/>
                <a:gd name="T20" fmla="*/ 33 w 313"/>
                <a:gd name="T21" fmla="*/ 715 h 670"/>
                <a:gd name="T22" fmla="*/ 66 w 313"/>
                <a:gd name="T23" fmla="*/ 625 h 670"/>
                <a:gd name="T24" fmla="*/ 153 w 313"/>
                <a:gd name="T25" fmla="*/ 397 h 670"/>
                <a:gd name="T26" fmla="*/ 243 w 313"/>
                <a:gd name="T27" fmla="*/ 159 h 670"/>
                <a:gd name="T28" fmla="*/ 276 w 313"/>
                <a:gd name="T29" fmla="*/ 69 h 670"/>
                <a:gd name="T30" fmla="*/ 287 w 313"/>
                <a:gd name="T31" fmla="*/ 23 h 670"/>
                <a:gd name="T32" fmla="*/ 287 w 313"/>
                <a:gd name="T33" fmla="*/ 0 h 670"/>
                <a:gd name="T34" fmla="*/ 276 w 313"/>
                <a:gd name="T35" fmla="*/ 0 h 670"/>
                <a:gd name="T36" fmla="*/ 243 w 313"/>
                <a:gd name="T37" fmla="*/ 23 h 670"/>
                <a:gd name="T38" fmla="*/ 199 w 313"/>
                <a:gd name="T39" fmla="*/ 46 h 670"/>
                <a:gd name="T40" fmla="*/ 153 w 313"/>
                <a:gd name="T41" fmla="*/ 91 h 670"/>
                <a:gd name="T42" fmla="*/ 144 w 313"/>
                <a:gd name="T43" fmla="*/ 91 h 670"/>
                <a:gd name="T44" fmla="*/ 132 w 313"/>
                <a:gd name="T45" fmla="*/ 69 h 6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3"/>
                <a:gd name="T70" fmla="*/ 0 h 670"/>
                <a:gd name="T71" fmla="*/ 313 w 313"/>
                <a:gd name="T72" fmla="*/ 670 h 67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3" h="670">
                  <a:moveTo>
                    <a:pt x="144" y="60"/>
                  </a:moveTo>
                  <a:lnTo>
                    <a:pt x="96" y="40"/>
                  </a:lnTo>
                  <a:lnTo>
                    <a:pt x="60" y="40"/>
                  </a:lnTo>
                  <a:lnTo>
                    <a:pt x="60" y="100"/>
                  </a:lnTo>
                  <a:lnTo>
                    <a:pt x="72" y="220"/>
                  </a:lnTo>
                  <a:lnTo>
                    <a:pt x="72" y="390"/>
                  </a:lnTo>
                  <a:lnTo>
                    <a:pt x="48" y="510"/>
                  </a:lnTo>
                  <a:lnTo>
                    <a:pt x="12" y="630"/>
                  </a:lnTo>
                  <a:lnTo>
                    <a:pt x="0" y="670"/>
                  </a:lnTo>
                  <a:lnTo>
                    <a:pt x="12" y="670"/>
                  </a:lnTo>
                  <a:lnTo>
                    <a:pt x="36" y="630"/>
                  </a:lnTo>
                  <a:lnTo>
                    <a:pt x="72" y="550"/>
                  </a:lnTo>
                  <a:lnTo>
                    <a:pt x="168" y="350"/>
                  </a:lnTo>
                  <a:lnTo>
                    <a:pt x="265" y="140"/>
                  </a:lnTo>
                  <a:lnTo>
                    <a:pt x="301" y="60"/>
                  </a:lnTo>
                  <a:lnTo>
                    <a:pt x="313" y="20"/>
                  </a:lnTo>
                  <a:lnTo>
                    <a:pt x="313" y="0"/>
                  </a:lnTo>
                  <a:lnTo>
                    <a:pt x="301" y="0"/>
                  </a:lnTo>
                  <a:lnTo>
                    <a:pt x="265" y="20"/>
                  </a:lnTo>
                  <a:lnTo>
                    <a:pt x="217" y="40"/>
                  </a:lnTo>
                  <a:lnTo>
                    <a:pt x="168" y="80"/>
                  </a:lnTo>
                  <a:lnTo>
                    <a:pt x="156" y="80"/>
                  </a:lnTo>
                  <a:lnTo>
                    <a:pt x="144" y="6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46" name="Freeform 73"/>
            <p:cNvSpPr>
              <a:spLocks/>
            </p:cNvSpPr>
            <p:nvPr/>
          </p:nvSpPr>
          <p:spPr bwMode="auto">
            <a:xfrm>
              <a:off x="1917" y="14044"/>
              <a:ext cx="82" cy="532"/>
            </a:xfrm>
            <a:custGeom>
              <a:avLst/>
              <a:gdLst>
                <a:gd name="T0" fmla="*/ 21 w 84"/>
                <a:gd name="T1" fmla="*/ 579 h 510"/>
                <a:gd name="T2" fmla="*/ 57 w 84"/>
                <a:gd name="T3" fmla="*/ 420 h 510"/>
                <a:gd name="T4" fmla="*/ 78 w 84"/>
                <a:gd name="T5" fmla="*/ 261 h 510"/>
                <a:gd name="T6" fmla="*/ 78 w 84"/>
                <a:gd name="T7" fmla="*/ 113 h 510"/>
                <a:gd name="T8" fmla="*/ 57 w 84"/>
                <a:gd name="T9" fmla="*/ 0 h 510"/>
                <a:gd name="T10" fmla="*/ 33 w 84"/>
                <a:gd name="T11" fmla="*/ 0 h 510"/>
                <a:gd name="T12" fmla="*/ 12 w 84"/>
                <a:gd name="T13" fmla="*/ 23 h 510"/>
                <a:gd name="T14" fmla="*/ 0 w 84"/>
                <a:gd name="T15" fmla="*/ 69 h 510"/>
                <a:gd name="T16" fmla="*/ 0 w 84"/>
                <a:gd name="T17" fmla="*/ 113 h 510"/>
                <a:gd name="T18" fmla="*/ 21 w 84"/>
                <a:gd name="T19" fmla="*/ 216 h 510"/>
                <a:gd name="T20" fmla="*/ 45 w 84"/>
                <a:gd name="T21" fmla="*/ 352 h 510"/>
                <a:gd name="T22" fmla="*/ 33 w 84"/>
                <a:gd name="T23" fmla="*/ 465 h 510"/>
                <a:gd name="T24" fmla="*/ 12 w 84"/>
                <a:gd name="T25" fmla="*/ 556 h 510"/>
                <a:gd name="T26" fmla="*/ 12 w 84"/>
                <a:gd name="T27" fmla="*/ 579 h 510"/>
                <a:gd name="T28" fmla="*/ 21 w 84"/>
                <a:gd name="T29" fmla="*/ 579 h 51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"/>
                <a:gd name="T46" fmla="*/ 0 h 510"/>
                <a:gd name="T47" fmla="*/ 84 w 84"/>
                <a:gd name="T48" fmla="*/ 510 h 51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" h="510">
                  <a:moveTo>
                    <a:pt x="24" y="510"/>
                  </a:moveTo>
                  <a:lnTo>
                    <a:pt x="60" y="370"/>
                  </a:lnTo>
                  <a:lnTo>
                    <a:pt x="84" y="230"/>
                  </a:lnTo>
                  <a:lnTo>
                    <a:pt x="84" y="100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12" y="20"/>
                  </a:lnTo>
                  <a:lnTo>
                    <a:pt x="0" y="60"/>
                  </a:lnTo>
                  <a:lnTo>
                    <a:pt x="0" y="100"/>
                  </a:lnTo>
                  <a:lnTo>
                    <a:pt x="24" y="190"/>
                  </a:lnTo>
                  <a:lnTo>
                    <a:pt x="48" y="310"/>
                  </a:lnTo>
                  <a:lnTo>
                    <a:pt x="36" y="410"/>
                  </a:lnTo>
                  <a:lnTo>
                    <a:pt x="12" y="490"/>
                  </a:lnTo>
                  <a:lnTo>
                    <a:pt x="12" y="510"/>
                  </a:lnTo>
                  <a:lnTo>
                    <a:pt x="24" y="51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47" name="Freeform 74"/>
            <p:cNvSpPr>
              <a:spLocks/>
            </p:cNvSpPr>
            <p:nvPr/>
          </p:nvSpPr>
          <p:spPr bwMode="auto">
            <a:xfrm>
              <a:off x="1778" y="13698"/>
              <a:ext cx="232" cy="221"/>
            </a:xfrm>
            <a:custGeom>
              <a:avLst/>
              <a:gdLst>
                <a:gd name="T0" fmla="*/ 206 w 240"/>
                <a:gd name="T1" fmla="*/ 105 h 210"/>
                <a:gd name="T2" fmla="*/ 162 w 240"/>
                <a:gd name="T3" fmla="*/ 36 h 210"/>
                <a:gd name="T4" fmla="*/ 120 w 240"/>
                <a:gd name="T5" fmla="*/ 0 h 210"/>
                <a:gd name="T6" fmla="*/ 66 w 240"/>
                <a:gd name="T7" fmla="*/ 0 h 210"/>
                <a:gd name="T8" fmla="*/ 21 w 240"/>
                <a:gd name="T9" fmla="*/ 36 h 210"/>
                <a:gd name="T10" fmla="*/ 0 w 240"/>
                <a:gd name="T11" fmla="*/ 82 h 210"/>
                <a:gd name="T12" fmla="*/ 0 w 240"/>
                <a:gd name="T13" fmla="*/ 105 h 210"/>
                <a:gd name="T14" fmla="*/ 12 w 240"/>
                <a:gd name="T15" fmla="*/ 105 h 210"/>
                <a:gd name="T16" fmla="*/ 33 w 240"/>
                <a:gd name="T17" fmla="*/ 105 h 210"/>
                <a:gd name="T18" fmla="*/ 108 w 240"/>
                <a:gd name="T19" fmla="*/ 128 h 210"/>
                <a:gd name="T20" fmla="*/ 141 w 240"/>
                <a:gd name="T21" fmla="*/ 152 h 210"/>
                <a:gd name="T22" fmla="*/ 174 w 240"/>
                <a:gd name="T23" fmla="*/ 221 h 210"/>
                <a:gd name="T24" fmla="*/ 184 w 240"/>
                <a:gd name="T25" fmla="*/ 245 h 210"/>
                <a:gd name="T26" fmla="*/ 206 w 240"/>
                <a:gd name="T27" fmla="*/ 221 h 210"/>
                <a:gd name="T28" fmla="*/ 217 w 240"/>
                <a:gd name="T29" fmla="*/ 175 h 210"/>
                <a:gd name="T30" fmla="*/ 206 w 240"/>
                <a:gd name="T31" fmla="*/ 105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0"/>
                <a:gd name="T49" fmla="*/ 0 h 210"/>
                <a:gd name="T50" fmla="*/ 240 w 240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0" h="210">
                  <a:moveTo>
                    <a:pt x="228" y="90"/>
                  </a:moveTo>
                  <a:lnTo>
                    <a:pt x="180" y="30"/>
                  </a:lnTo>
                  <a:lnTo>
                    <a:pt x="132" y="0"/>
                  </a:lnTo>
                  <a:lnTo>
                    <a:pt x="72" y="0"/>
                  </a:lnTo>
                  <a:lnTo>
                    <a:pt x="24" y="30"/>
                  </a:lnTo>
                  <a:lnTo>
                    <a:pt x="0" y="70"/>
                  </a:lnTo>
                  <a:lnTo>
                    <a:pt x="0" y="90"/>
                  </a:lnTo>
                  <a:lnTo>
                    <a:pt x="12" y="90"/>
                  </a:lnTo>
                  <a:lnTo>
                    <a:pt x="36" y="90"/>
                  </a:lnTo>
                  <a:lnTo>
                    <a:pt x="120" y="110"/>
                  </a:lnTo>
                  <a:lnTo>
                    <a:pt x="156" y="130"/>
                  </a:lnTo>
                  <a:lnTo>
                    <a:pt x="192" y="190"/>
                  </a:lnTo>
                  <a:lnTo>
                    <a:pt x="204" y="210"/>
                  </a:lnTo>
                  <a:lnTo>
                    <a:pt x="228" y="190"/>
                  </a:lnTo>
                  <a:lnTo>
                    <a:pt x="240" y="150"/>
                  </a:lnTo>
                  <a:lnTo>
                    <a:pt x="228" y="9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48" name="Freeform 75"/>
            <p:cNvSpPr>
              <a:spLocks/>
            </p:cNvSpPr>
            <p:nvPr/>
          </p:nvSpPr>
          <p:spPr bwMode="auto">
            <a:xfrm>
              <a:off x="1591" y="14794"/>
              <a:ext cx="187" cy="105"/>
            </a:xfrm>
            <a:custGeom>
              <a:avLst/>
              <a:gdLst>
                <a:gd name="T0" fmla="*/ 166 w 192"/>
                <a:gd name="T1" fmla="*/ 69 h 100"/>
                <a:gd name="T2" fmla="*/ 132 w 192"/>
                <a:gd name="T3" fmla="*/ 69 h 100"/>
                <a:gd name="T4" fmla="*/ 99 w 192"/>
                <a:gd name="T5" fmla="*/ 23 h 100"/>
                <a:gd name="T6" fmla="*/ 78 w 192"/>
                <a:gd name="T7" fmla="*/ 0 h 100"/>
                <a:gd name="T8" fmla="*/ 66 w 192"/>
                <a:gd name="T9" fmla="*/ 0 h 100"/>
                <a:gd name="T10" fmla="*/ 0 w 192"/>
                <a:gd name="T11" fmla="*/ 92 h 100"/>
                <a:gd name="T12" fmla="*/ 12 w 192"/>
                <a:gd name="T13" fmla="*/ 115 h 100"/>
                <a:gd name="T14" fmla="*/ 66 w 192"/>
                <a:gd name="T15" fmla="*/ 69 h 100"/>
                <a:gd name="T16" fmla="*/ 90 w 192"/>
                <a:gd name="T17" fmla="*/ 69 h 100"/>
                <a:gd name="T18" fmla="*/ 123 w 192"/>
                <a:gd name="T19" fmla="*/ 115 h 100"/>
                <a:gd name="T20" fmla="*/ 166 w 192"/>
                <a:gd name="T21" fmla="*/ 92 h 100"/>
                <a:gd name="T22" fmla="*/ 166 w 192"/>
                <a:gd name="T23" fmla="*/ 69 h 100"/>
                <a:gd name="T24" fmla="*/ 177 w 192"/>
                <a:gd name="T25" fmla="*/ 69 h 100"/>
                <a:gd name="T26" fmla="*/ 166 w 192"/>
                <a:gd name="T27" fmla="*/ 69 h 1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2"/>
                <a:gd name="T43" fmla="*/ 0 h 100"/>
                <a:gd name="T44" fmla="*/ 192 w 192"/>
                <a:gd name="T45" fmla="*/ 100 h 1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2" h="100">
                  <a:moveTo>
                    <a:pt x="180" y="60"/>
                  </a:moveTo>
                  <a:lnTo>
                    <a:pt x="144" y="60"/>
                  </a:lnTo>
                  <a:lnTo>
                    <a:pt x="108" y="20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0" y="80"/>
                  </a:lnTo>
                  <a:lnTo>
                    <a:pt x="12" y="100"/>
                  </a:lnTo>
                  <a:lnTo>
                    <a:pt x="72" y="60"/>
                  </a:lnTo>
                  <a:lnTo>
                    <a:pt x="96" y="60"/>
                  </a:lnTo>
                  <a:lnTo>
                    <a:pt x="132" y="100"/>
                  </a:lnTo>
                  <a:lnTo>
                    <a:pt x="180" y="80"/>
                  </a:lnTo>
                  <a:lnTo>
                    <a:pt x="180" y="60"/>
                  </a:lnTo>
                  <a:lnTo>
                    <a:pt x="192" y="60"/>
                  </a:lnTo>
                  <a:lnTo>
                    <a:pt x="180" y="6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49" name="Freeform 76"/>
            <p:cNvSpPr>
              <a:spLocks/>
            </p:cNvSpPr>
            <p:nvPr/>
          </p:nvSpPr>
          <p:spPr bwMode="auto">
            <a:xfrm>
              <a:off x="1603" y="14878"/>
              <a:ext cx="279" cy="668"/>
            </a:xfrm>
            <a:custGeom>
              <a:avLst/>
              <a:gdLst>
                <a:gd name="T0" fmla="*/ 262 w 288"/>
                <a:gd name="T1" fmla="*/ 23 h 640"/>
                <a:gd name="T2" fmla="*/ 251 w 288"/>
                <a:gd name="T3" fmla="*/ 69 h 640"/>
                <a:gd name="T4" fmla="*/ 218 w 288"/>
                <a:gd name="T5" fmla="*/ 159 h 640"/>
                <a:gd name="T6" fmla="*/ 141 w 288"/>
                <a:gd name="T7" fmla="*/ 375 h 640"/>
                <a:gd name="T8" fmla="*/ 54 w 288"/>
                <a:gd name="T9" fmla="*/ 602 h 640"/>
                <a:gd name="T10" fmla="*/ 21 w 288"/>
                <a:gd name="T11" fmla="*/ 682 h 640"/>
                <a:gd name="T12" fmla="*/ 0 w 288"/>
                <a:gd name="T13" fmla="*/ 727 h 640"/>
                <a:gd name="T14" fmla="*/ 0 w 288"/>
                <a:gd name="T15" fmla="*/ 705 h 640"/>
                <a:gd name="T16" fmla="*/ 0 w 288"/>
                <a:gd name="T17" fmla="*/ 659 h 640"/>
                <a:gd name="T18" fmla="*/ 21 w 288"/>
                <a:gd name="T19" fmla="*/ 467 h 640"/>
                <a:gd name="T20" fmla="*/ 21 w 288"/>
                <a:gd name="T21" fmla="*/ 375 h 640"/>
                <a:gd name="T22" fmla="*/ 12 w 288"/>
                <a:gd name="T23" fmla="*/ 307 h 640"/>
                <a:gd name="T24" fmla="*/ 12 w 288"/>
                <a:gd name="T25" fmla="*/ 284 h 640"/>
                <a:gd name="T26" fmla="*/ 21 w 288"/>
                <a:gd name="T27" fmla="*/ 284 h 640"/>
                <a:gd name="T28" fmla="*/ 66 w 288"/>
                <a:gd name="T29" fmla="*/ 262 h 640"/>
                <a:gd name="T30" fmla="*/ 132 w 288"/>
                <a:gd name="T31" fmla="*/ 193 h 640"/>
                <a:gd name="T32" fmla="*/ 196 w 288"/>
                <a:gd name="T33" fmla="*/ 114 h 640"/>
                <a:gd name="T34" fmla="*/ 240 w 288"/>
                <a:gd name="T35" fmla="*/ 23 h 640"/>
                <a:gd name="T36" fmla="*/ 262 w 288"/>
                <a:gd name="T37" fmla="*/ 0 h 640"/>
                <a:gd name="T38" fmla="*/ 262 w 288"/>
                <a:gd name="T39" fmla="*/ 23 h 6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8"/>
                <a:gd name="T61" fmla="*/ 0 h 640"/>
                <a:gd name="T62" fmla="*/ 288 w 288"/>
                <a:gd name="T63" fmla="*/ 640 h 6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8" h="640">
                  <a:moveTo>
                    <a:pt x="288" y="20"/>
                  </a:moveTo>
                  <a:lnTo>
                    <a:pt x="276" y="60"/>
                  </a:lnTo>
                  <a:lnTo>
                    <a:pt x="240" y="140"/>
                  </a:lnTo>
                  <a:lnTo>
                    <a:pt x="156" y="330"/>
                  </a:lnTo>
                  <a:lnTo>
                    <a:pt x="60" y="530"/>
                  </a:lnTo>
                  <a:lnTo>
                    <a:pt x="24" y="600"/>
                  </a:lnTo>
                  <a:lnTo>
                    <a:pt x="0" y="640"/>
                  </a:lnTo>
                  <a:lnTo>
                    <a:pt x="0" y="620"/>
                  </a:lnTo>
                  <a:lnTo>
                    <a:pt x="0" y="580"/>
                  </a:lnTo>
                  <a:lnTo>
                    <a:pt x="24" y="410"/>
                  </a:lnTo>
                  <a:lnTo>
                    <a:pt x="24" y="330"/>
                  </a:lnTo>
                  <a:lnTo>
                    <a:pt x="12" y="270"/>
                  </a:lnTo>
                  <a:lnTo>
                    <a:pt x="12" y="250"/>
                  </a:lnTo>
                  <a:lnTo>
                    <a:pt x="24" y="250"/>
                  </a:lnTo>
                  <a:lnTo>
                    <a:pt x="72" y="230"/>
                  </a:lnTo>
                  <a:lnTo>
                    <a:pt x="144" y="170"/>
                  </a:lnTo>
                  <a:lnTo>
                    <a:pt x="216" y="100"/>
                  </a:lnTo>
                  <a:lnTo>
                    <a:pt x="264" y="20"/>
                  </a:lnTo>
                  <a:lnTo>
                    <a:pt x="288" y="0"/>
                  </a:lnTo>
                  <a:lnTo>
                    <a:pt x="288" y="2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50" name="Freeform 77"/>
            <p:cNvSpPr>
              <a:spLocks/>
            </p:cNvSpPr>
            <p:nvPr/>
          </p:nvSpPr>
          <p:spPr bwMode="auto">
            <a:xfrm>
              <a:off x="1871" y="15201"/>
              <a:ext cx="35" cy="471"/>
            </a:xfrm>
            <a:custGeom>
              <a:avLst/>
              <a:gdLst>
                <a:gd name="T0" fmla="*/ 21 w 36"/>
                <a:gd name="T1" fmla="*/ 493 h 450"/>
                <a:gd name="T2" fmla="*/ 33 w 36"/>
                <a:gd name="T3" fmla="*/ 401 h 450"/>
                <a:gd name="T4" fmla="*/ 33 w 36"/>
                <a:gd name="T5" fmla="*/ 355 h 450"/>
                <a:gd name="T6" fmla="*/ 33 w 36"/>
                <a:gd name="T7" fmla="*/ 310 h 450"/>
                <a:gd name="T8" fmla="*/ 21 w 36"/>
                <a:gd name="T9" fmla="*/ 206 h 450"/>
                <a:gd name="T10" fmla="*/ 33 w 36"/>
                <a:gd name="T11" fmla="*/ 69 h 450"/>
                <a:gd name="T12" fmla="*/ 33 w 36"/>
                <a:gd name="T13" fmla="*/ 23 h 450"/>
                <a:gd name="T14" fmla="*/ 33 w 36"/>
                <a:gd name="T15" fmla="*/ 0 h 450"/>
                <a:gd name="T16" fmla="*/ 21 w 36"/>
                <a:gd name="T17" fmla="*/ 0 h 450"/>
                <a:gd name="T18" fmla="*/ 12 w 36"/>
                <a:gd name="T19" fmla="*/ 23 h 450"/>
                <a:gd name="T20" fmla="*/ 0 w 36"/>
                <a:gd name="T21" fmla="*/ 138 h 450"/>
                <a:gd name="T22" fmla="*/ 0 w 36"/>
                <a:gd name="T23" fmla="*/ 275 h 450"/>
                <a:gd name="T24" fmla="*/ 0 w 36"/>
                <a:gd name="T25" fmla="*/ 401 h 450"/>
                <a:gd name="T26" fmla="*/ 12 w 36"/>
                <a:gd name="T27" fmla="*/ 516 h 450"/>
                <a:gd name="T28" fmla="*/ 21 w 36"/>
                <a:gd name="T29" fmla="*/ 516 h 450"/>
                <a:gd name="T30" fmla="*/ 21 w 36"/>
                <a:gd name="T31" fmla="*/ 493 h 4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"/>
                <a:gd name="T49" fmla="*/ 0 h 450"/>
                <a:gd name="T50" fmla="*/ 36 w 36"/>
                <a:gd name="T51" fmla="*/ 450 h 4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" h="450">
                  <a:moveTo>
                    <a:pt x="24" y="430"/>
                  </a:moveTo>
                  <a:lnTo>
                    <a:pt x="36" y="350"/>
                  </a:lnTo>
                  <a:lnTo>
                    <a:pt x="36" y="310"/>
                  </a:lnTo>
                  <a:lnTo>
                    <a:pt x="36" y="270"/>
                  </a:lnTo>
                  <a:lnTo>
                    <a:pt x="24" y="180"/>
                  </a:lnTo>
                  <a:lnTo>
                    <a:pt x="36" y="60"/>
                  </a:lnTo>
                  <a:lnTo>
                    <a:pt x="36" y="2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12" y="20"/>
                  </a:lnTo>
                  <a:lnTo>
                    <a:pt x="0" y="120"/>
                  </a:lnTo>
                  <a:lnTo>
                    <a:pt x="0" y="240"/>
                  </a:lnTo>
                  <a:lnTo>
                    <a:pt x="0" y="350"/>
                  </a:lnTo>
                  <a:lnTo>
                    <a:pt x="12" y="450"/>
                  </a:lnTo>
                  <a:lnTo>
                    <a:pt x="24" y="450"/>
                  </a:lnTo>
                  <a:lnTo>
                    <a:pt x="24" y="43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51" name="Freeform 78"/>
            <p:cNvSpPr>
              <a:spLocks/>
            </p:cNvSpPr>
            <p:nvPr/>
          </p:nvSpPr>
          <p:spPr bwMode="auto">
            <a:xfrm>
              <a:off x="2045" y="14555"/>
              <a:ext cx="257" cy="197"/>
            </a:xfrm>
            <a:custGeom>
              <a:avLst/>
              <a:gdLst>
                <a:gd name="T0" fmla="*/ 0 w 265"/>
                <a:gd name="T1" fmla="*/ 189 h 190"/>
                <a:gd name="T2" fmla="*/ 45 w 265"/>
                <a:gd name="T3" fmla="*/ 100 h 190"/>
                <a:gd name="T4" fmla="*/ 109 w 265"/>
                <a:gd name="T5" fmla="*/ 23 h 190"/>
                <a:gd name="T6" fmla="*/ 176 w 265"/>
                <a:gd name="T7" fmla="*/ 0 h 190"/>
                <a:gd name="T8" fmla="*/ 209 w 265"/>
                <a:gd name="T9" fmla="*/ 0 h 190"/>
                <a:gd name="T10" fmla="*/ 231 w 265"/>
                <a:gd name="T11" fmla="*/ 45 h 190"/>
                <a:gd name="T12" fmla="*/ 241 w 265"/>
                <a:gd name="T13" fmla="*/ 79 h 190"/>
                <a:gd name="T14" fmla="*/ 231 w 265"/>
                <a:gd name="T15" fmla="*/ 122 h 190"/>
                <a:gd name="T16" fmla="*/ 220 w 265"/>
                <a:gd name="T17" fmla="*/ 145 h 190"/>
                <a:gd name="T18" fmla="*/ 209 w 265"/>
                <a:gd name="T19" fmla="*/ 122 h 190"/>
                <a:gd name="T20" fmla="*/ 165 w 265"/>
                <a:gd name="T21" fmla="*/ 79 h 190"/>
                <a:gd name="T22" fmla="*/ 99 w 265"/>
                <a:gd name="T23" fmla="*/ 100 h 190"/>
                <a:gd name="T24" fmla="*/ 45 w 265"/>
                <a:gd name="T25" fmla="*/ 145 h 190"/>
                <a:gd name="T26" fmla="*/ 0 w 265"/>
                <a:gd name="T27" fmla="*/ 212 h 190"/>
                <a:gd name="T28" fmla="*/ 0 w 265"/>
                <a:gd name="T29" fmla="*/ 212 h 190"/>
                <a:gd name="T30" fmla="*/ 0 w 265"/>
                <a:gd name="T31" fmla="*/ 189 h 19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5"/>
                <a:gd name="T49" fmla="*/ 0 h 190"/>
                <a:gd name="T50" fmla="*/ 265 w 265"/>
                <a:gd name="T51" fmla="*/ 190 h 19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5" h="190">
                  <a:moveTo>
                    <a:pt x="0" y="170"/>
                  </a:moveTo>
                  <a:lnTo>
                    <a:pt x="48" y="90"/>
                  </a:lnTo>
                  <a:lnTo>
                    <a:pt x="120" y="20"/>
                  </a:lnTo>
                  <a:lnTo>
                    <a:pt x="193" y="0"/>
                  </a:lnTo>
                  <a:lnTo>
                    <a:pt x="229" y="0"/>
                  </a:lnTo>
                  <a:lnTo>
                    <a:pt x="253" y="40"/>
                  </a:lnTo>
                  <a:lnTo>
                    <a:pt x="265" y="70"/>
                  </a:lnTo>
                  <a:lnTo>
                    <a:pt x="253" y="110"/>
                  </a:lnTo>
                  <a:lnTo>
                    <a:pt x="241" y="130"/>
                  </a:lnTo>
                  <a:lnTo>
                    <a:pt x="229" y="110"/>
                  </a:lnTo>
                  <a:lnTo>
                    <a:pt x="180" y="70"/>
                  </a:lnTo>
                  <a:lnTo>
                    <a:pt x="108" y="90"/>
                  </a:lnTo>
                  <a:lnTo>
                    <a:pt x="48" y="130"/>
                  </a:lnTo>
                  <a:lnTo>
                    <a:pt x="0" y="19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52" name="Freeform 79"/>
            <p:cNvSpPr>
              <a:spLocks/>
            </p:cNvSpPr>
            <p:nvPr/>
          </p:nvSpPr>
          <p:spPr bwMode="auto">
            <a:xfrm>
              <a:off x="2267" y="14857"/>
              <a:ext cx="94" cy="469"/>
            </a:xfrm>
            <a:custGeom>
              <a:avLst/>
              <a:gdLst>
                <a:gd name="T0" fmla="*/ 12 w 96"/>
                <a:gd name="T1" fmla="*/ 0 h 450"/>
                <a:gd name="T2" fmla="*/ 33 w 96"/>
                <a:gd name="T3" fmla="*/ 0 h 450"/>
                <a:gd name="T4" fmla="*/ 69 w 96"/>
                <a:gd name="T5" fmla="*/ 69 h 450"/>
                <a:gd name="T6" fmla="*/ 78 w 96"/>
                <a:gd name="T7" fmla="*/ 135 h 450"/>
                <a:gd name="T8" fmla="*/ 90 w 96"/>
                <a:gd name="T9" fmla="*/ 238 h 450"/>
                <a:gd name="T10" fmla="*/ 78 w 96"/>
                <a:gd name="T11" fmla="*/ 351 h 450"/>
                <a:gd name="T12" fmla="*/ 45 w 96"/>
                <a:gd name="T13" fmla="*/ 487 h 450"/>
                <a:gd name="T14" fmla="*/ 33 w 96"/>
                <a:gd name="T15" fmla="*/ 510 h 450"/>
                <a:gd name="T16" fmla="*/ 24 w 96"/>
                <a:gd name="T17" fmla="*/ 510 h 450"/>
                <a:gd name="T18" fmla="*/ 24 w 96"/>
                <a:gd name="T19" fmla="*/ 487 h 450"/>
                <a:gd name="T20" fmla="*/ 33 w 96"/>
                <a:gd name="T21" fmla="*/ 441 h 450"/>
                <a:gd name="T22" fmla="*/ 33 w 96"/>
                <a:gd name="T23" fmla="*/ 351 h 450"/>
                <a:gd name="T24" fmla="*/ 33 w 96"/>
                <a:gd name="T25" fmla="*/ 283 h 450"/>
                <a:gd name="T26" fmla="*/ 24 w 96"/>
                <a:gd name="T27" fmla="*/ 181 h 450"/>
                <a:gd name="T28" fmla="*/ 0 w 96"/>
                <a:gd name="T29" fmla="*/ 91 h 450"/>
                <a:gd name="T30" fmla="*/ 12 w 96"/>
                <a:gd name="T31" fmla="*/ 0 h 4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6"/>
                <a:gd name="T49" fmla="*/ 0 h 450"/>
                <a:gd name="T50" fmla="*/ 96 w 96"/>
                <a:gd name="T51" fmla="*/ 450 h 4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6" h="450">
                  <a:moveTo>
                    <a:pt x="12" y="0"/>
                  </a:moveTo>
                  <a:lnTo>
                    <a:pt x="36" y="0"/>
                  </a:lnTo>
                  <a:lnTo>
                    <a:pt x="72" y="60"/>
                  </a:lnTo>
                  <a:lnTo>
                    <a:pt x="84" y="120"/>
                  </a:lnTo>
                  <a:lnTo>
                    <a:pt x="96" y="210"/>
                  </a:lnTo>
                  <a:lnTo>
                    <a:pt x="84" y="310"/>
                  </a:lnTo>
                  <a:lnTo>
                    <a:pt x="48" y="430"/>
                  </a:lnTo>
                  <a:lnTo>
                    <a:pt x="36" y="450"/>
                  </a:lnTo>
                  <a:lnTo>
                    <a:pt x="24" y="450"/>
                  </a:lnTo>
                  <a:lnTo>
                    <a:pt x="24" y="430"/>
                  </a:lnTo>
                  <a:lnTo>
                    <a:pt x="36" y="390"/>
                  </a:lnTo>
                  <a:lnTo>
                    <a:pt x="36" y="310"/>
                  </a:lnTo>
                  <a:lnTo>
                    <a:pt x="36" y="250"/>
                  </a:lnTo>
                  <a:lnTo>
                    <a:pt x="24" y="160"/>
                  </a:lnTo>
                  <a:lnTo>
                    <a:pt x="0" y="8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762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53" name="Freeform 80"/>
            <p:cNvSpPr>
              <a:spLocks/>
            </p:cNvSpPr>
            <p:nvPr/>
          </p:nvSpPr>
          <p:spPr bwMode="auto">
            <a:xfrm>
              <a:off x="1952" y="1407"/>
              <a:ext cx="8468" cy="834"/>
            </a:xfrm>
            <a:custGeom>
              <a:avLst/>
              <a:gdLst>
                <a:gd name="T0" fmla="*/ 153 w 8730"/>
                <a:gd name="T1" fmla="*/ 158 h 800"/>
                <a:gd name="T2" fmla="*/ 54 w 8730"/>
                <a:gd name="T3" fmla="*/ 351 h 800"/>
                <a:gd name="T4" fmla="*/ 54 w 8730"/>
                <a:gd name="T5" fmla="*/ 622 h 800"/>
                <a:gd name="T6" fmla="*/ 110 w 8730"/>
                <a:gd name="T7" fmla="*/ 770 h 800"/>
                <a:gd name="T8" fmla="*/ 186 w 8730"/>
                <a:gd name="T9" fmla="*/ 793 h 800"/>
                <a:gd name="T10" fmla="*/ 241 w 8730"/>
                <a:gd name="T11" fmla="*/ 691 h 800"/>
                <a:gd name="T12" fmla="*/ 230 w 8730"/>
                <a:gd name="T13" fmla="*/ 442 h 800"/>
                <a:gd name="T14" fmla="*/ 153 w 8730"/>
                <a:gd name="T15" fmla="*/ 397 h 800"/>
                <a:gd name="T16" fmla="*/ 142 w 8730"/>
                <a:gd name="T17" fmla="*/ 487 h 800"/>
                <a:gd name="T18" fmla="*/ 175 w 8730"/>
                <a:gd name="T19" fmla="*/ 579 h 800"/>
                <a:gd name="T20" fmla="*/ 198 w 8730"/>
                <a:gd name="T21" fmla="*/ 510 h 800"/>
                <a:gd name="T22" fmla="*/ 186 w 8730"/>
                <a:gd name="T23" fmla="*/ 645 h 800"/>
                <a:gd name="T24" fmla="*/ 142 w 8730"/>
                <a:gd name="T25" fmla="*/ 668 h 800"/>
                <a:gd name="T26" fmla="*/ 110 w 8730"/>
                <a:gd name="T27" fmla="*/ 579 h 800"/>
                <a:gd name="T28" fmla="*/ 110 w 8730"/>
                <a:gd name="T29" fmla="*/ 397 h 800"/>
                <a:gd name="T30" fmla="*/ 153 w 8730"/>
                <a:gd name="T31" fmla="*/ 284 h 800"/>
                <a:gd name="T32" fmla="*/ 230 w 8730"/>
                <a:gd name="T33" fmla="*/ 305 h 800"/>
                <a:gd name="T34" fmla="*/ 286 w 8730"/>
                <a:gd name="T35" fmla="*/ 464 h 800"/>
                <a:gd name="T36" fmla="*/ 286 w 8730"/>
                <a:gd name="T37" fmla="*/ 702 h 800"/>
                <a:gd name="T38" fmla="*/ 219 w 8730"/>
                <a:gd name="T39" fmla="*/ 884 h 800"/>
                <a:gd name="T40" fmla="*/ 99 w 8730"/>
                <a:gd name="T41" fmla="*/ 884 h 800"/>
                <a:gd name="T42" fmla="*/ 12 w 8730"/>
                <a:gd name="T43" fmla="*/ 622 h 800"/>
                <a:gd name="T44" fmla="*/ 21 w 8730"/>
                <a:gd name="T45" fmla="*/ 284 h 800"/>
                <a:gd name="T46" fmla="*/ 142 w 8730"/>
                <a:gd name="T47" fmla="*/ 46 h 800"/>
                <a:gd name="T48" fmla="*/ 252 w 8730"/>
                <a:gd name="T49" fmla="*/ 0 h 800"/>
                <a:gd name="T50" fmla="*/ 7781 w 8730"/>
                <a:gd name="T51" fmla="*/ 23 h 800"/>
                <a:gd name="T52" fmla="*/ 7913 w 8730"/>
                <a:gd name="T53" fmla="*/ 158 h 800"/>
                <a:gd name="T54" fmla="*/ 7967 w 8730"/>
                <a:gd name="T55" fmla="*/ 464 h 800"/>
                <a:gd name="T56" fmla="*/ 7935 w 8730"/>
                <a:gd name="T57" fmla="*/ 770 h 800"/>
                <a:gd name="T58" fmla="*/ 7803 w 8730"/>
                <a:gd name="T59" fmla="*/ 906 h 800"/>
                <a:gd name="T60" fmla="*/ 7727 w 8730"/>
                <a:gd name="T61" fmla="*/ 816 h 800"/>
                <a:gd name="T62" fmla="*/ 7681 w 8730"/>
                <a:gd name="T63" fmla="*/ 579 h 800"/>
                <a:gd name="T64" fmla="*/ 7715 w 8730"/>
                <a:gd name="T65" fmla="*/ 374 h 800"/>
                <a:gd name="T66" fmla="*/ 7781 w 8730"/>
                <a:gd name="T67" fmla="*/ 284 h 800"/>
                <a:gd name="T68" fmla="*/ 7847 w 8730"/>
                <a:gd name="T69" fmla="*/ 328 h 800"/>
                <a:gd name="T70" fmla="*/ 7869 w 8730"/>
                <a:gd name="T71" fmla="*/ 487 h 800"/>
                <a:gd name="T72" fmla="*/ 7858 w 8730"/>
                <a:gd name="T73" fmla="*/ 645 h 800"/>
                <a:gd name="T74" fmla="*/ 7814 w 8730"/>
                <a:gd name="T75" fmla="*/ 691 h 800"/>
                <a:gd name="T76" fmla="*/ 7770 w 8730"/>
                <a:gd name="T77" fmla="*/ 556 h 800"/>
                <a:gd name="T78" fmla="*/ 7792 w 8730"/>
                <a:gd name="T79" fmla="*/ 533 h 800"/>
                <a:gd name="T80" fmla="*/ 7836 w 8730"/>
                <a:gd name="T81" fmla="*/ 533 h 800"/>
                <a:gd name="T82" fmla="*/ 7836 w 8730"/>
                <a:gd name="T83" fmla="*/ 442 h 800"/>
                <a:gd name="T84" fmla="*/ 7781 w 8730"/>
                <a:gd name="T85" fmla="*/ 374 h 800"/>
                <a:gd name="T86" fmla="*/ 7727 w 8730"/>
                <a:gd name="T87" fmla="*/ 579 h 800"/>
                <a:gd name="T88" fmla="*/ 7759 w 8730"/>
                <a:gd name="T89" fmla="*/ 747 h 800"/>
                <a:gd name="T90" fmla="*/ 7836 w 8730"/>
                <a:gd name="T91" fmla="*/ 793 h 800"/>
                <a:gd name="T92" fmla="*/ 7902 w 8730"/>
                <a:gd name="T93" fmla="*/ 702 h 800"/>
                <a:gd name="T94" fmla="*/ 7935 w 8730"/>
                <a:gd name="T95" fmla="*/ 487 h 800"/>
                <a:gd name="T96" fmla="*/ 7880 w 8730"/>
                <a:gd name="T97" fmla="*/ 215 h 800"/>
                <a:gd name="T98" fmla="*/ 7727 w 8730"/>
                <a:gd name="T99" fmla="*/ 136 h 8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730"/>
                <a:gd name="T151" fmla="*/ 0 h 800"/>
                <a:gd name="T152" fmla="*/ 8730 w 8730"/>
                <a:gd name="T153" fmla="*/ 800 h 8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730" h="800">
                  <a:moveTo>
                    <a:pt x="276" y="120"/>
                  </a:moveTo>
                  <a:lnTo>
                    <a:pt x="168" y="140"/>
                  </a:lnTo>
                  <a:lnTo>
                    <a:pt x="108" y="190"/>
                  </a:lnTo>
                  <a:lnTo>
                    <a:pt x="60" y="310"/>
                  </a:lnTo>
                  <a:lnTo>
                    <a:pt x="48" y="430"/>
                  </a:lnTo>
                  <a:lnTo>
                    <a:pt x="60" y="550"/>
                  </a:lnTo>
                  <a:lnTo>
                    <a:pt x="84" y="620"/>
                  </a:lnTo>
                  <a:lnTo>
                    <a:pt x="120" y="680"/>
                  </a:lnTo>
                  <a:lnTo>
                    <a:pt x="168" y="700"/>
                  </a:lnTo>
                  <a:lnTo>
                    <a:pt x="204" y="700"/>
                  </a:lnTo>
                  <a:lnTo>
                    <a:pt x="240" y="660"/>
                  </a:lnTo>
                  <a:lnTo>
                    <a:pt x="264" y="610"/>
                  </a:lnTo>
                  <a:lnTo>
                    <a:pt x="276" y="510"/>
                  </a:lnTo>
                  <a:lnTo>
                    <a:pt x="252" y="390"/>
                  </a:lnTo>
                  <a:lnTo>
                    <a:pt x="216" y="330"/>
                  </a:lnTo>
                  <a:lnTo>
                    <a:pt x="168" y="350"/>
                  </a:lnTo>
                  <a:lnTo>
                    <a:pt x="168" y="390"/>
                  </a:lnTo>
                  <a:lnTo>
                    <a:pt x="156" y="430"/>
                  </a:lnTo>
                  <a:lnTo>
                    <a:pt x="168" y="470"/>
                  </a:lnTo>
                  <a:lnTo>
                    <a:pt x="192" y="510"/>
                  </a:lnTo>
                  <a:lnTo>
                    <a:pt x="204" y="470"/>
                  </a:lnTo>
                  <a:lnTo>
                    <a:pt x="216" y="450"/>
                  </a:lnTo>
                  <a:lnTo>
                    <a:pt x="228" y="490"/>
                  </a:lnTo>
                  <a:lnTo>
                    <a:pt x="204" y="570"/>
                  </a:lnTo>
                  <a:lnTo>
                    <a:pt x="168" y="610"/>
                  </a:lnTo>
                  <a:lnTo>
                    <a:pt x="156" y="590"/>
                  </a:lnTo>
                  <a:lnTo>
                    <a:pt x="132" y="570"/>
                  </a:lnTo>
                  <a:lnTo>
                    <a:pt x="120" y="510"/>
                  </a:lnTo>
                  <a:lnTo>
                    <a:pt x="108" y="430"/>
                  </a:lnTo>
                  <a:lnTo>
                    <a:pt x="120" y="350"/>
                  </a:lnTo>
                  <a:lnTo>
                    <a:pt x="144" y="290"/>
                  </a:lnTo>
                  <a:lnTo>
                    <a:pt x="168" y="250"/>
                  </a:lnTo>
                  <a:lnTo>
                    <a:pt x="216" y="250"/>
                  </a:lnTo>
                  <a:lnTo>
                    <a:pt x="252" y="270"/>
                  </a:lnTo>
                  <a:lnTo>
                    <a:pt x="289" y="330"/>
                  </a:lnTo>
                  <a:lnTo>
                    <a:pt x="313" y="410"/>
                  </a:lnTo>
                  <a:lnTo>
                    <a:pt x="325" y="510"/>
                  </a:lnTo>
                  <a:lnTo>
                    <a:pt x="313" y="620"/>
                  </a:lnTo>
                  <a:lnTo>
                    <a:pt x="276" y="720"/>
                  </a:lnTo>
                  <a:lnTo>
                    <a:pt x="240" y="780"/>
                  </a:lnTo>
                  <a:lnTo>
                    <a:pt x="192" y="800"/>
                  </a:lnTo>
                  <a:lnTo>
                    <a:pt x="108" y="780"/>
                  </a:lnTo>
                  <a:lnTo>
                    <a:pt x="48" y="680"/>
                  </a:lnTo>
                  <a:lnTo>
                    <a:pt x="12" y="550"/>
                  </a:lnTo>
                  <a:lnTo>
                    <a:pt x="0" y="410"/>
                  </a:lnTo>
                  <a:lnTo>
                    <a:pt x="24" y="250"/>
                  </a:lnTo>
                  <a:lnTo>
                    <a:pt x="72" y="140"/>
                  </a:lnTo>
                  <a:lnTo>
                    <a:pt x="156" y="40"/>
                  </a:lnTo>
                  <a:lnTo>
                    <a:pt x="216" y="20"/>
                  </a:lnTo>
                  <a:lnTo>
                    <a:pt x="276" y="0"/>
                  </a:lnTo>
                  <a:lnTo>
                    <a:pt x="8466" y="0"/>
                  </a:lnTo>
                  <a:lnTo>
                    <a:pt x="8526" y="20"/>
                  </a:lnTo>
                  <a:lnTo>
                    <a:pt x="8586" y="40"/>
                  </a:lnTo>
                  <a:lnTo>
                    <a:pt x="8670" y="140"/>
                  </a:lnTo>
                  <a:lnTo>
                    <a:pt x="8718" y="250"/>
                  </a:lnTo>
                  <a:lnTo>
                    <a:pt x="8730" y="410"/>
                  </a:lnTo>
                  <a:lnTo>
                    <a:pt x="8730" y="550"/>
                  </a:lnTo>
                  <a:lnTo>
                    <a:pt x="8694" y="680"/>
                  </a:lnTo>
                  <a:lnTo>
                    <a:pt x="8634" y="780"/>
                  </a:lnTo>
                  <a:lnTo>
                    <a:pt x="8550" y="800"/>
                  </a:lnTo>
                  <a:lnTo>
                    <a:pt x="8514" y="780"/>
                  </a:lnTo>
                  <a:lnTo>
                    <a:pt x="8466" y="720"/>
                  </a:lnTo>
                  <a:lnTo>
                    <a:pt x="8441" y="620"/>
                  </a:lnTo>
                  <a:lnTo>
                    <a:pt x="8417" y="510"/>
                  </a:lnTo>
                  <a:lnTo>
                    <a:pt x="8429" y="410"/>
                  </a:lnTo>
                  <a:lnTo>
                    <a:pt x="8454" y="330"/>
                  </a:lnTo>
                  <a:lnTo>
                    <a:pt x="8490" y="270"/>
                  </a:lnTo>
                  <a:lnTo>
                    <a:pt x="8526" y="250"/>
                  </a:lnTo>
                  <a:lnTo>
                    <a:pt x="8562" y="250"/>
                  </a:lnTo>
                  <a:lnTo>
                    <a:pt x="8598" y="290"/>
                  </a:lnTo>
                  <a:lnTo>
                    <a:pt x="8622" y="350"/>
                  </a:lnTo>
                  <a:lnTo>
                    <a:pt x="8622" y="430"/>
                  </a:lnTo>
                  <a:lnTo>
                    <a:pt x="8622" y="510"/>
                  </a:lnTo>
                  <a:lnTo>
                    <a:pt x="8610" y="570"/>
                  </a:lnTo>
                  <a:lnTo>
                    <a:pt x="8586" y="590"/>
                  </a:lnTo>
                  <a:lnTo>
                    <a:pt x="8562" y="610"/>
                  </a:lnTo>
                  <a:lnTo>
                    <a:pt x="8538" y="570"/>
                  </a:lnTo>
                  <a:lnTo>
                    <a:pt x="8514" y="490"/>
                  </a:lnTo>
                  <a:lnTo>
                    <a:pt x="8526" y="450"/>
                  </a:lnTo>
                  <a:lnTo>
                    <a:pt x="8538" y="470"/>
                  </a:lnTo>
                  <a:lnTo>
                    <a:pt x="8550" y="510"/>
                  </a:lnTo>
                  <a:lnTo>
                    <a:pt x="8586" y="470"/>
                  </a:lnTo>
                  <a:lnTo>
                    <a:pt x="8586" y="430"/>
                  </a:lnTo>
                  <a:lnTo>
                    <a:pt x="8586" y="390"/>
                  </a:lnTo>
                  <a:lnTo>
                    <a:pt x="8562" y="350"/>
                  </a:lnTo>
                  <a:lnTo>
                    <a:pt x="8526" y="330"/>
                  </a:lnTo>
                  <a:lnTo>
                    <a:pt x="8478" y="390"/>
                  </a:lnTo>
                  <a:lnTo>
                    <a:pt x="8466" y="510"/>
                  </a:lnTo>
                  <a:lnTo>
                    <a:pt x="8478" y="610"/>
                  </a:lnTo>
                  <a:lnTo>
                    <a:pt x="8502" y="660"/>
                  </a:lnTo>
                  <a:lnTo>
                    <a:pt x="8538" y="700"/>
                  </a:lnTo>
                  <a:lnTo>
                    <a:pt x="8586" y="700"/>
                  </a:lnTo>
                  <a:lnTo>
                    <a:pt x="8622" y="680"/>
                  </a:lnTo>
                  <a:lnTo>
                    <a:pt x="8658" y="620"/>
                  </a:lnTo>
                  <a:lnTo>
                    <a:pt x="8682" y="550"/>
                  </a:lnTo>
                  <a:lnTo>
                    <a:pt x="8694" y="430"/>
                  </a:lnTo>
                  <a:lnTo>
                    <a:pt x="8682" y="310"/>
                  </a:lnTo>
                  <a:lnTo>
                    <a:pt x="8634" y="190"/>
                  </a:lnTo>
                  <a:lnTo>
                    <a:pt x="8562" y="140"/>
                  </a:lnTo>
                  <a:lnTo>
                    <a:pt x="8466" y="120"/>
                  </a:lnTo>
                  <a:lnTo>
                    <a:pt x="276" y="120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54" name="Freeform 81"/>
            <p:cNvSpPr>
              <a:spLocks/>
            </p:cNvSpPr>
            <p:nvPr/>
          </p:nvSpPr>
          <p:spPr bwMode="auto">
            <a:xfrm>
              <a:off x="1952" y="14963"/>
              <a:ext cx="8468" cy="836"/>
            </a:xfrm>
            <a:custGeom>
              <a:avLst/>
              <a:gdLst>
                <a:gd name="T0" fmla="*/ 153 w 8730"/>
                <a:gd name="T1" fmla="*/ 776 h 800"/>
                <a:gd name="T2" fmla="*/ 54 w 8730"/>
                <a:gd name="T3" fmla="*/ 582 h 800"/>
                <a:gd name="T4" fmla="*/ 54 w 8730"/>
                <a:gd name="T5" fmla="*/ 308 h 800"/>
                <a:gd name="T6" fmla="*/ 110 w 8730"/>
                <a:gd name="T7" fmla="*/ 137 h 800"/>
                <a:gd name="T8" fmla="*/ 186 w 8730"/>
                <a:gd name="T9" fmla="*/ 115 h 800"/>
                <a:gd name="T10" fmla="*/ 241 w 8730"/>
                <a:gd name="T11" fmla="*/ 239 h 800"/>
                <a:gd name="T12" fmla="*/ 230 w 8730"/>
                <a:gd name="T13" fmla="*/ 467 h 800"/>
                <a:gd name="T14" fmla="*/ 153 w 8730"/>
                <a:gd name="T15" fmla="*/ 536 h 800"/>
                <a:gd name="T16" fmla="*/ 142 w 8730"/>
                <a:gd name="T17" fmla="*/ 422 h 800"/>
                <a:gd name="T18" fmla="*/ 175 w 8730"/>
                <a:gd name="T19" fmla="*/ 354 h 800"/>
                <a:gd name="T20" fmla="*/ 198 w 8730"/>
                <a:gd name="T21" fmla="*/ 422 h 800"/>
                <a:gd name="T22" fmla="*/ 186 w 8730"/>
                <a:gd name="T23" fmla="*/ 262 h 800"/>
                <a:gd name="T24" fmla="*/ 142 w 8730"/>
                <a:gd name="T25" fmla="*/ 239 h 800"/>
                <a:gd name="T26" fmla="*/ 110 w 8730"/>
                <a:gd name="T27" fmla="*/ 331 h 800"/>
                <a:gd name="T28" fmla="*/ 110 w 8730"/>
                <a:gd name="T29" fmla="*/ 536 h 800"/>
                <a:gd name="T30" fmla="*/ 153 w 8730"/>
                <a:gd name="T31" fmla="*/ 651 h 800"/>
                <a:gd name="T32" fmla="*/ 230 w 8730"/>
                <a:gd name="T33" fmla="*/ 628 h 800"/>
                <a:gd name="T34" fmla="*/ 286 w 8730"/>
                <a:gd name="T35" fmla="*/ 467 h 800"/>
                <a:gd name="T36" fmla="*/ 286 w 8730"/>
                <a:gd name="T37" fmla="*/ 217 h 800"/>
                <a:gd name="T38" fmla="*/ 219 w 8730"/>
                <a:gd name="T39" fmla="*/ 23 h 800"/>
                <a:gd name="T40" fmla="*/ 99 w 8730"/>
                <a:gd name="T41" fmla="*/ 46 h 800"/>
                <a:gd name="T42" fmla="*/ 12 w 8730"/>
                <a:gd name="T43" fmla="*/ 285 h 800"/>
                <a:gd name="T44" fmla="*/ 21 w 8730"/>
                <a:gd name="T45" fmla="*/ 628 h 800"/>
                <a:gd name="T46" fmla="*/ 142 w 8730"/>
                <a:gd name="T47" fmla="*/ 867 h 800"/>
                <a:gd name="T48" fmla="*/ 252 w 8730"/>
                <a:gd name="T49" fmla="*/ 913 h 800"/>
                <a:gd name="T50" fmla="*/ 7781 w 8730"/>
                <a:gd name="T51" fmla="*/ 913 h 800"/>
                <a:gd name="T52" fmla="*/ 7913 w 8730"/>
                <a:gd name="T53" fmla="*/ 776 h 800"/>
                <a:gd name="T54" fmla="*/ 7967 w 8730"/>
                <a:gd name="T55" fmla="*/ 467 h 800"/>
                <a:gd name="T56" fmla="*/ 7935 w 8730"/>
                <a:gd name="T57" fmla="*/ 160 h 800"/>
                <a:gd name="T58" fmla="*/ 7803 w 8730"/>
                <a:gd name="T59" fmla="*/ 0 h 800"/>
                <a:gd name="T60" fmla="*/ 7727 w 8730"/>
                <a:gd name="T61" fmla="*/ 115 h 800"/>
                <a:gd name="T62" fmla="*/ 7681 w 8730"/>
                <a:gd name="T63" fmla="*/ 331 h 800"/>
                <a:gd name="T64" fmla="*/ 7715 w 8730"/>
                <a:gd name="T65" fmla="*/ 559 h 800"/>
                <a:gd name="T66" fmla="*/ 7781 w 8730"/>
                <a:gd name="T67" fmla="*/ 651 h 800"/>
                <a:gd name="T68" fmla="*/ 7847 w 8730"/>
                <a:gd name="T69" fmla="*/ 605 h 800"/>
                <a:gd name="T70" fmla="*/ 7869 w 8730"/>
                <a:gd name="T71" fmla="*/ 422 h 800"/>
                <a:gd name="T72" fmla="*/ 7858 w 8730"/>
                <a:gd name="T73" fmla="*/ 285 h 800"/>
                <a:gd name="T74" fmla="*/ 7814 w 8730"/>
                <a:gd name="T75" fmla="*/ 239 h 800"/>
                <a:gd name="T76" fmla="*/ 7770 w 8730"/>
                <a:gd name="T77" fmla="*/ 354 h 800"/>
                <a:gd name="T78" fmla="*/ 7792 w 8730"/>
                <a:gd name="T79" fmla="*/ 377 h 800"/>
                <a:gd name="T80" fmla="*/ 7836 w 8730"/>
                <a:gd name="T81" fmla="*/ 377 h 800"/>
                <a:gd name="T82" fmla="*/ 7836 w 8730"/>
                <a:gd name="T83" fmla="*/ 490 h 800"/>
                <a:gd name="T84" fmla="*/ 7781 w 8730"/>
                <a:gd name="T85" fmla="*/ 536 h 800"/>
                <a:gd name="T86" fmla="*/ 7727 w 8730"/>
                <a:gd name="T87" fmla="*/ 354 h 800"/>
                <a:gd name="T88" fmla="*/ 7759 w 8730"/>
                <a:gd name="T89" fmla="*/ 160 h 800"/>
                <a:gd name="T90" fmla="*/ 7836 w 8730"/>
                <a:gd name="T91" fmla="*/ 115 h 800"/>
                <a:gd name="T92" fmla="*/ 7902 w 8730"/>
                <a:gd name="T93" fmla="*/ 194 h 800"/>
                <a:gd name="T94" fmla="*/ 7935 w 8730"/>
                <a:gd name="T95" fmla="*/ 422 h 800"/>
                <a:gd name="T96" fmla="*/ 7880 w 8730"/>
                <a:gd name="T97" fmla="*/ 684 h 800"/>
                <a:gd name="T98" fmla="*/ 7727 w 8730"/>
                <a:gd name="T99" fmla="*/ 799 h 8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730"/>
                <a:gd name="T151" fmla="*/ 0 h 800"/>
                <a:gd name="T152" fmla="*/ 8730 w 8730"/>
                <a:gd name="T153" fmla="*/ 800 h 8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730" h="800">
                  <a:moveTo>
                    <a:pt x="276" y="700"/>
                  </a:moveTo>
                  <a:lnTo>
                    <a:pt x="168" y="680"/>
                  </a:lnTo>
                  <a:lnTo>
                    <a:pt x="108" y="600"/>
                  </a:lnTo>
                  <a:lnTo>
                    <a:pt x="60" y="510"/>
                  </a:lnTo>
                  <a:lnTo>
                    <a:pt x="48" y="370"/>
                  </a:lnTo>
                  <a:lnTo>
                    <a:pt x="60" y="270"/>
                  </a:lnTo>
                  <a:lnTo>
                    <a:pt x="84" y="170"/>
                  </a:lnTo>
                  <a:lnTo>
                    <a:pt x="120" y="120"/>
                  </a:lnTo>
                  <a:lnTo>
                    <a:pt x="168" y="100"/>
                  </a:lnTo>
                  <a:lnTo>
                    <a:pt x="204" y="100"/>
                  </a:lnTo>
                  <a:lnTo>
                    <a:pt x="240" y="140"/>
                  </a:lnTo>
                  <a:lnTo>
                    <a:pt x="264" y="210"/>
                  </a:lnTo>
                  <a:lnTo>
                    <a:pt x="276" y="310"/>
                  </a:lnTo>
                  <a:lnTo>
                    <a:pt x="252" y="410"/>
                  </a:lnTo>
                  <a:lnTo>
                    <a:pt x="216" y="470"/>
                  </a:lnTo>
                  <a:lnTo>
                    <a:pt x="168" y="470"/>
                  </a:lnTo>
                  <a:lnTo>
                    <a:pt x="168" y="430"/>
                  </a:lnTo>
                  <a:lnTo>
                    <a:pt x="156" y="370"/>
                  </a:lnTo>
                  <a:lnTo>
                    <a:pt x="168" y="330"/>
                  </a:lnTo>
                  <a:lnTo>
                    <a:pt x="192" y="310"/>
                  </a:lnTo>
                  <a:lnTo>
                    <a:pt x="204" y="330"/>
                  </a:lnTo>
                  <a:lnTo>
                    <a:pt x="216" y="370"/>
                  </a:lnTo>
                  <a:lnTo>
                    <a:pt x="228" y="310"/>
                  </a:lnTo>
                  <a:lnTo>
                    <a:pt x="204" y="230"/>
                  </a:lnTo>
                  <a:lnTo>
                    <a:pt x="168" y="210"/>
                  </a:lnTo>
                  <a:lnTo>
                    <a:pt x="156" y="210"/>
                  </a:lnTo>
                  <a:lnTo>
                    <a:pt x="132" y="250"/>
                  </a:lnTo>
                  <a:lnTo>
                    <a:pt x="120" y="290"/>
                  </a:lnTo>
                  <a:lnTo>
                    <a:pt x="108" y="370"/>
                  </a:lnTo>
                  <a:lnTo>
                    <a:pt x="120" y="470"/>
                  </a:lnTo>
                  <a:lnTo>
                    <a:pt x="144" y="530"/>
                  </a:lnTo>
                  <a:lnTo>
                    <a:pt x="168" y="570"/>
                  </a:lnTo>
                  <a:lnTo>
                    <a:pt x="216" y="570"/>
                  </a:lnTo>
                  <a:lnTo>
                    <a:pt x="252" y="550"/>
                  </a:lnTo>
                  <a:lnTo>
                    <a:pt x="289" y="490"/>
                  </a:lnTo>
                  <a:lnTo>
                    <a:pt x="313" y="410"/>
                  </a:lnTo>
                  <a:lnTo>
                    <a:pt x="325" y="290"/>
                  </a:lnTo>
                  <a:lnTo>
                    <a:pt x="313" y="190"/>
                  </a:lnTo>
                  <a:lnTo>
                    <a:pt x="276" y="100"/>
                  </a:lnTo>
                  <a:lnTo>
                    <a:pt x="240" y="20"/>
                  </a:lnTo>
                  <a:lnTo>
                    <a:pt x="192" y="0"/>
                  </a:lnTo>
                  <a:lnTo>
                    <a:pt x="108" y="40"/>
                  </a:lnTo>
                  <a:lnTo>
                    <a:pt x="48" y="140"/>
                  </a:lnTo>
                  <a:lnTo>
                    <a:pt x="12" y="250"/>
                  </a:lnTo>
                  <a:lnTo>
                    <a:pt x="0" y="410"/>
                  </a:lnTo>
                  <a:lnTo>
                    <a:pt x="24" y="550"/>
                  </a:lnTo>
                  <a:lnTo>
                    <a:pt x="72" y="680"/>
                  </a:lnTo>
                  <a:lnTo>
                    <a:pt x="156" y="760"/>
                  </a:lnTo>
                  <a:lnTo>
                    <a:pt x="216" y="800"/>
                  </a:lnTo>
                  <a:lnTo>
                    <a:pt x="276" y="800"/>
                  </a:lnTo>
                  <a:lnTo>
                    <a:pt x="8466" y="800"/>
                  </a:lnTo>
                  <a:lnTo>
                    <a:pt x="8526" y="800"/>
                  </a:lnTo>
                  <a:lnTo>
                    <a:pt x="8586" y="760"/>
                  </a:lnTo>
                  <a:lnTo>
                    <a:pt x="8670" y="680"/>
                  </a:lnTo>
                  <a:lnTo>
                    <a:pt x="8718" y="550"/>
                  </a:lnTo>
                  <a:lnTo>
                    <a:pt x="8730" y="410"/>
                  </a:lnTo>
                  <a:lnTo>
                    <a:pt x="8730" y="250"/>
                  </a:lnTo>
                  <a:lnTo>
                    <a:pt x="8694" y="140"/>
                  </a:lnTo>
                  <a:lnTo>
                    <a:pt x="8634" y="40"/>
                  </a:lnTo>
                  <a:lnTo>
                    <a:pt x="8550" y="0"/>
                  </a:lnTo>
                  <a:lnTo>
                    <a:pt x="8514" y="20"/>
                  </a:lnTo>
                  <a:lnTo>
                    <a:pt x="8466" y="100"/>
                  </a:lnTo>
                  <a:lnTo>
                    <a:pt x="8441" y="190"/>
                  </a:lnTo>
                  <a:lnTo>
                    <a:pt x="8417" y="290"/>
                  </a:lnTo>
                  <a:lnTo>
                    <a:pt x="8429" y="410"/>
                  </a:lnTo>
                  <a:lnTo>
                    <a:pt x="8454" y="490"/>
                  </a:lnTo>
                  <a:lnTo>
                    <a:pt x="8490" y="550"/>
                  </a:lnTo>
                  <a:lnTo>
                    <a:pt x="8526" y="570"/>
                  </a:lnTo>
                  <a:lnTo>
                    <a:pt x="8562" y="570"/>
                  </a:lnTo>
                  <a:lnTo>
                    <a:pt x="8598" y="530"/>
                  </a:lnTo>
                  <a:lnTo>
                    <a:pt x="8622" y="470"/>
                  </a:lnTo>
                  <a:lnTo>
                    <a:pt x="8622" y="370"/>
                  </a:lnTo>
                  <a:lnTo>
                    <a:pt x="8622" y="290"/>
                  </a:lnTo>
                  <a:lnTo>
                    <a:pt x="8610" y="250"/>
                  </a:lnTo>
                  <a:lnTo>
                    <a:pt x="8586" y="210"/>
                  </a:lnTo>
                  <a:lnTo>
                    <a:pt x="8562" y="210"/>
                  </a:lnTo>
                  <a:lnTo>
                    <a:pt x="8538" y="230"/>
                  </a:lnTo>
                  <a:lnTo>
                    <a:pt x="8514" y="310"/>
                  </a:lnTo>
                  <a:lnTo>
                    <a:pt x="8526" y="370"/>
                  </a:lnTo>
                  <a:lnTo>
                    <a:pt x="8538" y="330"/>
                  </a:lnTo>
                  <a:lnTo>
                    <a:pt x="8550" y="310"/>
                  </a:lnTo>
                  <a:lnTo>
                    <a:pt x="8586" y="330"/>
                  </a:lnTo>
                  <a:lnTo>
                    <a:pt x="8586" y="370"/>
                  </a:lnTo>
                  <a:lnTo>
                    <a:pt x="8586" y="430"/>
                  </a:lnTo>
                  <a:lnTo>
                    <a:pt x="8562" y="470"/>
                  </a:lnTo>
                  <a:lnTo>
                    <a:pt x="8526" y="470"/>
                  </a:lnTo>
                  <a:lnTo>
                    <a:pt x="8478" y="410"/>
                  </a:lnTo>
                  <a:lnTo>
                    <a:pt x="8466" y="310"/>
                  </a:lnTo>
                  <a:lnTo>
                    <a:pt x="8478" y="210"/>
                  </a:lnTo>
                  <a:lnTo>
                    <a:pt x="8502" y="140"/>
                  </a:lnTo>
                  <a:lnTo>
                    <a:pt x="8538" y="100"/>
                  </a:lnTo>
                  <a:lnTo>
                    <a:pt x="8586" y="100"/>
                  </a:lnTo>
                  <a:lnTo>
                    <a:pt x="8622" y="120"/>
                  </a:lnTo>
                  <a:lnTo>
                    <a:pt x="8658" y="170"/>
                  </a:lnTo>
                  <a:lnTo>
                    <a:pt x="8682" y="270"/>
                  </a:lnTo>
                  <a:lnTo>
                    <a:pt x="8694" y="370"/>
                  </a:lnTo>
                  <a:lnTo>
                    <a:pt x="8682" y="510"/>
                  </a:lnTo>
                  <a:lnTo>
                    <a:pt x="8634" y="600"/>
                  </a:lnTo>
                  <a:lnTo>
                    <a:pt x="8562" y="680"/>
                  </a:lnTo>
                  <a:lnTo>
                    <a:pt x="8466" y="700"/>
                  </a:lnTo>
                  <a:lnTo>
                    <a:pt x="276" y="700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55" name="Freeform 82"/>
            <p:cNvSpPr>
              <a:spLocks/>
            </p:cNvSpPr>
            <p:nvPr/>
          </p:nvSpPr>
          <p:spPr bwMode="auto">
            <a:xfrm>
              <a:off x="1545" y="1794"/>
              <a:ext cx="361" cy="12939"/>
            </a:xfrm>
            <a:custGeom>
              <a:avLst/>
              <a:gdLst>
                <a:gd name="T0" fmla="*/ 54 w 372"/>
                <a:gd name="T1" fmla="*/ 13673 h 12398"/>
                <a:gd name="T2" fmla="*/ 132 w 372"/>
                <a:gd name="T3" fmla="*/ 13957 h 12398"/>
                <a:gd name="T4" fmla="*/ 231 w 372"/>
                <a:gd name="T5" fmla="*/ 13957 h 12398"/>
                <a:gd name="T6" fmla="*/ 285 w 372"/>
                <a:gd name="T7" fmla="*/ 13808 h 12398"/>
                <a:gd name="T8" fmla="*/ 296 w 372"/>
                <a:gd name="T9" fmla="*/ 13604 h 12398"/>
                <a:gd name="T10" fmla="*/ 252 w 372"/>
                <a:gd name="T11" fmla="*/ 13457 h 12398"/>
                <a:gd name="T12" fmla="*/ 165 w 372"/>
                <a:gd name="T13" fmla="*/ 13468 h 12398"/>
                <a:gd name="T14" fmla="*/ 143 w 372"/>
                <a:gd name="T15" fmla="*/ 13673 h 12398"/>
                <a:gd name="T16" fmla="*/ 176 w 372"/>
                <a:gd name="T17" fmla="*/ 13719 h 12398"/>
                <a:gd name="T18" fmla="*/ 208 w 372"/>
                <a:gd name="T19" fmla="*/ 13650 h 12398"/>
                <a:gd name="T20" fmla="*/ 186 w 372"/>
                <a:gd name="T21" fmla="*/ 13581 h 12398"/>
                <a:gd name="T22" fmla="*/ 241 w 372"/>
                <a:gd name="T23" fmla="*/ 13604 h 12398"/>
                <a:gd name="T24" fmla="*/ 241 w 372"/>
                <a:gd name="T25" fmla="*/ 13739 h 12398"/>
                <a:gd name="T26" fmla="*/ 208 w 372"/>
                <a:gd name="T27" fmla="*/ 13831 h 12398"/>
                <a:gd name="T28" fmla="*/ 143 w 372"/>
                <a:gd name="T29" fmla="*/ 13808 h 12398"/>
                <a:gd name="T30" fmla="*/ 110 w 372"/>
                <a:gd name="T31" fmla="*/ 13673 h 12398"/>
                <a:gd name="T32" fmla="*/ 110 w 372"/>
                <a:gd name="T33" fmla="*/ 13490 h 12398"/>
                <a:gd name="T34" fmla="*/ 176 w 372"/>
                <a:gd name="T35" fmla="*/ 13343 h 12398"/>
                <a:gd name="T36" fmla="*/ 263 w 372"/>
                <a:gd name="T37" fmla="*/ 13343 h 12398"/>
                <a:gd name="T38" fmla="*/ 329 w 372"/>
                <a:gd name="T39" fmla="*/ 13536 h 12398"/>
                <a:gd name="T40" fmla="*/ 329 w 372"/>
                <a:gd name="T41" fmla="*/ 13854 h 12398"/>
                <a:gd name="T42" fmla="*/ 231 w 372"/>
                <a:gd name="T43" fmla="*/ 14070 h 12398"/>
                <a:gd name="T44" fmla="*/ 110 w 372"/>
                <a:gd name="T45" fmla="*/ 14047 h 12398"/>
                <a:gd name="T46" fmla="*/ 12 w 372"/>
                <a:gd name="T47" fmla="*/ 13719 h 12398"/>
                <a:gd name="T48" fmla="*/ 0 w 372"/>
                <a:gd name="T49" fmla="*/ 13434 h 12398"/>
                <a:gd name="T50" fmla="*/ 12 w 372"/>
                <a:gd name="T51" fmla="*/ 534 h 12398"/>
                <a:gd name="T52" fmla="*/ 54 w 372"/>
                <a:gd name="T53" fmla="*/ 171 h 12398"/>
                <a:gd name="T54" fmla="*/ 176 w 372"/>
                <a:gd name="T55" fmla="*/ 0 h 12398"/>
                <a:gd name="T56" fmla="*/ 285 w 372"/>
                <a:gd name="T57" fmla="*/ 114 h 12398"/>
                <a:gd name="T58" fmla="*/ 340 w 372"/>
                <a:gd name="T59" fmla="*/ 467 h 12398"/>
                <a:gd name="T60" fmla="*/ 307 w 372"/>
                <a:gd name="T61" fmla="*/ 681 h 12398"/>
                <a:gd name="T62" fmla="*/ 208 w 372"/>
                <a:gd name="T63" fmla="*/ 773 h 12398"/>
                <a:gd name="T64" fmla="*/ 143 w 372"/>
                <a:gd name="T65" fmla="*/ 704 h 12398"/>
                <a:gd name="T66" fmla="*/ 110 w 372"/>
                <a:gd name="T67" fmla="*/ 534 h 12398"/>
                <a:gd name="T68" fmla="*/ 120 w 372"/>
                <a:gd name="T69" fmla="*/ 353 h 12398"/>
                <a:gd name="T70" fmla="*/ 176 w 372"/>
                <a:gd name="T71" fmla="*/ 261 h 12398"/>
                <a:gd name="T72" fmla="*/ 241 w 372"/>
                <a:gd name="T73" fmla="*/ 330 h 12398"/>
                <a:gd name="T74" fmla="*/ 252 w 372"/>
                <a:gd name="T75" fmla="*/ 421 h 12398"/>
                <a:gd name="T76" fmla="*/ 208 w 372"/>
                <a:gd name="T77" fmla="*/ 556 h 12398"/>
                <a:gd name="T78" fmla="*/ 198 w 372"/>
                <a:gd name="T79" fmla="*/ 512 h 12398"/>
                <a:gd name="T80" fmla="*/ 208 w 372"/>
                <a:gd name="T81" fmla="*/ 398 h 12398"/>
                <a:gd name="T82" fmla="*/ 153 w 372"/>
                <a:gd name="T83" fmla="*/ 398 h 12398"/>
                <a:gd name="T84" fmla="*/ 143 w 372"/>
                <a:gd name="T85" fmla="*/ 534 h 12398"/>
                <a:gd name="T86" fmla="*/ 208 w 372"/>
                <a:gd name="T87" fmla="*/ 659 h 12398"/>
                <a:gd name="T88" fmla="*/ 274 w 372"/>
                <a:gd name="T89" fmla="*/ 579 h 12398"/>
                <a:gd name="T90" fmla="*/ 296 w 372"/>
                <a:gd name="T91" fmla="*/ 398 h 12398"/>
                <a:gd name="T92" fmla="*/ 263 w 372"/>
                <a:gd name="T93" fmla="*/ 193 h 12398"/>
                <a:gd name="T94" fmla="*/ 176 w 372"/>
                <a:gd name="T95" fmla="*/ 114 h 12398"/>
                <a:gd name="T96" fmla="*/ 78 w 372"/>
                <a:gd name="T97" fmla="*/ 261 h 12398"/>
                <a:gd name="T98" fmla="*/ 45 w 372"/>
                <a:gd name="T99" fmla="*/ 659 h 123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2"/>
                <a:gd name="T151" fmla="*/ 0 h 12398"/>
                <a:gd name="T152" fmla="*/ 372 w 372"/>
                <a:gd name="T153" fmla="*/ 12398 h 1239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2" h="12398">
                  <a:moveTo>
                    <a:pt x="48" y="11818"/>
                  </a:moveTo>
                  <a:lnTo>
                    <a:pt x="60" y="12028"/>
                  </a:lnTo>
                  <a:lnTo>
                    <a:pt x="84" y="12188"/>
                  </a:lnTo>
                  <a:lnTo>
                    <a:pt x="144" y="12278"/>
                  </a:lnTo>
                  <a:lnTo>
                    <a:pt x="192" y="12298"/>
                  </a:lnTo>
                  <a:lnTo>
                    <a:pt x="252" y="12278"/>
                  </a:lnTo>
                  <a:lnTo>
                    <a:pt x="288" y="12228"/>
                  </a:lnTo>
                  <a:lnTo>
                    <a:pt x="312" y="12148"/>
                  </a:lnTo>
                  <a:lnTo>
                    <a:pt x="324" y="12068"/>
                  </a:lnTo>
                  <a:lnTo>
                    <a:pt x="324" y="11968"/>
                  </a:lnTo>
                  <a:lnTo>
                    <a:pt x="300" y="11888"/>
                  </a:lnTo>
                  <a:lnTo>
                    <a:pt x="276" y="11838"/>
                  </a:lnTo>
                  <a:lnTo>
                    <a:pt x="228" y="11818"/>
                  </a:lnTo>
                  <a:lnTo>
                    <a:pt x="180" y="11848"/>
                  </a:lnTo>
                  <a:lnTo>
                    <a:pt x="156" y="11948"/>
                  </a:lnTo>
                  <a:lnTo>
                    <a:pt x="156" y="12028"/>
                  </a:lnTo>
                  <a:lnTo>
                    <a:pt x="168" y="12068"/>
                  </a:lnTo>
                  <a:lnTo>
                    <a:pt x="192" y="12068"/>
                  </a:lnTo>
                  <a:lnTo>
                    <a:pt x="228" y="12068"/>
                  </a:lnTo>
                  <a:lnTo>
                    <a:pt x="228" y="12008"/>
                  </a:lnTo>
                  <a:lnTo>
                    <a:pt x="216" y="11968"/>
                  </a:lnTo>
                  <a:lnTo>
                    <a:pt x="204" y="11948"/>
                  </a:lnTo>
                  <a:lnTo>
                    <a:pt x="228" y="11908"/>
                  </a:lnTo>
                  <a:lnTo>
                    <a:pt x="264" y="11968"/>
                  </a:lnTo>
                  <a:lnTo>
                    <a:pt x="276" y="12028"/>
                  </a:lnTo>
                  <a:lnTo>
                    <a:pt x="264" y="12088"/>
                  </a:lnTo>
                  <a:lnTo>
                    <a:pt x="264" y="12128"/>
                  </a:lnTo>
                  <a:lnTo>
                    <a:pt x="228" y="12168"/>
                  </a:lnTo>
                  <a:lnTo>
                    <a:pt x="192" y="12168"/>
                  </a:lnTo>
                  <a:lnTo>
                    <a:pt x="156" y="12148"/>
                  </a:lnTo>
                  <a:lnTo>
                    <a:pt x="132" y="12108"/>
                  </a:lnTo>
                  <a:lnTo>
                    <a:pt x="120" y="12028"/>
                  </a:lnTo>
                  <a:lnTo>
                    <a:pt x="120" y="11948"/>
                  </a:lnTo>
                  <a:lnTo>
                    <a:pt x="120" y="11868"/>
                  </a:lnTo>
                  <a:lnTo>
                    <a:pt x="156" y="11798"/>
                  </a:lnTo>
                  <a:lnTo>
                    <a:pt x="192" y="11738"/>
                  </a:lnTo>
                  <a:lnTo>
                    <a:pt x="228" y="11718"/>
                  </a:lnTo>
                  <a:lnTo>
                    <a:pt x="288" y="11738"/>
                  </a:lnTo>
                  <a:lnTo>
                    <a:pt x="336" y="11818"/>
                  </a:lnTo>
                  <a:lnTo>
                    <a:pt x="360" y="11908"/>
                  </a:lnTo>
                  <a:lnTo>
                    <a:pt x="372" y="12008"/>
                  </a:lnTo>
                  <a:lnTo>
                    <a:pt x="360" y="12188"/>
                  </a:lnTo>
                  <a:lnTo>
                    <a:pt x="312" y="12298"/>
                  </a:lnTo>
                  <a:lnTo>
                    <a:pt x="252" y="12378"/>
                  </a:lnTo>
                  <a:lnTo>
                    <a:pt x="192" y="12398"/>
                  </a:lnTo>
                  <a:lnTo>
                    <a:pt x="120" y="12358"/>
                  </a:lnTo>
                  <a:lnTo>
                    <a:pt x="60" y="12248"/>
                  </a:lnTo>
                  <a:lnTo>
                    <a:pt x="12" y="12068"/>
                  </a:lnTo>
                  <a:lnTo>
                    <a:pt x="12" y="11948"/>
                  </a:lnTo>
                  <a:lnTo>
                    <a:pt x="0" y="11818"/>
                  </a:lnTo>
                  <a:lnTo>
                    <a:pt x="0" y="600"/>
                  </a:lnTo>
                  <a:lnTo>
                    <a:pt x="12" y="470"/>
                  </a:lnTo>
                  <a:lnTo>
                    <a:pt x="12" y="330"/>
                  </a:lnTo>
                  <a:lnTo>
                    <a:pt x="60" y="150"/>
                  </a:lnTo>
                  <a:lnTo>
                    <a:pt x="120" y="40"/>
                  </a:lnTo>
                  <a:lnTo>
                    <a:pt x="192" y="0"/>
                  </a:lnTo>
                  <a:lnTo>
                    <a:pt x="252" y="20"/>
                  </a:lnTo>
                  <a:lnTo>
                    <a:pt x="312" y="100"/>
                  </a:lnTo>
                  <a:lnTo>
                    <a:pt x="360" y="230"/>
                  </a:lnTo>
                  <a:lnTo>
                    <a:pt x="372" y="410"/>
                  </a:lnTo>
                  <a:lnTo>
                    <a:pt x="360" y="510"/>
                  </a:lnTo>
                  <a:lnTo>
                    <a:pt x="336" y="600"/>
                  </a:lnTo>
                  <a:lnTo>
                    <a:pt x="288" y="660"/>
                  </a:lnTo>
                  <a:lnTo>
                    <a:pt x="228" y="680"/>
                  </a:lnTo>
                  <a:lnTo>
                    <a:pt x="192" y="660"/>
                  </a:lnTo>
                  <a:lnTo>
                    <a:pt x="156" y="620"/>
                  </a:lnTo>
                  <a:lnTo>
                    <a:pt x="120" y="540"/>
                  </a:lnTo>
                  <a:lnTo>
                    <a:pt x="120" y="470"/>
                  </a:lnTo>
                  <a:lnTo>
                    <a:pt x="120" y="370"/>
                  </a:lnTo>
                  <a:lnTo>
                    <a:pt x="132" y="310"/>
                  </a:lnTo>
                  <a:lnTo>
                    <a:pt x="156" y="250"/>
                  </a:lnTo>
                  <a:lnTo>
                    <a:pt x="192" y="230"/>
                  </a:lnTo>
                  <a:lnTo>
                    <a:pt x="228" y="250"/>
                  </a:lnTo>
                  <a:lnTo>
                    <a:pt x="264" y="290"/>
                  </a:lnTo>
                  <a:lnTo>
                    <a:pt x="264" y="330"/>
                  </a:lnTo>
                  <a:lnTo>
                    <a:pt x="276" y="370"/>
                  </a:lnTo>
                  <a:lnTo>
                    <a:pt x="264" y="450"/>
                  </a:lnTo>
                  <a:lnTo>
                    <a:pt x="228" y="490"/>
                  </a:lnTo>
                  <a:lnTo>
                    <a:pt x="204" y="470"/>
                  </a:lnTo>
                  <a:lnTo>
                    <a:pt x="216" y="450"/>
                  </a:lnTo>
                  <a:lnTo>
                    <a:pt x="228" y="410"/>
                  </a:lnTo>
                  <a:lnTo>
                    <a:pt x="228" y="350"/>
                  </a:lnTo>
                  <a:lnTo>
                    <a:pt x="192" y="330"/>
                  </a:lnTo>
                  <a:lnTo>
                    <a:pt x="168" y="350"/>
                  </a:lnTo>
                  <a:lnTo>
                    <a:pt x="156" y="370"/>
                  </a:lnTo>
                  <a:lnTo>
                    <a:pt x="156" y="470"/>
                  </a:lnTo>
                  <a:lnTo>
                    <a:pt x="180" y="540"/>
                  </a:lnTo>
                  <a:lnTo>
                    <a:pt x="228" y="580"/>
                  </a:lnTo>
                  <a:lnTo>
                    <a:pt x="276" y="560"/>
                  </a:lnTo>
                  <a:lnTo>
                    <a:pt x="300" y="510"/>
                  </a:lnTo>
                  <a:lnTo>
                    <a:pt x="324" y="430"/>
                  </a:lnTo>
                  <a:lnTo>
                    <a:pt x="324" y="350"/>
                  </a:lnTo>
                  <a:lnTo>
                    <a:pt x="312" y="250"/>
                  </a:lnTo>
                  <a:lnTo>
                    <a:pt x="288" y="170"/>
                  </a:lnTo>
                  <a:lnTo>
                    <a:pt x="252" y="110"/>
                  </a:lnTo>
                  <a:lnTo>
                    <a:pt x="192" y="100"/>
                  </a:lnTo>
                  <a:lnTo>
                    <a:pt x="144" y="130"/>
                  </a:lnTo>
                  <a:lnTo>
                    <a:pt x="84" y="230"/>
                  </a:lnTo>
                  <a:lnTo>
                    <a:pt x="60" y="370"/>
                  </a:lnTo>
                  <a:lnTo>
                    <a:pt x="48" y="580"/>
                  </a:lnTo>
                  <a:lnTo>
                    <a:pt x="48" y="11818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56" name="Freeform 83"/>
            <p:cNvSpPr>
              <a:spLocks/>
            </p:cNvSpPr>
            <p:nvPr/>
          </p:nvSpPr>
          <p:spPr bwMode="auto">
            <a:xfrm>
              <a:off x="10292" y="1386"/>
              <a:ext cx="303" cy="712"/>
            </a:xfrm>
            <a:custGeom>
              <a:avLst/>
              <a:gdLst>
                <a:gd name="T0" fmla="*/ 54 w 312"/>
                <a:gd name="T1" fmla="*/ 23 h 680"/>
                <a:gd name="T2" fmla="*/ 21 w 312"/>
                <a:gd name="T3" fmla="*/ 0 h 680"/>
                <a:gd name="T4" fmla="*/ 12 w 312"/>
                <a:gd name="T5" fmla="*/ 23 h 680"/>
                <a:gd name="T6" fmla="*/ 0 w 312"/>
                <a:gd name="T7" fmla="*/ 92 h 680"/>
                <a:gd name="T8" fmla="*/ 12 w 312"/>
                <a:gd name="T9" fmla="*/ 126 h 680"/>
                <a:gd name="T10" fmla="*/ 242 w 312"/>
                <a:gd name="T11" fmla="*/ 758 h 680"/>
                <a:gd name="T12" fmla="*/ 253 w 312"/>
                <a:gd name="T13" fmla="*/ 781 h 680"/>
                <a:gd name="T14" fmla="*/ 275 w 312"/>
                <a:gd name="T15" fmla="*/ 758 h 680"/>
                <a:gd name="T16" fmla="*/ 286 w 312"/>
                <a:gd name="T17" fmla="*/ 712 h 680"/>
                <a:gd name="T18" fmla="*/ 275 w 312"/>
                <a:gd name="T19" fmla="*/ 643 h 680"/>
                <a:gd name="T20" fmla="*/ 54 w 312"/>
                <a:gd name="T21" fmla="*/ 23 h 6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2"/>
                <a:gd name="T34" fmla="*/ 0 h 680"/>
                <a:gd name="T35" fmla="*/ 312 w 312"/>
                <a:gd name="T36" fmla="*/ 680 h 6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2" h="680">
                  <a:moveTo>
                    <a:pt x="60" y="20"/>
                  </a:moveTo>
                  <a:lnTo>
                    <a:pt x="24" y="0"/>
                  </a:lnTo>
                  <a:lnTo>
                    <a:pt x="12" y="20"/>
                  </a:lnTo>
                  <a:lnTo>
                    <a:pt x="0" y="80"/>
                  </a:lnTo>
                  <a:lnTo>
                    <a:pt x="12" y="110"/>
                  </a:lnTo>
                  <a:lnTo>
                    <a:pt x="264" y="660"/>
                  </a:lnTo>
                  <a:lnTo>
                    <a:pt x="276" y="680"/>
                  </a:lnTo>
                  <a:lnTo>
                    <a:pt x="300" y="660"/>
                  </a:lnTo>
                  <a:lnTo>
                    <a:pt x="312" y="620"/>
                  </a:lnTo>
                  <a:lnTo>
                    <a:pt x="300" y="560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57" name="Freeform 84"/>
            <p:cNvSpPr>
              <a:spLocks/>
            </p:cNvSpPr>
            <p:nvPr/>
          </p:nvSpPr>
          <p:spPr bwMode="auto">
            <a:xfrm>
              <a:off x="1789" y="1386"/>
              <a:ext cx="291" cy="712"/>
            </a:xfrm>
            <a:custGeom>
              <a:avLst/>
              <a:gdLst>
                <a:gd name="T0" fmla="*/ 241 w 300"/>
                <a:gd name="T1" fmla="*/ 23 h 680"/>
                <a:gd name="T2" fmla="*/ 252 w 300"/>
                <a:gd name="T3" fmla="*/ 0 h 680"/>
                <a:gd name="T4" fmla="*/ 274 w 300"/>
                <a:gd name="T5" fmla="*/ 23 h 680"/>
                <a:gd name="T6" fmla="*/ 274 w 300"/>
                <a:gd name="T7" fmla="*/ 92 h 680"/>
                <a:gd name="T8" fmla="*/ 274 w 300"/>
                <a:gd name="T9" fmla="*/ 126 h 680"/>
                <a:gd name="T10" fmla="*/ 45 w 300"/>
                <a:gd name="T11" fmla="*/ 758 h 680"/>
                <a:gd name="T12" fmla="*/ 21 w 300"/>
                <a:gd name="T13" fmla="*/ 781 h 680"/>
                <a:gd name="T14" fmla="*/ 12 w 300"/>
                <a:gd name="T15" fmla="*/ 758 h 680"/>
                <a:gd name="T16" fmla="*/ 0 w 300"/>
                <a:gd name="T17" fmla="*/ 712 h 680"/>
                <a:gd name="T18" fmla="*/ 12 w 300"/>
                <a:gd name="T19" fmla="*/ 643 h 680"/>
                <a:gd name="T20" fmla="*/ 241 w 300"/>
                <a:gd name="T21" fmla="*/ 23 h 6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0"/>
                <a:gd name="T34" fmla="*/ 0 h 680"/>
                <a:gd name="T35" fmla="*/ 300 w 300"/>
                <a:gd name="T36" fmla="*/ 680 h 6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0" h="680">
                  <a:moveTo>
                    <a:pt x="264" y="20"/>
                  </a:moveTo>
                  <a:lnTo>
                    <a:pt x="276" y="0"/>
                  </a:lnTo>
                  <a:lnTo>
                    <a:pt x="300" y="20"/>
                  </a:lnTo>
                  <a:lnTo>
                    <a:pt x="300" y="80"/>
                  </a:lnTo>
                  <a:lnTo>
                    <a:pt x="300" y="110"/>
                  </a:lnTo>
                  <a:lnTo>
                    <a:pt x="48" y="660"/>
                  </a:lnTo>
                  <a:lnTo>
                    <a:pt x="24" y="680"/>
                  </a:lnTo>
                  <a:lnTo>
                    <a:pt x="12" y="660"/>
                  </a:lnTo>
                  <a:lnTo>
                    <a:pt x="0" y="620"/>
                  </a:lnTo>
                  <a:lnTo>
                    <a:pt x="12" y="560"/>
                  </a:lnTo>
                  <a:lnTo>
                    <a:pt x="264" y="20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58" name="Freeform 85"/>
            <p:cNvSpPr>
              <a:spLocks/>
            </p:cNvSpPr>
            <p:nvPr/>
          </p:nvSpPr>
          <p:spPr bwMode="auto">
            <a:xfrm>
              <a:off x="10292" y="14451"/>
              <a:ext cx="303" cy="689"/>
            </a:xfrm>
            <a:custGeom>
              <a:avLst/>
              <a:gdLst>
                <a:gd name="T0" fmla="*/ 54 w 312"/>
                <a:gd name="T1" fmla="*/ 728 h 660"/>
                <a:gd name="T2" fmla="*/ 21 w 312"/>
                <a:gd name="T3" fmla="*/ 751 h 660"/>
                <a:gd name="T4" fmla="*/ 12 w 312"/>
                <a:gd name="T5" fmla="*/ 728 h 660"/>
                <a:gd name="T6" fmla="*/ 0 w 312"/>
                <a:gd name="T7" fmla="*/ 683 h 660"/>
                <a:gd name="T8" fmla="*/ 12 w 312"/>
                <a:gd name="T9" fmla="*/ 625 h 660"/>
                <a:gd name="T10" fmla="*/ 242 w 312"/>
                <a:gd name="T11" fmla="*/ 23 h 660"/>
                <a:gd name="T12" fmla="*/ 253 w 312"/>
                <a:gd name="T13" fmla="*/ 0 h 660"/>
                <a:gd name="T14" fmla="*/ 275 w 312"/>
                <a:gd name="T15" fmla="*/ 23 h 660"/>
                <a:gd name="T16" fmla="*/ 286 w 312"/>
                <a:gd name="T17" fmla="*/ 69 h 660"/>
                <a:gd name="T18" fmla="*/ 275 w 312"/>
                <a:gd name="T19" fmla="*/ 136 h 660"/>
                <a:gd name="T20" fmla="*/ 54 w 312"/>
                <a:gd name="T21" fmla="*/ 728 h 6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2"/>
                <a:gd name="T34" fmla="*/ 0 h 660"/>
                <a:gd name="T35" fmla="*/ 312 w 312"/>
                <a:gd name="T36" fmla="*/ 660 h 6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2" h="660">
                  <a:moveTo>
                    <a:pt x="60" y="640"/>
                  </a:moveTo>
                  <a:lnTo>
                    <a:pt x="24" y="660"/>
                  </a:lnTo>
                  <a:lnTo>
                    <a:pt x="12" y="640"/>
                  </a:lnTo>
                  <a:lnTo>
                    <a:pt x="0" y="600"/>
                  </a:lnTo>
                  <a:lnTo>
                    <a:pt x="12" y="550"/>
                  </a:lnTo>
                  <a:lnTo>
                    <a:pt x="264" y="20"/>
                  </a:lnTo>
                  <a:lnTo>
                    <a:pt x="276" y="0"/>
                  </a:lnTo>
                  <a:lnTo>
                    <a:pt x="300" y="20"/>
                  </a:lnTo>
                  <a:lnTo>
                    <a:pt x="312" y="60"/>
                  </a:lnTo>
                  <a:lnTo>
                    <a:pt x="300" y="120"/>
                  </a:lnTo>
                  <a:lnTo>
                    <a:pt x="60" y="640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59" name="Freeform 86"/>
            <p:cNvSpPr>
              <a:spLocks/>
            </p:cNvSpPr>
            <p:nvPr/>
          </p:nvSpPr>
          <p:spPr bwMode="auto">
            <a:xfrm>
              <a:off x="1789" y="14451"/>
              <a:ext cx="291" cy="689"/>
            </a:xfrm>
            <a:custGeom>
              <a:avLst/>
              <a:gdLst>
                <a:gd name="T0" fmla="*/ 241 w 300"/>
                <a:gd name="T1" fmla="*/ 728 h 660"/>
                <a:gd name="T2" fmla="*/ 252 w 300"/>
                <a:gd name="T3" fmla="*/ 751 h 660"/>
                <a:gd name="T4" fmla="*/ 274 w 300"/>
                <a:gd name="T5" fmla="*/ 728 h 660"/>
                <a:gd name="T6" fmla="*/ 274 w 300"/>
                <a:gd name="T7" fmla="*/ 683 h 660"/>
                <a:gd name="T8" fmla="*/ 274 w 300"/>
                <a:gd name="T9" fmla="*/ 625 h 660"/>
                <a:gd name="T10" fmla="*/ 45 w 300"/>
                <a:gd name="T11" fmla="*/ 23 h 660"/>
                <a:gd name="T12" fmla="*/ 21 w 300"/>
                <a:gd name="T13" fmla="*/ 0 h 660"/>
                <a:gd name="T14" fmla="*/ 12 w 300"/>
                <a:gd name="T15" fmla="*/ 23 h 660"/>
                <a:gd name="T16" fmla="*/ 0 w 300"/>
                <a:gd name="T17" fmla="*/ 69 h 660"/>
                <a:gd name="T18" fmla="*/ 12 w 300"/>
                <a:gd name="T19" fmla="*/ 136 h 660"/>
                <a:gd name="T20" fmla="*/ 241 w 300"/>
                <a:gd name="T21" fmla="*/ 728 h 6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0"/>
                <a:gd name="T34" fmla="*/ 0 h 660"/>
                <a:gd name="T35" fmla="*/ 300 w 300"/>
                <a:gd name="T36" fmla="*/ 660 h 6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0" h="660">
                  <a:moveTo>
                    <a:pt x="264" y="640"/>
                  </a:moveTo>
                  <a:lnTo>
                    <a:pt x="276" y="660"/>
                  </a:lnTo>
                  <a:lnTo>
                    <a:pt x="300" y="640"/>
                  </a:lnTo>
                  <a:lnTo>
                    <a:pt x="300" y="600"/>
                  </a:lnTo>
                  <a:lnTo>
                    <a:pt x="300" y="550"/>
                  </a:lnTo>
                  <a:lnTo>
                    <a:pt x="48" y="20"/>
                  </a:lnTo>
                  <a:lnTo>
                    <a:pt x="24" y="0"/>
                  </a:lnTo>
                  <a:lnTo>
                    <a:pt x="12" y="20"/>
                  </a:lnTo>
                  <a:lnTo>
                    <a:pt x="0" y="60"/>
                  </a:lnTo>
                  <a:lnTo>
                    <a:pt x="12" y="120"/>
                  </a:lnTo>
                  <a:lnTo>
                    <a:pt x="264" y="640"/>
                  </a:lnTo>
                  <a:close/>
                </a:path>
              </a:pathLst>
            </a:custGeom>
            <a:solidFill>
              <a:srgbClr val="B098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60" name="Freeform 87"/>
            <p:cNvSpPr>
              <a:spLocks/>
            </p:cNvSpPr>
            <p:nvPr/>
          </p:nvSpPr>
          <p:spPr bwMode="auto">
            <a:xfrm>
              <a:off x="1296" y="1163"/>
              <a:ext cx="9792" cy="144"/>
            </a:xfrm>
            <a:custGeom>
              <a:avLst/>
              <a:gdLst>
                <a:gd name="T0" fmla="*/ 48 w 9774"/>
                <a:gd name="T1" fmla="*/ 247 h 110"/>
                <a:gd name="T2" fmla="*/ 0 w 9774"/>
                <a:gd name="T3" fmla="*/ 0 h 110"/>
                <a:gd name="T4" fmla="*/ 9828 w 9774"/>
                <a:gd name="T5" fmla="*/ 0 h 110"/>
                <a:gd name="T6" fmla="*/ 9780 w 9774"/>
                <a:gd name="T7" fmla="*/ 247 h 110"/>
                <a:gd name="T8" fmla="*/ 48 w 9774"/>
                <a:gd name="T9" fmla="*/ 247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74"/>
                <a:gd name="T16" fmla="*/ 0 h 110"/>
                <a:gd name="T17" fmla="*/ 9774 w 9774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74" h="110">
                  <a:moveTo>
                    <a:pt x="48" y="110"/>
                  </a:moveTo>
                  <a:lnTo>
                    <a:pt x="0" y="0"/>
                  </a:lnTo>
                  <a:lnTo>
                    <a:pt x="9774" y="0"/>
                  </a:lnTo>
                  <a:lnTo>
                    <a:pt x="9726" y="110"/>
                  </a:lnTo>
                  <a:lnTo>
                    <a:pt x="48" y="110"/>
                  </a:lnTo>
                  <a:close/>
                </a:path>
              </a:pathLst>
            </a:custGeom>
            <a:solidFill>
              <a:srgbClr val="B0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61" name="Freeform 88"/>
            <p:cNvSpPr>
              <a:spLocks/>
            </p:cNvSpPr>
            <p:nvPr/>
          </p:nvSpPr>
          <p:spPr bwMode="auto">
            <a:xfrm rot="10800000" flipH="1">
              <a:off x="10944" y="1163"/>
              <a:ext cx="144" cy="14963"/>
            </a:xfrm>
            <a:custGeom>
              <a:avLst/>
              <a:gdLst>
                <a:gd name="T0" fmla="*/ 0 w 48"/>
                <a:gd name="T1" fmla="*/ 15412 h 14698"/>
                <a:gd name="T2" fmla="*/ 1296 w 48"/>
                <a:gd name="T3" fmla="*/ 15508 h 14698"/>
                <a:gd name="T4" fmla="*/ 1296 w 48"/>
                <a:gd name="T5" fmla="*/ 0 h 14698"/>
                <a:gd name="T6" fmla="*/ 0 w 48"/>
                <a:gd name="T7" fmla="*/ 116 h 14698"/>
                <a:gd name="T8" fmla="*/ 0 w 48"/>
                <a:gd name="T9" fmla="*/ 15412 h 14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698"/>
                <a:gd name="T17" fmla="*/ 48 w 48"/>
                <a:gd name="T18" fmla="*/ 14698 h 146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698">
                  <a:moveTo>
                    <a:pt x="0" y="14608"/>
                  </a:moveTo>
                  <a:lnTo>
                    <a:pt x="48" y="14698"/>
                  </a:lnTo>
                  <a:lnTo>
                    <a:pt x="48" y="0"/>
                  </a:lnTo>
                  <a:lnTo>
                    <a:pt x="0" y="110"/>
                  </a:lnTo>
                  <a:lnTo>
                    <a:pt x="0" y="14608"/>
                  </a:lnTo>
                  <a:close/>
                </a:path>
              </a:pathLst>
            </a:custGeom>
            <a:solidFill>
              <a:srgbClr val="B0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62" name="Freeform 89"/>
            <p:cNvSpPr>
              <a:spLocks/>
            </p:cNvSpPr>
            <p:nvPr/>
          </p:nvSpPr>
          <p:spPr bwMode="auto">
            <a:xfrm>
              <a:off x="1296" y="15982"/>
              <a:ext cx="9792" cy="153"/>
            </a:xfrm>
            <a:custGeom>
              <a:avLst/>
              <a:gdLst>
                <a:gd name="T0" fmla="*/ 48 w 9774"/>
                <a:gd name="T1" fmla="*/ 0 h 90"/>
                <a:gd name="T2" fmla="*/ 0 w 9774"/>
                <a:gd name="T3" fmla="*/ 442 h 90"/>
                <a:gd name="T4" fmla="*/ 9828 w 9774"/>
                <a:gd name="T5" fmla="*/ 442 h 90"/>
                <a:gd name="T6" fmla="*/ 9780 w 9774"/>
                <a:gd name="T7" fmla="*/ 0 h 90"/>
                <a:gd name="T8" fmla="*/ 48 w 9774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74"/>
                <a:gd name="T16" fmla="*/ 0 h 90"/>
                <a:gd name="T17" fmla="*/ 9774 w 977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74" h="90">
                  <a:moveTo>
                    <a:pt x="48" y="0"/>
                  </a:moveTo>
                  <a:lnTo>
                    <a:pt x="0" y="90"/>
                  </a:lnTo>
                  <a:lnTo>
                    <a:pt x="9774" y="90"/>
                  </a:lnTo>
                  <a:lnTo>
                    <a:pt x="9726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B0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63" name="Freeform 90"/>
            <p:cNvSpPr>
              <a:spLocks/>
            </p:cNvSpPr>
            <p:nvPr/>
          </p:nvSpPr>
          <p:spPr bwMode="auto">
            <a:xfrm>
              <a:off x="1296" y="1163"/>
              <a:ext cx="144" cy="14954"/>
            </a:xfrm>
            <a:custGeom>
              <a:avLst/>
              <a:gdLst>
                <a:gd name="T0" fmla="*/ 1296 w 48"/>
                <a:gd name="T1" fmla="*/ 15384 h 14698"/>
                <a:gd name="T2" fmla="*/ 0 w 48"/>
                <a:gd name="T3" fmla="*/ 15479 h 14698"/>
                <a:gd name="T4" fmla="*/ 0 w 48"/>
                <a:gd name="T5" fmla="*/ 0 h 14698"/>
                <a:gd name="T6" fmla="*/ 1296 w 48"/>
                <a:gd name="T7" fmla="*/ 116 h 14698"/>
                <a:gd name="T8" fmla="*/ 1296 w 48"/>
                <a:gd name="T9" fmla="*/ 15384 h 14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698"/>
                <a:gd name="T17" fmla="*/ 48 w 48"/>
                <a:gd name="T18" fmla="*/ 14698 h 146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698">
                  <a:moveTo>
                    <a:pt x="48" y="14608"/>
                  </a:moveTo>
                  <a:lnTo>
                    <a:pt x="0" y="14698"/>
                  </a:lnTo>
                  <a:lnTo>
                    <a:pt x="0" y="0"/>
                  </a:lnTo>
                  <a:lnTo>
                    <a:pt x="48" y="110"/>
                  </a:lnTo>
                  <a:lnTo>
                    <a:pt x="48" y="14608"/>
                  </a:lnTo>
                  <a:close/>
                </a:path>
              </a:pathLst>
            </a:custGeom>
            <a:solidFill>
              <a:srgbClr val="B0B0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4187" name="Rectangle 91"/>
          <p:cNvSpPr>
            <a:spLocks noChangeArrowheads="1"/>
          </p:cNvSpPr>
          <p:nvPr/>
        </p:nvSpPr>
        <p:spPr bwMode="auto">
          <a:xfrm>
            <a:off x="1371600" y="2819400"/>
            <a:ext cx="6705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b="1">
                <a:solidFill>
                  <a:srgbClr val="663300"/>
                </a:solidFill>
                <a:latin typeface="Arial" charset="0"/>
              </a:rPr>
              <a:t>Bài 1:</a:t>
            </a:r>
            <a:br>
              <a:rPr lang="en-US" sz="4000" b="1">
                <a:solidFill>
                  <a:srgbClr val="663300"/>
                </a:solidFill>
                <a:latin typeface="Arial" charset="0"/>
              </a:rPr>
            </a:br>
            <a:r>
              <a:rPr lang="en-US" sz="4000">
                <a:solidFill>
                  <a:srgbClr val="663300"/>
                </a:solidFill>
                <a:latin typeface="Arial" charset="0"/>
              </a:rPr>
              <a:t>Em hãy </a:t>
            </a:r>
            <a:r>
              <a:rPr lang="vi-VN" sz="4000">
                <a:solidFill>
                  <a:srgbClr val="663300"/>
                </a:solidFill>
                <a:latin typeface="Arial" charset="0"/>
              </a:rPr>
              <a:t>đ</a:t>
            </a:r>
            <a:r>
              <a:rPr lang="en-US" sz="4000">
                <a:solidFill>
                  <a:srgbClr val="663300"/>
                </a:solidFill>
                <a:latin typeface="Arial" charset="0"/>
              </a:rPr>
              <a:t>ọc </a:t>
            </a:r>
            <a:r>
              <a:rPr lang="vi-VN" sz="4000">
                <a:solidFill>
                  <a:srgbClr val="663300"/>
                </a:solidFill>
                <a:latin typeface="Arial" charset="0"/>
              </a:rPr>
              <a:t>đ</a:t>
            </a:r>
            <a:r>
              <a:rPr lang="en-US" sz="4000">
                <a:solidFill>
                  <a:srgbClr val="663300"/>
                </a:solidFill>
                <a:latin typeface="Arial" charset="0"/>
              </a:rPr>
              <a:t>oạn v</a:t>
            </a:r>
            <a:r>
              <a:rPr lang="vi-VN" sz="4000">
                <a:solidFill>
                  <a:srgbClr val="663300"/>
                </a:solidFill>
                <a:latin typeface="Arial" charset="0"/>
              </a:rPr>
              <a:t>ă</a:t>
            </a:r>
            <a:r>
              <a:rPr lang="en-US" sz="4000">
                <a:solidFill>
                  <a:srgbClr val="663300"/>
                </a:solidFill>
                <a:latin typeface="Arial" charset="0"/>
              </a:rPr>
              <a:t>n tả cảnh </a:t>
            </a:r>
            <a:r>
              <a:rPr lang="vi-VN" sz="4000">
                <a:solidFill>
                  <a:srgbClr val="663300"/>
                </a:solidFill>
                <a:latin typeface="Arial" charset="0"/>
              </a:rPr>
              <a:t>đ</a:t>
            </a:r>
            <a:r>
              <a:rPr lang="en-US" sz="4000">
                <a:solidFill>
                  <a:srgbClr val="663300"/>
                </a:solidFill>
                <a:latin typeface="Arial" charset="0"/>
              </a:rPr>
              <a:t>ẹp ở quê em hoặc n</a:t>
            </a:r>
            <a:r>
              <a:rPr lang="vi-VN" sz="4000">
                <a:solidFill>
                  <a:srgbClr val="663300"/>
                </a:solidFill>
                <a:latin typeface="Arial" charset="0"/>
              </a:rPr>
              <a:t>ơ</a:t>
            </a:r>
            <a:r>
              <a:rPr lang="en-US" sz="4000">
                <a:solidFill>
                  <a:srgbClr val="663300"/>
                </a:solidFill>
                <a:latin typeface="Arial" charset="0"/>
              </a:rPr>
              <a:t>i em sinh sống.(Bài tập 3)</a:t>
            </a:r>
          </a:p>
        </p:txBody>
      </p:sp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6096000" y="1752600"/>
            <a:ext cx="2057400" cy="1371600"/>
            <a:chOff x="1920" y="2736"/>
            <a:chExt cx="1680" cy="1440"/>
          </a:xfrm>
        </p:grpSpPr>
        <p:pic>
          <p:nvPicPr>
            <p:cNvPr id="4104" name="Picture 94" descr="T3boi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0" y="2736"/>
              <a:ext cx="1680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95"/>
            <p:cNvSpPr>
              <a:spLocks noChangeArrowheads="1"/>
            </p:cNvSpPr>
            <p:nvPr/>
          </p:nvSpPr>
          <p:spPr bwMode="auto">
            <a:xfrm>
              <a:off x="2832" y="4032"/>
              <a:ext cx="768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Rot="1" noChangeArrowheads="1"/>
          </p:cNvSpPr>
          <p:nvPr/>
        </p:nvSpPr>
        <p:spPr bwMode="auto">
          <a:xfrm>
            <a:off x="381000" y="1676400"/>
            <a:ext cx="8534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17600" indent="-1117600" eaLnBrk="1" hangingPunct="1">
              <a:tabLst>
                <a:tab pos="3548063" algn="l"/>
                <a:tab pos="3944938" algn="l"/>
              </a:tabLst>
            </a:pPr>
            <a:r>
              <a:rPr lang="en-US" sz="2800">
                <a:solidFill>
                  <a:srgbClr val="663300"/>
                </a:solidFill>
                <a:latin typeface="Arial" charset="0"/>
              </a:rPr>
              <a:t>       </a:t>
            </a:r>
            <a:r>
              <a:rPr lang="en-US" sz="2800" b="1">
                <a:solidFill>
                  <a:srgbClr val="663300"/>
                </a:solidFill>
                <a:latin typeface="Arial" charset="0"/>
              </a:rPr>
              <a:t>Em hãy giới thiệu về  bản thân mình cho </a:t>
            </a:r>
            <a:br>
              <a:rPr lang="en-US" sz="2800" b="1">
                <a:solidFill>
                  <a:srgbClr val="663300"/>
                </a:solidFill>
                <a:latin typeface="Arial" charset="0"/>
              </a:rPr>
            </a:br>
            <a:r>
              <a:rPr lang="en-US" sz="2800" b="1">
                <a:solidFill>
                  <a:srgbClr val="663300"/>
                </a:solidFill>
                <a:latin typeface="Arial" charset="0"/>
              </a:rPr>
              <a:t>thầy cô giáo và các bạn cùng nghe! </a:t>
            </a:r>
          </a:p>
          <a:p>
            <a:pPr marL="1117600" indent="-1117600" eaLnBrk="1" hangingPunct="1">
              <a:tabLst>
                <a:tab pos="3548063" algn="l"/>
                <a:tab pos="3944938" algn="l"/>
              </a:tabLst>
            </a:pPr>
            <a:r>
              <a:rPr lang="en-US" sz="2800" b="1">
                <a:solidFill>
                  <a:srgbClr val="663300"/>
                </a:solidFill>
                <a:latin typeface="Arial" charset="0"/>
              </a:rPr>
              <a:t>       Em </a:t>
            </a:r>
            <a:r>
              <a:rPr lang="vi-VN" sz="2800" b="1">
                <a:solidFill>
                  <a:srgbClr val="6633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663300"/>
                </a:solidFill>
                <a:latin typeface="Arial" charset="0"/>
              </a:rPr>
              <a:t>ã x</a:t>
            </a:r>
            <a:r>
              <a:rPr lang="vi-VN" sz="2800" b="1">
                <a:solidFill>
                  <a:srgbClr val="663300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663300"/>
                </a:solidFill>
                <a:latin typeface="Arial" charset="0"/>
              </a:rPr>
              <a:t>ng hô thế nào với các thầy cô? Các bạn?</a:t>
            </a:r>
          </a:p>
        </p:txBody>
      </p:sp>
      <p:pic>
        <p:nvPicPr>
          <p:cNvPr id="103431" name="Picture 7" descr="wed 03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886200" y="39624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47" name="Text Box 23"/>
          <p:cNvSpPr txBox="1">
            <a:spLocks noChangeArrowheads="1"/>
          </p:cNvSpPr>
          <p:nvPr/>
        </p:nvSpPr>
        <p:spPr bwMode="auto">
          <a:xfrm>
            <a:off x="3200400" y="1004888"/>
            <a:ext cx="3886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từ và câu</a:t>
            </a:r>
          </a:p>
        </p:txBody>
      </p:sp>
      <p:sp>
        <p:nvSpPr>
          <p:cNvPr id="103450" name="Text Box 26"/>
          <p:cNvSpPr txBox="1">
            <a:spLocks noChangeArrowheads="1"/>
          </p:cNvSpPr>
          <p:nvPr/>
        </p:nvSpPr>
        <p:spPr bwMode="auto">
          <a:xfrm>
            <a:off x="3200400" y="1033463"/>
            <a:ext cx="3886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từ và câu</a:t>
            </a:r>
          </a:p>
        </p:txBody>
      </p:sp>
      <p:pic>
        <p:nvPicPr>
          <p:cNvPr id="5126" name="Picture 33" descr="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Rot="1" noChangeArrowheads="1"/>
          </p:cNvSpPr>
          <p:nvPr/>
        </p:nvSpPr>
        <p:spPr bwMode="auto">
          <a:xfrm>
            <a:off x="1295400" y="1143000"/>
            <a:ext cx="7620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17600" indent="-1117600" eaLnBrk="1" hangingPunct="1">
              <a:tabLst>
                <a:tab pos="3548063" algn="l"/>
                <a:tab pos="3944938" algn="l"/>
              </a:tabLst>
            </a:pPr>
            <a:r>
              <a:rPr lang="en-US" sz="2000" b="1">
                <a:latin typeface="Arial" charset="0"/>
              </a:rPr>
              <a:t>             </a:t>
            </a:r>
            <a:r>
              <a:rPr lang="en-US" sz="3600" b="1" i="1">
                <a:latin typeface="Arial" charset="0"/>
              </a:rPr>
              <a:t> </a:t>
            </a:r>
            <a:r>
              <a:rPr lang="en-US" sz="2000" b="1">
                <a:latin typeface="Arial" charset="0"/>
              </a:rPr>
              <a:t>                 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pic>
        <p:nvPicPr>
          <p:cNvPr id="6147" name="Picture 7" descr="1 (1823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838200"/>
            <a:ext cx="1676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AutoShape 11" descr="50%"/>
          <p:cNvSpPr>
            <a:spLocks noChangeArrowheads="1"/>
          </p:cNvSpPr>
          <p:nvPr/>
        </p:nvSpPr>
        <p:spPr bwMode="auto">
          <a:xfrm>
            <a:off x="4595813" y="1973263"/>
            <a:ext cx="4014787" cy="3589337"/>
          </a:xfrm>
          <a:prstGeom prst="wedgeRoundRectCallout">
            <a:avLst>
              <a:gd name="adj1" fmla="val -70639"/>
              <a:gd name="adj2" fmla="val 8380"/>
              <a:gd name="adj3" fmla="val 16667"/>
            </a:avLst>
          </a:prstGeom>
          <a:pattFill prst="pct50">
            <a:fgClr>
              <a:srgbClr val="FFCC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000" b="1" i="1">
                <a:latin typeface="Arial" charset="0"/>
                <a:cs typeface="Arial" charset="0"/>
              </a:rPr>
              <a:t>Ví dụ</a:t>
            </a:r>
            <a:r>
              <a:rPr lang="en-US" sz="2400">
                <a:latin typeface="Arial" charset="0"/>
                <a:cs typeface="Arial" charset="0"/>
              </a:rPr>
              <a:t> :</a:t>
            </a:r>
            <a:r>
              <a:rPr lang="en-US" sz="3200">
                <a:latin typeface="Arial" charset="0"/>
                <a:cs typeface="Arial" charset="0"/>
              </a:rPr>
              <a:t>Con mèo nhà em rất </a:t>
            </a:r>
            <a:r>
              <a:rPr lang="vi-VN" sz="3200">
                <a:latin typeface="Arial" charset="0"/>
                <a:cs typeface="Arial" charset="0"/>
              </a:rPr>
              <a:t>đ</a:t>
            </a:r>
            <a:r>
              <a:rPr lang="en-US" sz="3200">
                <a:latin typeface="Arial" charset="0"/>
                <a:cs typeface="Arial" charset="0"/>
              </a:rPr>
              <a:t>ẹp.Chú khoác trên mình chiếc áo màu tro,  m</a:t>
            </a:r>
            <a:r>
              <a:rPr lang="vi-VN" sz="3200">
                <a:latin typeface="Arial" charset="0"/>
                <a:cs typeface="Arial" charset="0"/>
              </a:rPr>
              <a:t>ư</a:t>
            </a:r>
            <a:r>
              <a:rPr lang="en-US" sz="3200">
                <a:latin typeface="Arial" charset="0"/>
                <a:cs typeface="Arial" charset="0"/>
              </a:rPr>
              <a:t>ợt  nh</a:t>
            </a:r>
            <a:r>
              <a:rPr lang="vi-VN" sz="3200">
                <a:latin typeface="Arial" charset="0"/>
                <a:cs typeface="Arial" charset="0"/>
              </a:rPr>
              <a:t>ư</a:t>
            </a:r>
            <a:r>
              <a:rPr lang="en-US" sz="3200">
                <a:latin typeface="Arial" charset="0"/>
                <a:cs typeface="Arial" charset="0"/>
              </a:rPr>
              <a:t> nhung.</a:t>
            </a:r>
          </a:p>
        </p:txBody>
      </p:sp>
      <p:sp>
        <p:nvSpPr>
          <p:cNvPr id="126990" name="Line 14"/>
          <p:cNvSpPr>
            <a:spLocks noChangeShapeType="1"/>
          </p:cNvSpPr>
          <p:nvPr/>
        </p:nvSpPr>
        <p:spPr bwMode="auto">
          <a:xfrm flipV="1">
            <a:off x="5715000" y="3733800"/>
            <a:ext cx="642938" cy="4763"/>
          </a:xfrm>
          <a:prstGeom prst="line">
            <a:avLst/>
          </a:prstGeom>
          <a:noFill/>
          <a:ln w="38100" cap="sq">
            <a:solidFill>
              <a:srgbClr val="FF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98" name="Text Box 22"/>
          <p:cNvSpPr txBox="1">
            <a:spLocks noChangeArrowheads="1"/>
          </p:cNvSpPr>
          <p:nvPr/>
        </p:nvSpPr>
        <p:spPr bwMode="auto">
          <a:xfrm>
            <a:off x="3200400" y="1004888"/>
            <a:ext cx="3886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từ và câu</a:t>
            </a:r>
          </a:p>
        </p:txBody>
      </p:sp>
      <p:pic>
        <p:nvPicPr>
          <p:cNvPr id="6151" name="Picture 23" descr="LittleNicky_ca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2181225"/>
            <a:ext cx="30480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BLULI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 flipV="1">
            <a:off x="-3194050" y="3194050"/>
            <a:ext cx="66294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8" descr="BLULI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 flipV="1">
            <a:off x="5753100" y="3238500"/>
            <a:ext cx="662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BLULI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 flipV="1"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BLULI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 flipV="1"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Rot="1" noChangeArrowheads="1"/>
          </p:cNvSpPr>
          <p:nvPr/>
        </p:nvSpPr>
        <p:spPr bwMode="auto">
          <a:xfrm>
            <a:off x="1295400" y="1143000"/>
            <a:ext cx="7620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17600" indent="-1117600" eaLnBrk="1" hangingPunct="1">
              <a:tabLst>
                <a:tab pos="3548063" algn="l"/>
                <a:tab pos="3944938" algn="l"/>
              </a:tabLst>
            </a:pPr>
            <a:r>
              <a:rPr lang="en-US" sz="2000" b="1">
                <a:latin typeface="Arial" charset="0"/>
              </a:rPr>
              <a:t>             </a:t>
            </a:r>
            <a:r>
              <a:rPr lang="en-US" sz="3600" b="1" i="1">
                <a:latin typeface="Arial" charset="0"/>
              </a:rPr>
              <a:t> </a:t>
            </a:r>
            <a:r>
              <a:rPr lang="en-US" sz="2000" b="1">
                <a:latin typeface="Arial" charset="0"/>
              </a:rPr>
              <a:t>                 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pic>
        <p:nvPicPr>
          <p:cNvPr id="7171" name="Picture 10" descr="Bauern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84" name="Rectangle 12"/>
          <p:cNvSpPr>
            <a:spLocks noRot="1" noChangeArrowheads="1"/>
          </p:cNvSpPr>
          <p:nvPr/>
        </p:nvSpPr>
        <p:spPr bwMode="auto">
          <a:xfrm>
            <a:off x="609600" y="2157413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17600" indent="-1117600" eaLnBrk="1" hangingPunct="1">
              <a:tabLst>
                <a:tab pos="3548063" algn="l"/>
                <a:tab pos="3944938" algn="l"/>
              </a:tabLst>
            </a:pPr>
            <a:r>
              <a:rPr lang="en-US" sz="2800" b="1">
                <a:latin typeface="Arial" charset="0"/>
              </a:rPr>
              <a:t>      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I. Nhận xét</a:t>
            </a:r>
            <a:r>
              <a:rPr lang="en-US" sz="2400" b="1">
                <a:solidFill>
                  <a:srgbClr val="663300"/>
                </a:solidFill>
                <a:latin typeface="Arial" charset="0"/>
              </a:rPr>
              <a:t/>
            </a:r>
            <a:br>
              <a:rPr lang="en-US" sz="2400" b="1">
                <a:solidFill>
                  <a:srgbClr val="663300"/>
                </a:solidFill>
                <a:latin typeface="Arial" charset="0"/>
              </a:rPr>
            </a:br>
            <a:endParaRPr lang="en-US" sz="2400" b="1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131085" name="Rectangle 13"/>
          <p:cNvSpPr>
            <a:spLocks noRot="1" noChangeArrowheads="1"/>
          </p:cNvSpPr>
          <p:nvPr/>
        </p:nvSpPr>
        <p:spPr bwMode="auto">
          <a:xfrm>
            <a:off x="222250" y="2462213"/>
            <a:ext cx="85407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</a:pPr>
            <a:r>
              <a:rPr lang="en-US" sz="2400">
                <a:latin typeface="Arial" charset="0"/>
              </a:rPr>
              <a:t>      </a:t>
            </a:r>
            <a:r>
              <a:rPr lang="en-US" sz="2400" b="1">
                <a:latin typeface="Arial" charset="0"/>
              </a:rPr>
              <a:t>1</a:t>
            </a:r>
            <a:r>
              <a:rPr lang="en-US" sz="2400" i="1">
                <a:latin typeface="Arial" charset="0"/>
              </a:rPr>
              <a:t>. Các từ in </a:t>
            </a:r>
            <a:r>
              <a:rPr lang="vi-VN" sz="2400" i="1">
                <a:latin typeface="Arial" charset="0"/>
              </a:rPr>
              <a:t>đ</a:t>
            </a:r>
            <a:r>
              <a:rPr lang="en-US" sz="2400" i="1">
                <a:latin typeface="Arial" charset="0"/>
              </a:rPr>
              <a:t>ậm d</a:t>
            </a:r>
            <a:r>
              <a:rPr lang="vi-VN" sz="2400" i="1">
                <a:latin typeface="Arial" charset="0"/>
              </a:rPr>
              <a:t>ư</a:t>
            </a:r>
            <a:r>
              <a:rPr lang="en-US" sz="2400" i="1">
                <a:latin typeface="Arial" charset="0"/>
              </a:rPr>
              <a:t>ới </a:t>
            </a:r>
            <a:r>
              <a:rPr lang="vi-VN" sz="2400" i="1">
                <a:latin typeface="Arial" charset="0"/>
              </a:rPr>
              <a:t>đ</a:t>
            </a:r>
            <a:r>
              <a:rPr lang="en-US" sz="2400" i="1">
                <a:latin typeface="Arial" charset="0"/>
              </a:rPr>
              <a:t>ây </a:t>
            </a:r>
            <a:r>
              <a:rPr lang="vi-VN" sz="2400" i="1">
                <a:latin typeface="Arial" charset="0"/>
              </a:rPr>
              <a:t>đư</a:t>
            </a:r>
            <a:r>
              <a:rPr lang="en-US" sz="2400" i="1">
                <a:latin typeface="Arial" charset="0"/>
              </a:rPr>
              <a:t>ợc dùng </a:t>
            </a:r>
            <a:r>
              <a:rPr lang="vi-VN" sz="2400" i="1">
                <a:latin typeface="Arial" charset="0"/>
              </a:rPr>
              <a:t>đ</a:t>
            </a:r>
            <a:r>
              <a:rPr lang="en-US" sz="2400" i="1">
                <a:latin typeface="Arial" charset="0"/>
              </a:rPr>
              <a:t>ể làm gì?</a:t>
            </a: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en-US" sz="2400">
                <a:latin typeface="Arial" charset="0"/>
              </a:rPr>
              <a:t>      a) Hùng nói: “Theo</a:t>
            </a:r>
            <a:r>
              <a:rPr lang="en-US" sz="2400" b="1">
                <a:latin typeface="Arial" charset="0"/>
              </a:rPr>
              <a:t> </a:t>
            </a:r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tớ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,</a:t>
            </a:r>
            <a:r>
              <a:rPr lang="en-US" sz="2400">
                <a:latin typeface="Arial" charset="0"/>
              </a:rPr>
              <a:t> quý nhất là lúa gạo. Các </a:t>
            </a:r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cậu</a:t>
            </a:r>
            <a:r>
              <a:rPr lang="en-US" sz="2400">
                <a:latin typeface="Arial" charset="0"/>
              </a:rPr>
              <a:t> có thấy ai không </a:t>
            </a:r>
            <a:r>
              <a:rPr lang="vi-VN" sz="2400">
                <a:latin typeface="Arial" charset="0"/>
              </a:rPr>
              <a:t>ă</a:t>
            </a:r>
            <a:r>
              <a:rPr lang="en-US" sz="2400">
                <a:latin typeface="Arial" charset="0"/>
              </a:rPr>
              <a:t>n mà sống </a:t>
            </a:r>
            <a:r>
              <a:rPr lang="vi-VN" sz="2400">
                <a:latin typeface="Arial" charset="0"/>
              </a:rPr>
              <a:t>đư</a:t>
            </a:r>
            <a:r>
              <a:rPr lang="en-US" sz="2400">
                <a:latin typeface="Arial" charset="0"/>
              </a:rPr>
              <a:t>ợc không?”</a:t>
            </a: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en-US" sz="2400">
                <a:latin typeface="Arial" charset="0"/>
              </a:rPr>
              <a:t>      Quý và Nam cho là có lí.</a:t>
            </a: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en-US" sz="2400">
                <a:latin typeface="Arial" charset="0"/>
              </a:rPr>
              <a:t>       b) Chích bông sà xuống v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ờn cải. </a:t>
            </a:r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Nó</a:t>
            </a:r>
            <a:r>
              <a:rPr lang="en-US" sz="2400" b="1" i="1"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tìm bắt sâu bọ.</a:t>
            </a:r>
          </a:p>
          <a:p>
            <a:pPr marL="609600" indent="-609600" algn="just" eaLnBrk="1" hangingPunct="1">
              <a:lnSpc>
                <a:spcPct val="80000"/>
              </a:lnSpc>
            </a:pPr>
            <a:endParaRPr lang="en-US" sz="2400">
              <a:latin typeface="Arial" charset="0"/>
            </a:endParaRP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en-US" sz="2400">
                <a:latin typeface="Arial" charset="0"/>
              </a:rPr>
              <a:t>      Từ </a:t>
            </a:r>
            <a:r>
              <a:rPr lang="en-US" sz="2400" b="1" i="1" u="sng">
                <a:solidFill>
                  <a:srgbClr val="FF0000"/>
                </a:solidFill>
                <a:latin typeface="Arial" charset="0"/>
              </a:rPr>
              <a:t>tớ</a:t>
            </a:r>
            <a:r>
              <a:rPr lang="en-US" sz="2400" b="1" i="1">
                <a:latin typeface="Arial" charset="0"/>
              </a:rPr>
              <a:t>, </a:t>
            </a:r>
            <a:r>
              <a:rPr lang="en-US" sz="2400" b="1" i="1" u="sng">
                <a:solidFill>
                  <a:srgbClr val="FF0000"/>
                </a:solidFill>
                <a:latin typeface="Arial" charset="0"/>
              </a:rPr>
              <a:t>cậu</a:t>
            </a:r>
            <a:r>
              <a:rPr lang="en-US" sz="2400">
                <a:latin typeface="Arial" charset="0"/>
              </a:rPr>
              <a:t> dùng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ể x</a:t>
            </a:r>
            <a:r>
              <a:rPr lang="vi-VN" sz="2400">
                <a:latin typeface="Arial" charset="0"/>
              </a:rPr>
              <a:t>ư</a:t>
            </a:r>
            <a:r>
              <a:rPr lang="en-US" sz="2400">
                <a:latin typeface="Arial" charset="0"/>
              </a:rPr>
              <a:t>ng hô.</a:t>
            </a: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en-US" sz="2400">
                <a:latin typeface="Arial" charset="0"/>
              </a:rPr>
              <a:t>      Từ </a:t>
            </a:r>
            <a:r>
              <a:rPr lang="en-US" sz="2400" b="1" i="1" u="sng">
                <a:solidFill>
                  <a:srgbClr val="FF0000"/>
                </a:solidFill>
                <a:latin typeface="Arial" charset="0"/>
              </a:rPr>
              <a:t>nó</a:t>
            </a:r>
            <a:r>
              <a:rPr lang="en-US" sz="2400">
                <a:latin typeface="Arial" charset="0"/>
              </a:rPr>
              <a:t> dùng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ể thay thế cho </a:t>
            </a:r>
            <a:r>
              <a:rPr lang="en-US" sz="2400" b="1" i="1">
                <a:latin typeface="Arial" charset="0"/>
              </a:rPr>
              <a:t>chích bông.</a:t>
            </a:r>
          </a:p>
        </p:txBody>
      </p:sp>
      <p:sp>
        <p:nvSpPr>
          <p:cNvPr id="131087" name="Line 15"/>
          <p:cNvSpPr>
            <a:spLocks noChangeShapeType="1"/>
          </p:cNvSpPr>
          <p:nvPr/>
        </p:nvSpPr>
        <p:spPr bwMode="auto">
          <a:xfrm>
            <a:off x="2286000" y="2819400"/>
            <a:ext cx="8382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8" name="Line 16"/>
          <p:cNvSpPr>
            <a:spLocks noChangeShapeType="1"/>
          </p:cNvSpPr>
          <p:nvPr/>
        </p:nvSpPr>
        <p:spPr bwMode="auto">
          <a:xfrm>
            <a:off x="1295400" y="2814638"/>
            <a:ext cx="8382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89" name="Line 17"/>
          <p:cNvSpPr>
            <a:spLocks noChangeShapeType="1"/>
          </p:cNvSpPr>
          <p:nvPr/>
        </p:nvSpPr>
        <p:spPr bwMode="auto">
          <a:xfrm>
            <a:off x="5562600" y="2814638"/>
            <a:ext cx="18288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100" name="Text Box 28"/>
          <p:cNvSpPr txBox="1">
            <a:spLocks noChangeArrowheads="1"/>
          </p:cNvSpPr>
          <p:nvPr/>
        </p:nvSpPr>
        <p:spPr bwMode="auto">
          <a:xfrm>
            <a:off x="3200400" y="1004888"/>
            <a:ext cx="3886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FF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từ và câu</a:t>
            </a:r>
          </a:p>
        </p:txBody>
      </p:sp>
      <p:sp>
        <p:nvSpPr>
          <p:cNvPr id="131101" name="WordArt 29"/>
          <p:cNvSpPr>
            <a:spLocks noChangeArrowheads="1" noChangeShapeType="1" noTextEdit="1"/>
          </p:cNvSpPr>
          <p:nvPr/>
        </p:nvSpPr>
        <p:spPr bwMode="auto">
          <a:xfrm>
            <a:off x="3581400" y="1524000"/>
            <a:ext cx="19335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latin typeface="Arial"/>
                <a:cs typeface="Arial"/>
              </a:rPr>
              <a:t>ĐẠI TỪ</a:t>
            </a:r>
          </a:p>
        </p:txBody>
      </p:sp>
      <p:pic>
        <p:nvPicPr>
          <p:cNvPr id="7179" name="Picture 30" descr="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-368300"/>
            <a:ext cx="91440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104" name="Line 32"/>
          <p:cNvSpPr>
            <a:spLocks noChangeShapeType="1"/>
          </p:cNvSpPr>
          <p:nvPr/>
        </p:nvSpPr>
        <p:spPr bwMode="auto">
          <a:xfrm>
            <a:off x="3352800" y="2819400"/>
            <a:ext cx="9906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Click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1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1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1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1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1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1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1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1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1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1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1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31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1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1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1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1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31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4" grpId="0"/>
      <p:bldP spid="131087" grpId="0" animBg="1"/>
      <p:bldP spid="131088" grpId="0" animBg="1"/>
      <p:bldP spid="131089" grpId="0" animBg="1"/>
      <p:bldP spid="131101" grpId="0" animBg="1"/>
      <p:bldP spid="1311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124200" y="7620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u="sng">
                <a:solidFill>
                  <a:srgbClr val="FF0066"/>
                </a:solidFill>
                <a:latin typeface="Arial" charset="0"/>
              </a:rPr>
              <a:t>Luyện từ và câu</a:t>
            </a: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3276600" y="914400"/>
            <a:ext cx="266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ĐẠI TỪ</a:t>
            </a:r>
          </a:p>
        </p:txBody>
      </p:sp>
      <p:sp>
        <p:nvSpPr>
          <p:cNvPr id="8196" name="Rectangle 7"/>
          <p:cNvSpPr>
            <a:spLocks noRot="1" noChangeArrowheads="1"/>
          </p:cNvSpPr>
          <p:nvPr/>
        </p:nvSpPr>
        <p:spPr bwMode="auto">
          <a:xfrm>
            <a:off x="609600" y="1447800"/>
            <a:ext cx="2625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17600" indent="-1117600" eaLnBrk="1" hangingPunct="1">
              <a:tabLst>
                <a:tab pos="3548063" algn="l"/>
                <a:tab pos="3944938" algn="l"/>
              </a:tabLst>
            </a:pPr>
            <a:r>
              <a:rPr lang="en-US" sz="2800" b="1">
                <a:solidFill>
                  <a:srgbClr val="663300"/>
                </a:solidFill>
                <a:latin typeface="Arial" charset="0"/>
              </a:rPr>
              <a:t>      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I. Nhận xét</a:t>
            </a:r>
            <a:br>
              <a:rPr lang="en-US" sz="2400" b="1">
                <a:solidFill>
                  <a:srgbClr val="0000FF"/>
                </a:solidFill>
                <a:latin typeface="Arial" charset="0"/>
              </a:rPr>
            </a:br>
            <a:endParaRPr lang="en-US" sz="24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35176" name="Rectangle 8" descr="Parchment"/>
          <p:cNvSpPr>
            <a:spLocks noRot="1" noChangeArrowheads="1"/>
          </p:cNvSpPr>
          <p:nvPr/>
        </p:nvSpPr>
        <p:spPr bwMode="auto">
          <a:xfrm>
            <a:off x="838200" y="1752600"/>
            <a:ext cx="7877175" cy="21336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57150">
            <a:pattFill prst="lgCheck">
              <a:fgClr>
                <a:schemeClr val="accent2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2.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i="1">
                <a:solidFill>
                  <a:srgbClr val="000000"/>
                </a:solidFill>
                <a:latin typeface="Arial" charset="0"/>
              </a:rPr>
              <a:t>Cách dùng những từ in </a:t>
            </a:r>
            <a:r>
              <a:rPr lang="vi-VN" sz="2400" i="1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 i="1">
                <a:solidFill>
                  <a:srgbClr val="000000"/>
                </a:solidFill>
                <a:latin typeface="Arial" charset="0"/>
              </a:rPr>
              <a:t>ậm d</a:t>
            </a:r>
            <a:r>
              <a:rPr lang="vi-VN" sz="2400" i="1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2400" i="1">
                <a:solidFill>
                  <a:srgbClr val="000000"/>
                </a:solidFill>
                <a:latin typeface="Arial" charset="0"/>
              </a:rPr>
              <a:t>ới </a:t>
            </a:r>
            <a:r>
              <a:rPr lang="vi-VN" sz="2400" i="1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 i="1">
                <a:solidFill>
                  <a:srgbClr val="000000"/>
                </a:solidFill>
                <a:latin typeface="Arial" charset="0"/>
              </a:rPr>
              <a:t>ây có gì giống với các từ nêu ở bài tập 1?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a) Tôi rất thích th</a:t>
            </a:r>
            <a:r>
              <a:rPr lang="vi-VN" sz="2400">
                <a:solidFill>
                  <a:srgbClr val="000000"/>
                </a:solidFill>
                <a:latin typeface="Arial" charset="0"/>
              </a:rPr>
              <a:t>ơ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. Em gái tôi cũng 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vậy.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b) Lúa gạo hay vàng </a:t>
            </a:r>
            <a:r>
              <a:rPr lang="vi-VN" sz="240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ều rất quý. Thời gian cũng 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thế</a:t>
            </a:r>
            <a:r>
              <a:rPr lang="en-US" sz="2400">
                <a:solidFill>
                  <a:srgbClr val="FF3300"/>
                </a:solidFill>
                <a:latin typeface="Arial" charset="0"/>
              </a:rPr>
              <a:t>.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Nh</a:t>
            </a:r>
            <a:r>
              <a:rPr lang="vi-VN" sz="2400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ng quý nhất là ng</a:t>
            </a:r>
            <a:r>
              <a:rPr lang="vi-VN" sz="2400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ời lao </a:t>
            </a:r>
            <a:r>
              <a:rPr lang="vi-VN" sz="240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ộng.</a:t>
            </a:r>
          </a:p>
          <a:p>
            <a:pPr algn="just" eaLnBrk="1" hangingPunct="1">
              <a:lnSpc>
                <a:spcPct val="80000"/>
              </a:lnSpc>
            </a:pPr>
            <a:endParaRPr lang="en-US" sz="2400">
              <a:solidFill>
                <a:srgbClr val="000000"/>
              </a:solidFill>
              <a:latin typeface="Arial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en-US" sz="240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4191000" y="5867400"/>
            <a:ext cx="378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663300"/>
                </a:solidFill>
                <a:latin typeface="Arial" charset="0"/>
              </a:rPr>
              <a:t>Trao </a:t>
            </a:r>
            <a:r>
              <a:rPr lang="vi-VN" sz="2400" b="1">
                <a:solidFill>
                  <a:srgbClr val="6633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663300"/>
                </a:solidFill>
                <a:latin typeface="Arial" charset="0"/>
              </a:rPr>
              <a:t>ổi cặp 2 phút</a:t>
            </a:r>
          </a:p>
        </p:txBody>
      </p:sp>
      <p:pic>
        <p:nvPicPr>
          <p:cNvPr id="8199" name="Picture 18" descr="0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3825" y="5715000"/>
            <a:ext cx="13128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217" name="Rectangle 49" descr="Parchment"/>
          <p:cNvSpPr>
            <a:spLocks noChangeArrowheads="1"/>
          </p:cNvSpPr>
          <p:nvPr/>
        </p:nvSpPr>
        <p:spPr bwMode="auto">
          <a:xfrm>
            <a:off x="838200" y="3962400"/>
            <a:ext cx="7878763" cy="1828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8575">
            <a:pattFill prst="pct80">
              <a:fgClr>
                <a:srgbClr val="003399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Từ 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vậy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dùng </a:t>
            </a:r>
            <a:r>
              <a:rPr lang="vi-VN" sz="240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ể thay thế cho cụm từ 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rất thích th</a:t>
            </a:r>
            <a:r>
              <a:rPr lang="vi-VN" sz="2400" b="1" i="1">
                <a:solidFill>
                  <a:srgbClr val="FF3300"/>
                </a:solidFill>
                <a:latin typeface="Arial" charset="0"/>
              </a:rPr>
              <a:t>ơ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Từ 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thế</a:t>
            </a:r>
            <a:r>
              <a:rPr lang="en-US" sz="2400" b="1" i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dùng </a:t>
            </a:r>
            <a:r>
              <a:rPr lang="vi-VN" sz="240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ể thay thế cho cụm từ </a:t>
            </a:r>
            <a:r>
              <a:rPr lang="en-US" sz="2400" b="1" i="1">
                <a:solidFill>
                  <a:srgbClr val="FF3300"/>
                </a:solidFill>
                <a:latin typeface="Arial" charset="0"/>
              </a:rPr>
              <a:t>rất quý.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Cách dùng những từ in </a:t>
            </a:r>
            <a:r>
              <a:rPr lang="vi-VN" sz="240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ậm </a:t>
            </a:r>
            <a:r>
              <a:rPr lang="vi-VN" sz="240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ó giống với cách dùng ở bài tập 1 là </a:t>
            </a:r>
            <a:r>
              <a:rPr lang="vi-VN" sz="240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ể </a:t>
            </a:r>
            <a:r>
              <a:rPr lang="en-US" sz="2400">
                <a:solidFill>
                  <a:srgbClr val="33CC33"/>
                </a:solidFill>
                <a:latin typeface="Arial" charset="0"/>
              </a:rPr>
              <a:t>tránh lặp từ.</a:t>
            </a:r>
          </a:p>
          <a:p>
            <a:pPr eaLnBrk="1" hangingPunct="1"/>
            <a:endParaRPr lang="en-US" sz="1600">
              <a:solidFill>
                <a:srgbClr val="33CC33"/>
              </a:solidFill>
              <a:latin typeface="Arial" charset="0"/>
            </a:endParaRPr>
          </a:p>
        </p:txBody>
      </p:sp>
      <p:pic>
        <p:nvPicPr>
          <p:cNvPr id="8201" name="Picture 50" descr="0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1825" y="5715000"/>
            <a:ext cx="13128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221" name="Line 53"/>
          <p:cNvSpPr>
            <a:spLocks noChangeShapeType="1"/>
          </p:cNvSpPr>
          <p:nvPr/>
        </p:nvSpPr>
        <p:spPr bwMode="auto">
          <a:xfrm>
            <a:off x="1385888" y="2133600"/>
            <a:ext cx="1433512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23" name="Line 55"/>
          <p:cNvSpPr>
            <a:spLocks noChangeShapeType="1"/>
          </p:cNvSpPr>
          <p:nvPr/>
        </p:nvSpPr>
        <p:spPr bwMode="auto">
          <a:xfrm>
            <a:off x="4406900" y="2138363"/>
            <a:ext cx="927100" cy="1587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24" name="Line 56"/>
          <p:cNvSpPr>
            <a:spLocks noChangeShapeType="1"/>
          </p:cNvSpPr>
          <p:nvPr/>
        </p:nvSpPr>
        <p:spPr bwMode="auto">
          <a:xfrm>
            <a:off x="7010400" y="2133600"/>
            <a:ext cx="15240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25" name="Line 57"/>
          <p:cNvSpPr>
            <a:spLocks noChangeShapeType="1"/>
          </p:cNvSpPr>
          <p:nvPr/>
        </p:nvSpPr>
        <p:spPr bwMode="auto">
          <a:xfrm>
            <a:off x="2971800" y="2133600"/>
            <a:ext cx="12192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26" name="Line 58"/>
          <p:cNvSpPr>
            <a:spLocks noChangeShapeType="1"/>
          </p:cNvSpPr>
          <p:nvPr/>
        </p:nvSpPr>
        <p:spPr bwMode="auto">
          <a:xfrm>
            <a:off x="1524000" y="2438400"/>
            <a:ext cx="7620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27" name="Line 59"/>
          <p:cNvSpPr>
            <a:spLocks noChangeShapeType="1"/>
          </p:cNvSpPr>
          <p:nvPr/>
        </p:nvSpPr>
        <p:spPr bwMode="auto">
          <a:xfrm>
            <a:off x="3048000" y="2438400"/>
            <a:ext cx="12192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228" name="Line 60"/>
          <p:cNvSpPr>
            <a:spLocks noChangeShapeType="1"/>
          </p:cNvSpPr>
          <p:nvPr/>
        </p:nvSpPr>
        <p:spPr bwMode="auto">
          <a:xfrm>
            <a:off x="5715000" y="2133600"/>
            <a:ext cx="927100" cy="1588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5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5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5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5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5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5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5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5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5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5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5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5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5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5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5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5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5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5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5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5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5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5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5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5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5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6" grpId="0" animBg="1"/>
      <p:bldP spid="135179" grpId="0"/>
      <p:bldP spid="135217" grpId="0" animBg="1"/>
      <p:bldP spid="135221" grpId="0" animBg="1"/>
      <p:bldP spid="135223" grpId="0" animBg="1"/>
      <p:bldP spid="135224" grpId="0" animBg="1"/>
      <p:bldP spid="135225" grpId="0" animBg="1"/>
      <p:bldP spid="135226" grpId="0" animBg="1"/>
      <p:bldP spid="135227" grpId="0" animBg="1"/>
      <p:bldP spid="1352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Rot="1" noChangeArrowheads="1"/>
          </p:cNvSpPr>
          <p:nvPr/>
        </p:nvSpPr>
        <p:spPr bwMode="auto">
          <a:xfrm>
            <a:off x="1295400" y="1143000"/>
            <a:ext cx="7620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17600" indent="-1117600" eaLnBrk="1" hangingPunct="1">
              <a:tabLst>
                <a:tab pos="3548063" algn="l"/>
                <a:tab pos="3944938" algn="l"/>
              </a:tabLst>
            </a:pPr>
            <a:r>
              <a:rPr lang="en-US" sz="2000" b="1">
                <a:latin typeface="Arial" charset="0"/>
              </a:rPr>
              <a:t>             </a:t>
            </a:r>
            <a:r>
              <a:rPr lang="en-US" sz="3600" b="1" i="1">
                <a:latin typeface="Arial" charset="0"/>
              </a:rPr>
              <a:t> </a:t>
            </a:r>
            <a:r>
              <a:rPr lang="en-US" sz="2000" b="1">
                <a:latin typeface="Arial" charset="0"/>
              </a:rPr>
              <a:t>                 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124200" y="8382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u="sng">
                <a:solidFill>
                  <a:srgbClr val="FF0066"/>
                </a:solidFill>
                <a:latin typeface="Arial" charset="0"/>
              </a:rPr>
              <a:t>Luyện từ và câu</a:t>
            </a:r>
          </a:p>
        </p:txBody>
      </p:sp>
      <p:pic>
        <p:nvPicPr>
          <p:cNvPr id="9220" name="Picture 5" descr="Bauern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5257800"/>
            <a:ext cx="51816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2895600" y="114300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 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ĐẠI TỪ</a:t>
            </a:r>
          </a:p>
        </p:txBody>
      </p:sp>
      <p:sp>
        <p:nvSpPr>
          <p:cNvPr id="136203" name="Rectangle 11" descr="Parchment"/>
          <p:cNvSpPr>
            <a:spLocks noRot="1" noChangeArrowheads="1"/>
          </p:cNvSpPr>
          <p:nvPr/>
        </p:nvSpPr>
        <p:spPr bwMode="auto">
          <a:xfrm>
            <a:off x="1143000" y="2438400"/>
            <a:ext cx="7086600" cy="27432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600" b="1">
                <a:solidFill>
                  <a:srgbClr val="0000FF"/>
                </a:solidFill>
                <a:latin typeface="Arial" charset="0"/>
              </a:rPr>
              <a:t>       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Đại từ là những từ dùng </a:t>
            </a:r>
            <a:r>
              <a:rPr lang="vi-VN" sz="28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ể x</a:t>
            </a:r>
            <a:r>
              <a:rPr lang="vi-VN" sz="28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ng hô hay </a:t>
            </a:r>
            <a:r>
              <a:rPr lang="vi-VN" sz="28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ể thay thế danh từ, </a:t>
            </a:r>
            <a:r>
              <a:rPr lang="vi-VN" sz="28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ộng từ, tính từ (hoặc cụm danh từ, cụm </a:t>
            </a:r>
            <a:r>
              <a:rPr lang="vi-VN" sz="28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ộng từ, cụm tính từ ) trong câu cho khỏi lặp lại các từ ngữ ấy.</a:t>
            </a:r>
          </a:p>
        </p:txBody>
      </p:sp>
      <p:sp>
        <p:nvSpPr>
          <p:cNvPr id="9223" name="Rectangle 12"/>
          <p:cNvSpPr>
            <a:spLocks noRot="1" noChangeArrowheads="1"/>
          </p:cNvSpPr>
          <p:nvPr/>
        </p:nvSpPr>
        <p:spPr bwMode="auto">
          <a:xfrm>
            <a:off x="304800" y="1371600"/>
            <a:ext cx="2673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000" b="1">
                <a:solidFill>
                  <a:srgbClr val="FFCC00"/>
                </a:solidFill>
                <a:latin typeface="Arial" charset="0"/>
              </a:rPr>
              <a:t> .  </a:t>
            </a:r>
          </a:p>
        </p:txBody>
      </p:sp>
      <p:sp>
        <p:nvSpPr>
          <p:cNvPr id="9224" name="WordArt 20"/>
          <p:cNvSpPr>
            <a:spLocks noChangeArrowheads="1" noChangeShapeType="1" noTextEdit="1"/>
          </p:cNvSpPr>
          <p:nvPr/>
        </p:nvSpPr>
        <p:spPr bwMode="auto">
          <a:xfrm>
            <a:off x="990600" y="1828800"/>
            <a:ext cx="20383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latin typeface="Arial"/>
                <a:cs typeface="Arial"/>
              </a:rPr>
              <a:t>Ghi nhớ</a:t>
            </a:r>
          </a:p>
        </p:txBody>
      </p:sp>
      <p:pic>
        <p:nvPicPr>
          <p:cNvPr id="4" name="Picture 8" descr="BLUL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 flipV="1">
            <a:off x="-3194050" y="3194050"/>
            <a:ext cx="66294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8" descr="BLUL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 flipV="1">
            <a:off x="5753100" y="3238500"/>
            <a:ext cx="662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BLUL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V="1"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BLUL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V="1"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Click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20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20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20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6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3" grpId="0" build="allAtOnce" animBg="1"/>
      <p:bldP spid="13620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Rot="1" noChangeArrowheads="1"/>
          </p:cNvSpPr>
          <p:nvPr/>
        </p:nvSpPr>
        <p:spPr bwMode="auto">
          <a:xfrm>
            <a:off x="1295400" y="1143000"/>
            <a:ext cx="7620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17600" indent="-1117600" eaLnBrk="1" hangingPunct="1">
              <a:tabLst>
                <a:tab pos="3548063" algn="l"/>
                <a:tab pos="3944938" algn="l"/>
              </a:tabLst>
            </a:pPr>
            <a:r>
              <a:rPr lang="en-US" sz="2000" b="1">
                <a:latin typeface="Arial" charset="0"/>
              </a:rPr>
              <a:t>             </a:t>
            </a:r>
            <a:r>
              <a:rPr lang="en-US" sz="3600" b="1" i="1">
                <a:latin typeface="Arial" charset="0"/>
              </a:rPr>
              <a:t> </a:t>
            </a:r>
            <a:r>
              <a:rPr lang="en-US" sz="2000" b="1">
                <a:latin typeface="Arial" charset="0"/>
              </a:rPr>
              <a:t>                  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600200" y="8382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400" u="sng">
                <a:solidFill>
                  <a:srgbClr val="FF0066"/>
                </a:solidFill>
                <a:latin typeface="Arial" charset="0"/>
              </a:rPr>
              <a:t>Luyện từ và câu</a:t>
            </a:r>
          </a:p>
        </p:txBody>
      </p:sp>
      <p:pic>
        <p:nvPicPr>
          <p:cNvPr id="10244" name="Picture 5" descr="Bauern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198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1371600" y="1219200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ĐẠI TỪ</a:t>
            </a:r>
          </a:p>
        </p:txBody>
      </p:sp>
      <p:sp>
        <p:nvSpPr>
          <p:cNvPr id="138251" name="Rectangle 11"/>
          <p:cNvSpPr>
            <a:spLocks noChangeArrowheads="1"/>
          </p:cNvSpPr>
          <p:nvPr/>
        </p:nvSpPr>
        <p:spPr bwMode="auto">
          <a:xfrm>
            <a:off x="685800" y="1600200"/>
            <a:ext cx="2201863" cy="4000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III- </a:t>
            </a: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tập</a:t>
            </a:r>
          </a:p>
        </p:txBody>
      </p:sp>
      <p:sp>
        <p:nvSpPr>
          <p:cNvPr id="138252" name="Rectangle 12"/>
          <p:cNvSpPr>
            <a:spLocks noRot="1" noChangeArrowheads="1"/>
          </p:cNvSpPr>
          <p:nvPr/>
        </p:nvSpPr>
        <p:spPr bwMode="auto">
          <a:xfrm>
            <a:off x="228600" y="1905000"/>
            <a:ext cx="85407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000" b="1">
                <a:latin typeface="Arial" charset="0"/>
              </a:rPr>
              <a:t>           1</a:t>
            </a:r>
            <a:r>
              <a:rPr lang="en-US" sz="2000" i="1">
                <a:latin typeface="Arial" charset="0"/>
              </a:rPr>
              <a:t>. Các từ in </a:t>
            </a:r>
            <a:r>
              <a:rPr lang="vi-VN" sz="2000" i="1">
                <a:latin typeface="Arial" charset="0"/>
              </a:rPr>
              <a:t>đ</a:t>
            </a:r>
            <a:r>
              <a:rPr lang="en-US" sz="2000" i="1">
                <a:latin typeface="Arial" charset="0"/>
              </a:rPr>
              <a:t>ậm trong </a:t>
            </a:r>
            <a:r>
              <a:rPr lang="vi-VN" sz="2000" i="1">
                <a:latin typeface="Arial" charset="0"/>
              </a:rPr>
              <a:t>đ</a:t>
            </a:r>
            <a:r>
              <a:rPr lang="en-US" sz="2000" i="1">
                <a:latin typeface="Arial" charset="0"/>
              </a:rPr>
              <a:t>oạn th</a:t>
            </a:r>
            <a:r>
              <a:rPr lang="vi-VN" sz="2000" i="1">
                <a:latin typeface="Arial" charset="0"/>
              </a:rPr>
              <a:t>ơ</a:t>
            </a:r>
            <a:r>
              <a:rPr lang="en-US" sz="2000" i="1">
                <a:latin typeface="Arial" charset="0"/>
              </a:rPr>
              <a:t> sau </a:t>
            </a:r>
            <a:r>
              <a:rPr lang="vi-VN" sz="2000" i="1">
                <a:latin typeface="Arial" charset="0"/>
              </a:rPr>
              <a:t>đư</a:t>
            </a:r>
            <a:r>
              <a:rPr lang="en-US" sz="2000" i="1">
                <a:latin typeface="Arial" charset="0"/>
              </a:rPr>
              <a:t>ợc dùng </a:t>
            </a:r>
            <a:r>
              <a:rPr lang="vi-VN" sz="2000" i="1">
                <a:latin typeface="Arial" charset="0"/>
              </a:rPr>
              <a:t>đ</a:t>
            </a:r>
            <a:r>
              <a:rPr lang="en-US" sz="2000" i="1">
                <a:latin typeface="Arial" charset="0"/>
              </a:rPr>
              <a:t>ể chỉ ai?   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000" i="1">
                <a:latin typeface="Arial" charset="0"/>
              </a:rPr>
              <a:t>               Những từ ngữ </a:t>
            </a:r>
            <a:r>
              <a:rPr lang="vi-VN" sz="2000" i="1">
                <a:latin typeface="Arial" charset="0"/>
              </a:rPr>
              <a:t>đ</a:t>
            </a:r>
            <a:r>
              <a:rPr lang="en-US" sz="2000" i="1">
                <a:latin typeface="Arial" charset="0"/>
              </a:rPr>
              <a:t>ó </a:t>
            </a:r>
            <a:r>
              <a:rPr lang="vi-VN" sz="2000" i="1">
                <a:latin typeface="Arial" charset="0"/>
              </a:rPr>
              <a:t>đư</a:t>
            </a:r>
            <a:r>
              <a:rPr lang="en-US" sz="2000" i="1">
                <a:latin typeface="Arial" charset="0"/>
              </a:rPr>
              <a:t>ợc viết hoa nhằm biểu lộ </a:t>
            </a:r>
            <a:r>
              <a:rPr lang="vi-VN" sz="2000" i="1">
                <a:latin typeface="Arial" charset="0"/>
              </a:rPr>
              <a:t>đ</a:t>
            </a:r>
            <a:r>
              <a:rPr lang="en-US" sz="2000" i="1">
                <a:latin typeface="Arial" charset="0"/>
              </a:rPr>
              <a:t>iều gì?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000">
                <a:latin typeface="Arial" charset="0"/>
              </a:rPr>
              <a:t>                             Mình về với</a:t>
            </a:r>
            <a:r>
              <a:rPr lang="en-US" sz="2000" b="1" i="1">
                <a:latin typeface="Arial" charset="0"/>
              </a:rPr>
              <a:t> </a:t>
            </a:r>
            <a:r>
              <a:rPr lang="en-US" sz="2000" b="1" i="1">
                <a:solidFill>
                  <a:srgbClr val="663300"/>
                </a:solidFill>
                <a:latin typeface="Arial" charset="0"/>
              </a:rPr>
              <a:t>Bác</a:t>
            </a:r>
            <a:r>
              <a:rPr lang="en-US" sz="2000">
                <a:latin typeface="Arial" charset="0"/>
              </a:rPr>
              <a:t> </a:t>
            </a:r>
            <a:r>
              <a:rPr lang="vi-VN" sz="2000">
                <a:latin typeface="Arial" charset="0"/>
              </a:rPr>
              <a:t>đư</a:t>
            </a:r>
            <a:r>
              <a:rPr lang="en-US" sz="2000">
                <a:latin typeface="Arial" charset="0"/>
              </a:rPr>
              <a:t>ờng xuôi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000">
                <a:latin typeface="Arial" charset="0"/>
              </a:rPr>
              <a:t>                     Th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a giùm Việt Bắc không nguôi nhớ </a:t>
            </a:r>
            <a:r>
              <a:rPr lang="en-US" sz="2000" b="1" i="1">
                <a:solidFill>
                  <a:srgbClr val="663300"/>
                </a:solidFill>
                <a:latin typeface="Arial" charset="0"/>
              </a:rPr>
              <a:t>Ng</a:t>
            </a:r>
            <a:r>
              <a:rPr lang="vi-VN" sz="2000" b="1" i="1">
                <a:solidFill>
                  <a:srgbClr val="663300"/>
                </a:solidFill>
                <a:latin typeface="Arial" charset="0"/>
              </a:rPr>
              <a:t>ư</a:t>
            </a:r>
            <a:r>
              <a:rPr lang="en-US" sz="2000" b="1" i="1">
                <a:solidFill>
                  <a:srgbClr val="663300"/>
                </a:solidFill>
                <a:latin typeface="Arial" charset="0"/>
              </a:rPr>
              <a:t>ời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000">
                <a:latin typeface="Arial" charset="0"/>
              </a:rPr>
              <a:t>                             Nhớ </a:t>
            </a:r>
            <a:r>
              <a:rPr lang="en-US" sz="2000" b="1" i="1">
                <a:solidFill>
                  <a:srgbClr val="663300"/>
                </a:solidFill>
                <a:latin typeface="Arial" charset="0"/>
              </a:rPr>
              <a:t>Ông Cụ</a:t>
            </a:r>
            <a:r>
              <a:rPr lang="en-US" sz="2000">
                <a:latin typeface="Arial" charset="0"/>
              </a:rPr>
              <a:t> mắt sáng ngời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000">
                <a:latin typeface="Arial" charset="0"/>
              </a:rPr>
              <a:t>                     Áo nâu túi vải,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ẹp t</a:t>
            </a:r>
            <a:r>
              <a:rPr lang="vi-VN" sz="2000">
                <a:latin typeface="Arial" charset="0"/>
              </a:rPr>
              <a:t>ươ</a:t>
            </a:r>
            <a:r>
              <a:rPr lang="en-US" sz="2000">
                <a:latin typeface="Arial" charset="0"/>
              </a:rPr>
              <a:t>i lạ th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ờng!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000">
                <a:latin typeface="Arial" charset="0"/>
              </a:rPr>
              <a:t>                             Nhớ </a:t>
            </a:r>
            <a:r>
              <a:rPr lang="en-US" sz="2000" b="1" i="1">
                <a:solidFill>
                  <a:srgbClr val="663300"/>
                </a:solidFill>
                <a:latin typeface="Arial" charset="0"/>
              </a:rPr>
              <a:t>Ng</a:t>
            </a:r>
            <a:r>
              <a:rPr lang="vi-VN" sz="2000" b="1" i="1">
                <a:solidFill>
                  <a:srgbClr val="663300"/>
                </a:solidFill>
                <a:latin typeface="Arial" charset="0"/>
              </a:rPr>
              <a:t>ư</a:t>
            </a:r>
            <a:r>
              <a:rPr lang="en-US" sz="2000" b="1" i="1">
                <a:solidFill>
                  <a:srgbClr val="663300"/>
                </a:solidFill>
                <a:latin typeface="Arial" charset="0"/>
              </a:rPr>
              <a:t>ời</a:t>
            </a:r>
            <a:r>
              <a:rPr lang="en-US" sz="2000">
                <a:solidFill>
                  <a:srgbClr val="663300"/>
                </a:solidFill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những sáng tinh s</a:t>
            </a:r>
            <a:r>
              <a:rPr lang="vi-VN" sz="2000">
                <a:latin typeface="Arial" charset="0"/>
              </a:rPr>
              <a:t>ươ</a:t>
            </a:r>
            <a:r>
              <a:rPr lang="en-US" sz="2000">
                <a:latin typeface="Arial" charset="0"/>
              </a:rPr>
              <a:t>ng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000">
                <a:latin typeface="Arial" charset="0"/>
              </a:rPr>
              <a:t>                     Ung dung yên ngựa trên </a:t>
            </a:r>
            <a:r>
              <a:rPr lang="vi-VN" sz="2000">
                <a:latin typeface="Arial" charset="0"/>
              </a:rPr>
              <a:t>đư</a:t>
            </a:r>
            <a:r>
              <a:rPr lang="en-US" sz="2000">
                <a:latin typeface="Arial" charset="0"/>
              </a:rPr>
              <a:t>ờng suối reo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000">
                <a:latin typeface="Arial" charset="0"/>
              </a:rPr>
              <a:t>                             Nhớ chân </a:t>
            </a:r>
            <a:r>
              <a:rPr lang="en-US" sz="2000" b="1" i="1">
                <a:solidFill>
                  <a:srgbClr val="663300"/>
                </a:solidFill>
                <a:latin typeface="Arial" charset="0"/>
              </a:rPr>
              <a:t>Ng</a:t>
            </a:r>
            <a:r>
              <a:rPr lang="vi-VN" sz="2000" b="1" i="1">
                <a:solidFill>
                  <a:srgbClr val="663300"/>
                </a:solidFill>
                <a:latin typeface="Arial" charset="0"/>
              </a:rPr>
              <a:t>ư</a:t>
            </a:r>
            <a:r>
              <a:rPr lang="en-US" sz="2000" b="1" i="1">
                <a:solidFill>
                  <a:srgbClr val="663300"/>
                </a:solidFill>
                <a:latin typeface="Arial" charset="0"/>
              </a:rPr>
              <a:t>ời </a:t>
            </a:r>
            <a:r>
              <a:rPr lang="en-US" sz="2000">
                <a:latin typeface="Arial" charset="0"/>
              </a:rPr>
              <a:t>b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ớc lên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èo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000">
                <a:solidFill>
                  <a:srgbClr val="663300"/>
                </a:solidFill>
                <a:latin typeface="Arial" charset="0"/>
              </a:rPr>
              <a:t>                    </a:t>
            </a:r>
            <a:r>
              <a:rPr lang="en-US" sz="2000" b="1" i="1">
                <a:solidFill>
                  <a:srgbClr val="663300"/>
                </a:solidFill>
                <a:latin typeface="Arial" charset="0"/>
              </a:rPr>
              <a:t> Ng</a:t>
            </a:r>
            <a:r>
              <a:rPr lang="vi-VN" sz="2000" b="1" i="1">
                <a:solidFill>
                  <a:srgbClr val="663300"/>
                </a:solidFill>
                <a:latin typeface="Arial" charset="0"/>
              </a:rPr>
              <a:t>ư</a:t>
            </a:r>
            <a:r>
              <a:rPr lang="en-US" sz="2000" b="1" i="1">
                <a:solidFill>
                  <a:srgbClr val="663300"/>
                </a:solidFill>
                <a:latin typeface="Arial" charset="0"/>
              </a:rPr>
              <a:t>ời</a:t>
            </a:r>
            <a:r>
              <a:rPr lang="en-US" sz="2000">
                <a:latin typeface="Arial" charset="0"/>
              </a:rPr>
              <a:t>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i, rừng núi trông theo bóng </a:t>
            </a:r>
            <a:r>
              <a:rPr lang="en-US" sz="2000" b="1" i="1">
                <a:solidFill>
                  <a:srgbClr val="663300"/>
                </a:solidFill>
                <a:latin typeface="Arial" charset="0"/>
              </a:rPr>
              <a:t>Ng</a:t>
            </a:r>
            <a:r>
              <a:rPr lang="vi-VN" sz="2000" b="1" i="1">
                <a:solidFill>
                  <a:srgbClr val="663300"/>
                </a:solidFill>
                <a:latin typeface="Arial" charset="0"/>
              </a:rPr>
              <a:t>ư</a:t>
            </a:r>
            <a:r>
              <a:rPr lang="en-US" sz="2000" b="1" i="1">
                <a:solidFill>
                  <a:srgbClr val="663300"/>
                </a:solidFill>
                <a:latin typeface="Arial" charset="0"/>
              </a:rPr>
              <a:t>ời.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000">
                <a:latin typeface="Arial" charset="0"/>
              </a:rPr>
              <a:t>                                                                        </a:t>
            </a:r>
            <a:r>
              <a:rPr lang="en-US" sz="1400" b="1">
                <a:latin typeface="Arial" charset="0"/>
              </a:rPr>
              <a:t>TỐ HỮU  </a:t>
            </a:r>
          </a:p>
        </p:txBody>
      </p:sp>
      <p:sp>
        <p:nvSpPr>
          <p:cNvPr id="138254" name="Line 14"/>
          <p:cNvSpPr>
            <a:spLocks noChangeShapeType="1"/>
          </p:cNvSpPr>
          <p:nvPr/>
        </p:nvSpPr>
        <p:spPr bwMode="auto">
          <a:xfrm>
            <a:off x="1524000" y="2209800"/>
            <a:ext cx="16764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55" name="Line 15"/>
          <p:cNvSpPr>
            <a:spLocks noChangeShapeType="1"/>
          </p:cNvSpPr>
          <p:nvPr/>
        </p:nvSpPr>
        <p:spPr bwMode="auto">
          <a:xfrm>
            <a:off x="6172200" y="2209800"/>
            <a:ext cx="16002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56" name="Line 16"/>
          <p:cNvSpPr>
            <a:spLocks noChangeShapeType="1"/>
          </p:cNvSpPr>
          <p:nvPr/>
        </p:nvSpPr>
        <p:spPr bwMode="auto">
          <a:xfrm>
            <a:off x="3352800" y="2209800"/>
            <a:ext cx="21336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57" name="Line 17"/>
          <p:cNvSpPr>
            <a:spLocks noChangeShapeType="1"/>
          </p:cNvSpPr>
          <p:nvPr/>
        </p:nvSpPr>
        <p:spPr bwMode="auto">
          <a:xfrm>
            <a:off x="6172200" y="2514600"/>
            <a:ext cx="16002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52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0"/>
            <a:ext cx="3124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98" name="Line 58"/>
          <p:cNvSpPr>
            <a:spLocks noChangeShapeType="1"/>
          </p:cNvSpPr>
          <p:nvPr/>
        </p:nvSpPr>
        <p:spPr bwMode="auto">
          <a:xfrm>
            <a:off x="1371600" y="2514600"/>
            <a:ext cx="19812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8299" name="Line 59"/>
          <p:cNvSpPr>
            <a:spLocks noChangeShapeType="1"/>
          </p:cNvSpPr>
          <p:nvPr/>
        </p:nvSpPr>
        <p:spPr bwMode="auto">
          <a:xfrm>
            <a:off x="3657600" y="2514600"/>
            <a:ext cx="1524000" cy="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Click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8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8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8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8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8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8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4" grpId="0" animBg="1"/>
      <p:bldP spid="138255" grpId="0" animBg="1"/>
      <p:bldP spid="138256" grpId="0" animBg="1"/>
      <p:bldP spid="138257" grpId="0" animBg="1"/>
      <p:bldP spid="138298" grpId="0" animBg="1"/>
      <p:bldP spid="1382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Rot="1" noChangeArrowheads="1"/>
          </p:cNvSpPr>
          <p:nvPr/>
        </p:nvSpPr>
        <p:spPr bwMode="auto">
          <a:xfrm>
            <a:off x="1295400" y="1143000"/>
            <a:ext cx="7620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17600" indent="-1117600" eaLnBrk="1" hangingPunct="1">
              <a:tabLst>
                <a:tab pos="3548063" algn="l"/>
                <a:tab pos="3944938" algn="l"/>
              </a:tabLst>
            </a:pPr>
            <a:r>
              <a:rPr lang="en-US" sz="2400" b="1">
                <a:latin typeface="Arial" charset="0"/>
              </a:rPr>
              <a:t>             </a:t>
            </a:r>
            <a:r>
              <a:rPr lang="en-US" sz="4000" b="1" i="1">
                <a:latin typeface="Arial" charset="0"/>
              </a:rPr>
              <a:t> </a:t>
            </a:r>
            <a:r>
              <a:rPr lang="en-US" sz="2400" b="1">
                <a:latin typeface="Arial" charset="0"/>
              </a:rPr>
              <a:t>                  </a:t>
            </a:r>
            <a:r>
              <a:rPr lang="en-US" sz="3200" b="1">
                <a:latin typeface="Arial" charset="0"/>
              </a:rPr>
              <a:t> 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124200" y="8382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u="sng">
                <a:solidFill>
                  <a:srgbClr val="FF0066"/>
                </a:solidFill>
                <a:latin typeface="Arial" charset="0"/>
              </a:rPr>
              <a:t>Luyện từ và câu</a:t>
            </a:r>
          </a:p>
        </p:txBody>
      </p:sp>
      <p:pic>
        <p:nvPicPr>
          <p:cNvPr id="11268" name="Picture 5" descr="Bauern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8674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2895600" y="1143000"/>
            <a:ext cx="335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ĐẠI TỪ</a:t>
            </a: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609600" y="1524000"/>
            <a:ext cx="2667000" cy="519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III- </a:t>
            </a:r>
            <a:r>
              <a:rPr lang="en-US" sz="28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Luyện tập</a:t>
            </a:r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685800" y="2286000"/>
            <a:ext cx="8001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- Các từ in </a:t>
            </a:r>
            <a:r>
              <a:rPr lang="vi-VN" sz="28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ậm trong </a:t>
            </a:r>
            <a:r>
              <a:rPr lang="vi-VN" sz="28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oạn th</a:t>
            </a:r>
            <a:r>
              <a:rPr lang="vi-VN" sz="2800" b="1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 dùng </a:t>
            </a:r>
            <a:r>
              <a:rPr lang="vi-VN" sz="28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ể chỉ Bác Hồ.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Các từ </a:t>
            </a:r>
            <a:r>
              <a:rPr lang="vi-VN" sz="28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ó viết hoa nhằm biểu lộ sự tôn kính của nhà th</a:t>
            </a:r>
            <a:r>
              <a:rPr lang="vi-VN" sz="2800" b="1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sz="28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ối với Bác .</a:t>
            </a:r>
          </a:p>
        </p:txBody>
      </p:sp>
    </p:spTree>
    <p:custDataLst>
      <p:tags r:id="rId1"/>
    </p:custDataLst>
  </p:cSld>
  <p:clrMapOvr>
    <a:masterClrMapping/>
  </p:clrMapOvr>
  <p:transition spd="slow" advClick="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2330</TotalTime>
  <Words>1266</Words>
  <Application>Microsoft Office PowerPoint</Application>
  <PresentationFormat>On-screen Show (4:3)</PresentationFormat>
  <Paragraphs>198</Paragraphs>
  <Slides>19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.VnTimeH</vt:lpstr>
      <vt:lpstr>Arial</vt:lpstr>
      <vt:lpstr>.VnTime</vt:lpstr>
      <vt:lpstr>Times New Roman</vt:lpstr>
      <vt:lpstr>Default Design</vt:lpstr>
      <vt:lpstr>Microsoft Clip Gallery</vt:lpstr>
      <vt:lpstr>Slide 1</vt:lpstr>
      <vt:lpstr>KIỂM TRA  BÀI CŨ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Genuine Member</dc:creator>
  <cp:lastModifiedBy>CSTeam</cp:lastModifiedBy>
  <cp:revision>137</cp:revision>
  <dcterms:created xsi:type="dcterms:W3CDTF">2009-09-06T02:38:08Z</dcterms:created>
  <dcterms:modified xsi:type="dcterms:W3CDTF">2016-06-30T03:05:45Z</dcterms:modified>
</cp:coreProperties>
</file>