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99" r:id="rId2"/>
    <p:sldId id="256" r:id="rId3"/>
    <p:sldId id="396" r:id="rId4"/>
    <p:sldId id="394" r:id="rId5"/>
    <p:sldId id="395" r:id="rId6"/>
    <p:sldId id="397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FF66"/>
    <a:srgbClr val="FFCC66"/>
    <a:srgbClr val="FFFFCC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BF096-06FA-494D-8A30-7276B741232F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614EB-5AF7-444B-A436-63138AD2F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7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614EB-5AF7-444B-A436-63138AD2F2B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1FFF94-4F4A-4ACC-A11B-EFEBAFED0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A2C8047-2C0E-4671-8037-899D5BBCC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52925F-45BD-4B6F-813B-F91AF0EFB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01B108-3F41-48BB-BC9B-B028B3CAB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A2FEC2-B572-4A92-9495-50BA760AA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FD44C-86B4-446E-ABE5-CE699FA1A7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073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394FED-597C-49E7-B62F-55DD9B50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ABA8D07-CF7D-47C6-9595-04B206AAB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5AE318-2DF7-4CCB-9DB4-647860151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AD01F0-C42E-4CA9-AE8A-6CBC584D3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F97C29-19EA-4757-B124-68D886C76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649F1-B1DC-4085-A60B-D91E25C584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70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480C861-0A31-4FD9-B51D-F591E7095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19CFFE1-C248-477B-A480-37C234B06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6B128E-C680-4A92-AE6A-46B2F624A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CD21D6-1311-43A5-8541-2D65D53D0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05B7AE-C12B-4F7B-9F46-330358A8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889CE-09FD-4CEB-B0C9-51A4FAD938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8B5E6-0EEC-4B75-A527-53C67945B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DA160A-FEA7-4A10-BFD2-CBFAC6643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C5912F-6C7A-4A0A-803F-197E7FDB0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B2BD46-D897-4FD3-996B-634E52ECE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DF93DC-D624-4331-A2FA-D5BB3BC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566E3-521B-47F8-991D-DC9653DB31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94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A9891-0F2F-4C0B-B3DB-711FDEDC3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B1B2BA-DB8D-49FA-8E28-F42386745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72C480-66A9-49C9-A269-85EA32F5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CBE05A-054D-48D8-8A15-E1DC1C617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DF352D-6D8B-4BE7-AEF9-2B05188A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B2CFA-471B-45A2-9B3B-45AC12664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33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1DB230-8646-46E7-8807-B6EF00859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C3CD0B-A3FC-435E-ABAE-607C2F8EB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14385C3-0549-4C6F-882F-94E2061D3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9BFF63-E732-4D7E-9F99-A670C3CF4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041908-02B9-41E5-BBD4-D67C0FF44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7DE925-97CE-44D8-BC70-9D22A8E85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60DC6-DA4B-41BE-B955-3A65066140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47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E9F408-736E-47CD-AE4E-6AE400396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9B5BB7-FEBA-4728-BBF0-F12E5C476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9F8C15-5F21-488D-82EB-459C0480A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B9E2436-1686-41F1-8C14-52FC6C3A07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7A9AE48-6288-48A6-8FB3-268C23FCC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EA03AF-A841-48DF-8F40-E5BA1A41D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85634E8-9D61-4650-8AB4-40A94C333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F1AC4A7-C718-4AB3-8BCC-CE861A871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5C21C-82E3-4623-8AB4-E3F2D34C98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100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8CC931-DB1A-4087-9C8B-8D0A47CD2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218FD2-4B7D-44A9-80A8-419B12984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2E2085C-E188-446A-9E80-8F865DCA1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FB3582-3263-4020-A8C1-AA1B871EC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21727-9A9C-4529-B728-8624612FB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78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BD15928-7275-4D50-A933-E7ACD1F4B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F1358DC-61F6-4901-B555-5A1456FD0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EAC509D-69DD-48FB-B548-81B40835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17E12-28AF-4D6C-8B85-94E294F29B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80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E7E640-133F-44CF-BE8E-A5A87BE09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7C7AE2-2C64-4C12-9CEA-BC5840865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8A6D260-2267-4ACA-8BDC-E2225FC9D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01B900-C323-402D-9AFA-2F6604082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6A3F4E-84AF-4F28-8EC1-BE9041440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87ADB0-85D4-4436-8948-263FA053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8C4BA-32AD-4CEC-BC59-B1C917DD3F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77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186EF-F313-4BE7-931C-31AE3B4B0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37C8C44-A273-464C-A301-8BF925ACE7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332CDE4-8A75-4FEC-998C-1B4F2E340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2EE31F6-AFF8-4014-9A0C-7BE55CC9E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23E998-CAF3-4AB6-9DEC-33329F6C9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60F41B-ECF9-488C-AAD1-67278888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32D54-511A-4406-8F58-C05BA9C56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63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559F5FC4-B30D-41C4-9B55-7B095380E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D053C6FD-A01C-4F29-94B5-68CCBA0072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786DEC3E-BD7E-4F58-A673-F8B3644CF9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936004C9-BE18-43A7-8D2E-45CF33E0AD8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8E58A425-240D-4702-A903-D468625D8F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76E389-F005-44C7-9401-0A0113D3E79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3" descr="C:\Users\DELL\Downloads\phu nu\hinh-nen-powerpoint-kute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609600" y="0"/>
            <a:ext cx="8305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vi-VN" sz="3600" b="1" kern="10" spc="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</a:t>
            </a:r>
          </a:p>
          <a:p>
            <a:pPr algn="ctr" rtl="0">
              <a:buNone/>
            </a:pPr>
            <a:r>
              <a:rPr lang="vi-VN" sz="3600" b="1" kern="10" spc="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DỰ GIỜ LỚP 5 A </a:t>
            </a:r>
            <a:endParaRPr lang="vi-VN" sz="3600" b="1" kern="10" spc="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544762"/>
            <a:ext cx="9144000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MÔN </a:t>
            </a:r>
            <a:r>
              <a:rPr kumimoji="0" lang="en-US" sz="5400" b="0" i="0" u="none" strike="noStrike" kern="1200" cap="none" spc="0" normalizeH="0" baseline="0" noProof="0" dirty="0" smtClean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dirty="0" smtClean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+mn-cs"/>
              </a:rPr>
              <a:t>Luyện tập chung </a:t>
            </a:r>
            <a:r>
              <a:rPr lang="en-US" sz="2800" noProof="0" dirty="0" smtClean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+mn-cs"/>
              </a:rPr>
              <a:t>(trang 171-172)</a:t>
            </a:r>
            <a:endParaRPr kumimoji="0" lang="en-US" sz="2800" b="0" i="0" u="none" strike="noStrike" kern="1200" cap="none" spc="0" normalizeH="0" baseline="0" noProof="0" dirty="0">
              <a:ln w="11430">
                <a:solidFill>
                  <a:srgbClr val="0000CC"/>
                </a:solidFill>
              </a:ln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06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Text Box 24">
            <a:extLst>
              <a:ext uri="{FF2B5EF4-FFF2-40B4-BE49-F238E27FC236}">
                <a16:creationId xmlns:a16="http://schemas.microsoft.com/office/drawing/2014/main" xmlns="" id="{3471E8D8-9E71-43B7-A844-2A319B654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58" y="188640"/>
            <a:ext cx="8922883" cy="453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lnSpc>
                <a:spcPct val="150000"/>
              </a:lnSpc>
              <a:buFontTx/>
              <a:buAutoNum type="arabicPeriod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120km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15km/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0" indent="0" algn="just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5km/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6km.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029200"/>
          </a:xfrm>
        </p:spPr>
        <p:txBody>
          <a:bodyPr/>
          <a:lstStyle/>
          <a:p>
            <a:pPr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2,5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  : 2,5    =  48 (km/giờ)</a:t>
            </a:r>
          </a:p>
          <a:p>
            <a:pPr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0,5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15    x  0,5  = 7,5 km</a:t>
            </a:r>
          </a:p>
          <a:p>
            <a:pPr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: 5 = 1,2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Text Box 24">
            <a:extLst>
              <a:ext uri="{FF2B5EF4-FFF2-40B4-BE49-F238E27FC236}">
                <a16:creationId xmlns:a16="http://schemas.microsoft.com/office/drawing/2014/main" xmlns="" id="{3471E8D8-9E71-43B7-A844-2A319B654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58" y="188640"/>
            <a:ext cx="8922883" cy="242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90km.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1,5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33528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23900" y="2286000"/>
            <a:ext cx="7848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sz="2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lain" startAt="90"/>
            </a:pPr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1,5   = 60 (km/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ctr"/>
            <a:r>
              <a:rPr lang="en-US" sz="2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8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AutoNum type="arabicPlain" startAt="60"/>
            </a:pPr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  = 30 (km/ giờ)</a:t>
            </a:r>
          </a:p>
          <a:p>
            <a:pPr marL="514350" indent="-514350" algn="ctr"/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xe máy đi hết quãng đường AB là:</a:t>
            </a:r>
          </a:p>
          <a:p>
            <a:pPr marL="514350" indent="-514350" algn="ctr">
              <a:buAutoNum type="arabicPlain" startAt="90"/>
            </a:pPr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   =  3 </a:t>
            </a:r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28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/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ô tô đến trước xe máy là</a:t>
            </a:r>
          </a:p>
          <a:p>
            <a:pPr marL="514350" indent="-514350" algn="ctr"/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 - 1,5  = 1,5 </a:t>
            </a:r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/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1,5 giờ</a:t>
            </a:r>
          </a:p>
          <a:p>
            <a:pPr marL="514350" indent="-514350"/>
            <a:endParaRPr lang="en-US" sz="28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endParaRPr 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72" name="Text Box 24">
                <a:extLst>
                  <a:ext uri="{FF2B5EF4-FFF2-40B4-BE49-F238E27FC236}">
                    <a16:creationId xmlns:a16="http://schemas.microsoft.com/office/drawing/2014/main" xmlns="" id="{3471E8D8-9E71-43B7-A844-2A319B654E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558" y="188640"/>
                <a:ext cx="8922883" cy="2992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6289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30861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5433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40005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</a:pP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Hai ô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</a:t>
                </a:r>
                <a:r>
                  <a:rPr lang="vi-V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gặp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ờng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180km.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ô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ô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ô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B.</a:t>
                </a:r>
              </a:p>
            </p:txBody>
          </p:sp>
        </mc:Choice>
        <mc:Fallback xmlns="">
          <p:sp>
            <p:nvSpPr>
              <p:cNvPr id="2072" name="Text Box 24">
                <a:extLst>
                  <a:ext uri="{FF2B5EF4-FFF2-40B4-BE49-F238E27FC236}">
                    <a16:creationId xmlns:a16="http://schemas.microsoft.com/office/drawing/2014/main" xmlns="" id="{3471E8D8-9E71-43B7-A844-2A319B654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558" y="188640"/>
                <a:ext cx="8922883" cy="2992358"/>
              </a:xfrm>
              <a:prstGeom prst="rect">
                <a:avLst/>
              </a:prstGeom>
              <a:blipFill>
                <a:blip r:embed="rId3"/>
                <a:stretch>
                  <a:fillRect l="-1366" r="-1434" b="-6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447800" y="275590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AutoNum type="arabicPlain" startAt="180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 = 90 (km/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  <a:p>
            <a:pPr marL="514350" indent="-514350"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: (2+3)  x 2  = 36 (km/ giờ)</a:t>
            </a:r>
          </a:p>
          <a:p>
            <a:pPr marL="514350" indent="-514350"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  <a:p>
            <a:pPr marL="514350" indent="-514350" algn="ctr">
              <a:buAutoNum type="arabicPlain" startAt="90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36  =   54 (km/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36 km/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 km/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8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143000" y="6096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667000" y="2895600"/>
            <a:ext cx="525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301875" indent="-2301875">
              <a:spcBef>
                <a:spcPct val="20000"/>
              </a:spcBef>
              <a:buFontTx/>
              <a:buChar char="•"/>
              <a:tabLst>
                <a:tab pos="4445000" algn="ctr"/>
              </a:tabLst>
            </a:pPr>
            <a:endParaRPr lang="en-US" sz="2800"/>
          </a:p>
        </p:txBody>
      </p:sp>
      <p:pic>
        <p:nvPicPr>
          <p:cNvPr id="20487" name="Picture 8" descr="kitt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4619625"/>
            <a:ext cx="12001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 descr="kitt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800600"/>
            <a:ext cx="1219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0" descr="kitt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4686300"/>
            <a:ext cx="14097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1" descr="kitt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4800600"/>
            <a:ext cx="14097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WordArt 12"/>
          <p:cNvSpPr>
            <a:spLocks noChangeArrowheads="1" noChangeShapeType="1" noTextEdit="1"/>
          </p:cNvSpPr>
          <p:nvPr/>
        </p:nvSpPr>
        <p:spPr bwMode="auto">
          <a:xfrm>
            <a:off x="428625" y="1335564"/>
            <a:ext cx="7543800" cy="1892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215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&quot;/&gt;&lt;property id=&quot;20307&quot; value=&quot;256&quot;/&gt;&lt;/object&gt;&lt;object type=&quot;3&quot; unique_id=&quot;10005&quot;&gt;&lt;property id=&quot;20148&quot; value=&quot;5&quot;/&gt;&lt;property id=&quot;20300&quot; value=&quot;Slide 4&quot;/&gt;&lt;property id=&quot;20307&quot; value=&quot;257&quot;/&gt;&lt;/object&gt;&lt;object type=&quot;3&quot; unique_id=&quot;10034&quot;&gt;&lt;property id=&quot;20148&quot; value=&quot;5&quot;/&gt;&lt;property id=&quot;20300&quot; value=&quot;Slide 5&quot;/&gt;&lt;property id=&quot;20307&quot; value=&quot;258&quot;/&gt;&lt;/object&gt;&lt;object type=&quot;3&quot; unique_id=&quot;10065&quot;&gt;&lt;property id=&quot;20148&quot; value=&quot;5&quot;/&gt;&lt;property id=&quot;20300&quot; value=&quot;Slide 6&quot;/&gt;&lt;property id=&quot;20307&quot; value=&quot;259&quot;/&gt;&lt;/object&gt;&lt;object type=&quot;3&quot; unique_id=&quot;10120&quot;&gt;&lt;property id=&quot;20148&quot; value=&quot;5&quot;/&gt;&lt;property id=&quot;20300&quot; value=&quot;Slide 1&quot;/&gt;&lt;property id=&quot;20307&quot; value=&quot;261&quot;/&gt;&lt;/object&gt;&lt;object type=&quot;3&quot; unique_id=&quot;10121&quot;&gt;&lt;property id=&quot;20148&quot; value=&quot;5&quot;/&gt;&lt;property id=&quot;20300&quot; value=&quot;Slide 7&quot;/&gt;&lt;property id=&quot;20307&quot; value=&quot;260&quot;/&gt;&lt;/object&gt;&lt;object type=&quot;3&quot; unique_id=&quot;10154&quot;&gt;&lt;property id=&quot;20148&quot; value=&quot;5&quot;/&gt;&lt;property id=&quot;20300&quot; value=&quot;Slide 2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436</Words>
  <Application>Microsoft Office PowerPoint</Application>
  <PresentationFormat>On-screen Show (4:3)</PresentationFormat>
  <Paragraphs>38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PowerPoint Presentation</vt:lpstr>
      <vt:lpstr>PowerPoint Presentation</vt:lpstr>
      <vt:lpstr>Bài 1: Giải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AutoBVT</cp:lastModifiedBy>
  <cp:revision>28</cp:revision>
  <dcterms:created xsi:type="dcterms:W3CDTF">2016-04-27T14:58:54Z</dcterms:created>
  <dcterms:modified xsi:type="dcterms:W3CDTF">2021-05-11T03:37:13Z</dcterms:modified>
</cp:coreProperties>
</file>