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5" r:id="rId3"/>
    <p:sldId id="286" r:id="rId4"/>
    <p:sldId id="287" r:id="rId5"/>
    <p:sldId id="288" r:id="rId6"/>
    <p:sldId id="291" r:id="rId7"/>
    <p:sldId id="290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300" r:id="rId16"/>
    <p:sldId id="302" r:id="rId17"/>
    <p:sldId id="304" r:id="rId18"/>
    <p:sldId id="306" r:id="rId19"/>
    <p:sldId id="299" r:id="rId20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2DB2A4"/>
    <a:srgbClr val="F77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-69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668ACE38-B6E0-4E31-B8ED-9A8E5390F8A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983" y="5821614"/>
            <a:ext cx="1260892" cy="10892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7A92BD5-E745-4C44-8DBF-482A1FE36AF3}"/>
              </a:ext>
            </a:extLst>
          </p:cNvPr>
          <p:cNvSpPr txBox="1"/>
          <p:nvPr userDrawn="1"/>
        </p:nvSpPr>
        <p:spPr>
          <a:xfrm>
            <a:off x="11242983" y="6466114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85000"/>
                  </a:schemeClr>
                </a:solidFill>
                <a:latin typeface="UTM Centur" panose="02040603050506020204" pitchFamily="18" charset="0"/>
              </a:rPr>
              <a:t>KTUTS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check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3000276" y="2133141"/>
            <a:ext cx="61916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000276" y="2190331"/>
            <a:ext cx="6191685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/>
          <p:cNvSpPr/>
          <p:nvPr/>
        </p:nvSpPr>
        <p:spPr>
          <a:xfrm>
            <a:off x="2244314" y="2217636"/>
            <a:ext cx="77036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e" panose="02040603050506020204" pitchFamily="18" charset="0"/>
                <a:ea typeface="微软雅黑" panose="020B0503020204020204" charset="-122"/>
                <a:sym typeface="微软雅黑" panose="020B0503020204020204" charset="-122"/>
              </a:rPr>
              <a:t>Môn</a:t>
            </a:r>
            <a:r>
              <a:rPr lang="en-US" altLang="zh-C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e" panose="02040603050506020204" pitchFamily="18" charset="0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e" panose="02040603050506020204" pitchFamily="18" charset="0"/>
                <a:ea typeface="微软雅黑" panose="020B0503020204020204" charset="-122"/>
                <a:sym typeface="微软雅黑" panose="020B0503020204020204" charset="-122"/>
              </a:rPr>
              <a:t>Toán</a:t>
            </a:r>
            <a:r>
              <a:rPr lang="en-US" altLang="zh-C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e" panose="02040603050506020204" pitchFamily="18" charset="0"/>
                <a:ea typeface="微软雅黑" panose="020B0503020204020204" charset="-122"/>
                <a:sym typeface="微软雅黑" panose="020B0503020204020204" charset="-122"/>
              </a:rPr>
              <a:t> –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e" panose="02040603050506020204" pitchFamily="18" charset="0"/>
                <a:ea typeface="微软雅黑" panose="020B0503020204020204" charset="-122"/>
                <a:sym typeface="微软雅黑" panose="020B0503020204020204" charset="-122"/>
              </a:rPr>
              <a:t>Lớp</a:t>
            </a:r>
            <a:r>
              <a:rPr lang="en-US" altLang="zh-C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e" panose="02040603050506020204" pitchFamily="18" charset="0"/>
                <a:ea typeface="微软雅黑" panose="020B0503020204020204" charset="-122"/>
                <a:sym typeface="微软雅黑" panose="020B0503020204020204" charset="-122"/>
              </a:rPr>
              <a:t> 4</a:t>
            </a:r>
            <a:endParaRPr lang="zh-CN" alt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brose" panose="02040603050506020204" pitchFamily="18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000276" y="3091231"/>
            <a:ext cx="61916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989581" y="3157220"/>
            <a:ext cx="6191685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3010971" y="3157220"/>
            <a:ext cx="6170295" cy="337185"/>
            <a:chOff x="2992618" y="3469364"/>
            <a:chExt cx="6358413" cy="337185"/>
          </a:xfrm>
        </p:grpSpPr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3898035" y="3469364"/>
              <a:ext cx="4395930" cy="337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dist"/>
              <a:endParaRPr lang="zh-CN" altLang="en-US" sz="1600" dirty="0">
                <a:solidFill>
                  <a:srgbClr val="00B050"/>
                </a:solidFill>
                <a:latin typeface="Impact MT Std" pitchFamily="34" charset="0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 bwMode="auto">
            <a:xfrm>
              <a:off x="2992618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11" name="直接连接符 10"/>
            <p:cNvCxnSpPr/>
            <p:nvPr/>
          </p:nvCxnSpPr>
          <p:spPr bwMode="auto">
            <a:xfrm>
              <a:off x="7581433" y="3609064"/>
              <a:ext cx="1769598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</p:grp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0" grpId="1"/>
      <p:bldP spid="70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25"/>
          <p:cNvSpPr/>
          <p:nvPr/>
        </p:nvSpPr>
        <p:spPr>
          <a:xfrm>
            <a:off x="743316" y="1169112"/>
            <a:ext cx="10586985" cy="4632814"/>
          </a:xfrm>
          <a:prstGeom prst="roundRect">
            <a:avLst/>
          </a:prstGeom>
          <a:solidFill>
            <a:schemeClr val="bg1"/>
          </a:solidFill>
          <a:ln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endParaRPr lang="en-US" altLang="en-US" sz="2400" b="1" dirty="0">
              <a:solidFill>
                <a:srgbClr val="0000FF"/>
              </a:solidFill>
            </a:endParaRPr>
          </a:p>
        </p:txBody>
      </p:sp>
      <p:pic>
        <p:nvPicPr>
          <p:cNvPr id="25" name="9Slide.vn 90">
            <a:extLst>
              <a:ext uri="{FF2B5EF4-FFF2-40B4-BE49-F238E27FC236}">
                <a16:creationId xmlns:a16="http://schemas.microsoft.com/office/drawing/2014/main" xmlns="" id="{1A193123-A80C-4551-92D0-C0E820C45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93" y="1540459"/>
            <a:ext cx="4200599" cy="1031968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 bwMode="auto">
          <a:xfrm>
            <a:off x="32529" y="238794"/>
            <a:ext cx="3918474" cy="746732"/>
          </a:xfrm>
          <a:custGeom>
            <a:avLst/>
            <a:gdLst>
              <a:gd name="T0" fmla="*/ 0 w 2965"/>
              <a:gd name="T1" fmla="*/ 0 h 581"/>
              <a:gd name="T2" fmla="*/ 1547583643 w 2965"/>
              <a:gd name="T3" fmla="*/ 0 h 581"/>
              <a:gd name="T4" fmla="*/ 1738100343 w 2965"/>
              <a:gd name="T5" fmla="*/ 377782081 h 581"/>
              <a:gd name="T6" fmla="*/ 1547583643 w 2965"/>
              <a:gd name="T7" fmla="*/ 754265253 h 581"/>
              <a:gd name="T8" fmla="*/ 0 w 2965"/>
              <a:gd name="T9" fmla="*/ 754265253 h 581"/>
              <a:gd name="T10" fmla="*/ 0 w 2965"/>
              <a:gd name="T11" fmla="*/ 0 h 5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65" h="581">
                <a:moveTo>
                  <a:pt x="0" y="0"/>
                </a:moveTo>
                <a:lnTo>
                  <a:pt x="2640" y="0"/>
                </a:lnTo>
                <a:lnTo>
                  <a:pt x="2965" y="291"/>
                </a:lnTo>
                <a:lnTo>
                  <a:pt x="2640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solidFill>
            <a:srgbClr val="2DB2A4"/>
          </a:solidFill>
          <a:ln>
            <a:noFill/>
          </a:ln>
        </p:spPr>
        <p:txBody>
          <a:bodyPr lIns="91440" tIns="45720" rIns="91440" bIns="4572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kern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6238" y="132260"/>
            <a:ext cx="1704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7569" y="105237"/>
            <a:ext cx="7587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5400" b="0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8394" y="1725106"/>
            <a:ext cx="28777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4 025 – 312 </a:t>
            </a:r>
          </a:p>
        </p:txBody>
      </p:sp>
      <p:pic>
        <p:nvPicPr>
          <p:cNvPr id="30" name="9Slide.vn 90">
            <a:extLst>
              <a:ext uri="{FF2B5EF4-FFF2-40B4-BE49-F238E27FC236}">
                <a16:creationId xmlns:a16="http://schemas.microsoft.com/office/drawing/2014/main" xmlns="" id="{1A193123-A80C-4551-92D0-C0E820C45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204" y="2939631"/>
            <a:ext cx="3980477" cy="1031968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4736872" y="3131576"/>
            <a:ext cx="24881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5901 – 638</a:t>
            </a:r>
          </a:p>
        </p:txBody>
      </p:sp>
      <p:pic>
        <p:nvPicPr>
          <p:cNvPr id="39" name="9Slide.vn 90">
            <a:extLst>
              <a:ext uri="{FF2B5EF4-FFF2-40B4-BE49-F238E27FC236}">
                <a16:creationId xmlns:a16="http://schemas.microsoft.com/office/drawing/2014/main" xmlns="" id="{1A193123-A80C-4551-92D0-C0E820C45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564" y="4345504"/>
            <a:ext cx="3837298" cy="1031968"/>
          </a:xfrm>
          <a:prstGeom prst="rect">
            <a:avLst/>
          </a:prstGeom>
        </p:spPr>
      </p:pic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7613486" y="4501209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7521 -  98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71" y="3192747"/>
            <a:ext cx="2740494" cy="2740494"/>
          </a:xfrm>
          <a:prstGeom prst="rect">
            <a:avLst/>
          </a:prstGeom>
        </p:spPr>
      </p:pic>
      <p:pic>
        <p:nvPicPr>
          <p:cNvPr id="13" name="图片 1" descr="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304" y="4294909"/>
            <a:ext cx="1866696" cy="26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24543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/>
      <p:bldP spid="38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圆角矩形 25"/>
          <p:cNvSpPr/>
          <p:nvPr/>
        </p:nvSpPr>
        <p:spPr>
          <a:xfrm>
            <a:off x="887983" y="1119083"/>
            <a:ext cx="10579088" cy="5168938"/>
          </a:xfrm>
          <a:prstGeom prst="roundRect">
            <a:avLst/>
          </a:prstGeom>
          <a:solidFill>
            <a:schemeClr val="bg1"/>
          </a:solidFill>
          <a:ln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23850"/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753762" y="238794"/>
            <a:ext cx="2397212" cy="746732"/>
          </a:xfrm>
          <a:custGeom>
            <a:avLst/>
            <a:gdLst>
              <a:gd name="T0" fmla="*/ 0 w 2965"/>
              <a:gd name="T1" fmla="*/ 0 h 581"/>
              <a:gd name="T2" fmla="*/ 1547583643 w 2965"/>
              <a:gd name="T3" fmla="*/ 0 h 581"/>
              <a:gd name="T4" fmla="*/ 1738100343 w 2965"/>
              <a:gd name="T5" fmla="*/ 377782081 h 581"/>
              <a:gd name="T6" fmla="*/ 1547583643 w 2965"/>
              <a:gd name="T7" fmla="*/ 754265253 h 581"/>
              <a:gd name="T8" fmla="*/ 0 w 2965"/>
              <a:gd name="T9" fmla="*/ 754265253 h 581"/>
              <a:gd name="T10" fmla="*/ 0 w 2965"/>
              <a:gd name="T11" fmla="*/ 0 h 5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65" h="581">
                <a:moveTo>
                  <a:pt x="0" y="0"/>
                </a:moveTo>
                <a:lnTo>
                  <a:pt x="2640" y="0"/>
                </a:lnTo>
                <a:lnTo>
                  <a:pt x="2965" y="291"/>
                </a:lnTo>
                <a:lnTo>
                  <a:pt x="2640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solidFill>
            <a:srgbClr val="2DB2A4"/>
          </a:solidFill>
          <a:ln>
            <a:noFill/>
          </a:ln>
        </p:spPr>
        <p:txBody>
          <a:bodyPr lIns="91440" tIns="45720" rIns="91440" bIns="4572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kern="0">
              <a:solidFill>
                <a:sysClr val="windowText" lastClr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81150" y="205312"/>
            <a:ext cx="7587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5400" b="0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2000795" y="1363506"/>
            <a:ext cx="44875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4 025 – 312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2516572" y="2129811"/>
            <a:ext cx="25009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4 025</a:t>
            </a:r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2897437" y="2707151"/>
            <a:ext cx="25009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2047715" y="2503828"/>
            <a:ext cx="30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80917" name="Text Box 21"/>
          <p:cNvSpPr txBox="1">
            <a:spLocks noChangeArrowheads="1"/>
          </p:cNvSpPr>
          <p:nvPr/>
        </p:nvSpPr>
        <p:spPr bwMode="auto">
          <a:xfrm>
            <a:off x="2506555" y="3566303"/>
            <a:ext cx="19798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3 713</a:t>
            </a:r>
          </a:p>
        </p:txBody>
      </p:sp>
      <p:sp>
        <p:nvSpPr>
          <p:cNvPr id="80929" name="Text Box 33"/>
          <p:cNvSpPr txBox="1">
            <a:spLocks noChangeArrowheads="1"/>
          </p:cNvSpPr>
          <p:nvPr/>
        </p:nvSpPr>
        <p:spPr bwMode="auto">
          <a:xfrm>
            <a:off x="6507049" y="2366001"/>
            <a:ext cx="3820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0932" name="Line 36"/>
          <p:cNvSpPr>
            <a:spLocks noChangeShapeType="1"/>
          </p:cNvSpPr>
          <p:nvPr/>
        </p:nvSpPr>
        <p:spPr bwMode="auto">
          <a:xfrm>
            <a:off x="6922163" y="3344819"/>
            <a:ext cx="1370396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869795" y="1329211"/>
            <a:ext cx="17027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Thử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26238" y="132260"/>
            <a:ext cx="1704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6879852" y="2012058"/>
            <a:ext cx="19798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3 713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6879852" y="3367564"/>
            <a:ext cx="25009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4 025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7235490" y="2591675"/>
            <a:ext cx="25009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8923048" y="2343256"/>
            <a:ext cx="3820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>
            <a:off x="9338162" y="3322074"/>
            <a:ext cx="1370396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9278765" y="2575581"/>
            <a:ext cx="19798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3 713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9296842" y="2033831"/>
            <a:ext cx="25009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4 025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9776651" y="3366234"/>
            <a:ext cx="25009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</a:p>
        </p:txBody>
      </p:sp>
      <p:sp>
        <p:nvSpPr>
          <p:cNvPr id="26" name="Line 36"/>
          <p:cNvSpPr>
            <a:spLocks noChangeShapeType="1"/>
          </p:cNvSpPr>
          <p:nvPr/>
        </p:nvSpPr>
        <p:spPr bwMode="auto">
          <a:xfrm>
            <a:off x="2396631" y="3429619"/>
            <a:ext cx="1370396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Line 36"/>
          <p:cNvSpPr>
            <a:spLocks noChangeShapeType="1"/>
          </p:cNvSpPr>
          <p:nvPr/>
        </p:nvSpPr>
        <p:spPr bwMode="auto">
          <a:xfrm>
            <a:off x="5609736" y="2174564"/>
            <a:ext cx="4775" cy="2048498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图片 1" descr="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5304" y="4294909"/>
            <a:ext cx="1866696" cy="26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55707"/>
      </p:ext>
    </p:extLst>
  </p:cSld>
  <p:clrMapOvr>
    <a:masterClrMapping/>
  </p:clrMapOvr>
  <p:transition spd="slow" advTm="60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0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5" grpId="0"/>
      <p:bldP spid="80906" grpId="0"/>
      <p:bldP spid="80907" grpId="0"/>
      <p:bldP spid="80917" grpId="0"/>
      <p:bldP spid="80929" grpId="0"/>
      <p:bldP spid="80932" grpId="0" animBg="1"/>
      <p:bldP spid="40" grpId="0"/>
      <p:bldP spid="18" grpId="0"/>
      <p:bldP spid="19" grpId="0"/>
      <p:bldP spid="20" grpId="0"/>
      <p:bldP spid="21" grpId="0"/>
      <p:bldP spid="22" grpId="0" animBg="1"/>
      <p:bldP spid="23" grpId="0"/>
      <p:bldP spid="24" grpId="0"/>
      <p:bldP spid="25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圆角矩形 25"/>
          <p:cNvSpPr/>
          <p:nvPr/>
        </p:nvSpPr>
        <p:spPr>
          <a:xfrm>
            <a:off x="926238" y="1209502"/>
            <a:ext cx="10586985" cy="5168938"/>
          </a:xfrm>
          <a:prstGeom prst="roundRect">
            <a:avLst/>
          </a:prstGeom>
          <a:solidFill>
            <a:schemeClr val="bg1"/>
          </a:solidFill>
          <a:ln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23850"/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32529" y="238794"/>
            <a:ext cx="3918474" cy="746732"/>
          </a:xfrm>
          <a:custGeom>
            <a:avLst/>
            <a:gdLst>
              <a:gd name="T0" fmla="*/ 0 w 2965"/>
              <a:gd name="T1" fmla="*/ 0 h 581"/>
              <a:gd name="T2" fmla="*/ 1547583643 w 2965"/>
              <a:gd name="T3" fmla="*/ 0 h 581"/>
              <a:gd name="T4" fmla="*/ 1738100343 w 2965"/>
              <a:gd name="T5" fmla="*/ 377782081 h 581"/>
              <a:gd name="T6" fmla="*/ 1547583643 w 2965"/>
              <a:gd name="T7" fmla="*/ 754265253 h 581"/>
              <a:gd name="T8" fmla="*/ 0 w 2965"/>
              <a:gd name="T9" fmla="*/ 754265253 h 581"/>
              <a:gd name="T10" fmla="*/ 0 w 2965"/>
              <a:gd name="T11" fmla="*/ 0 h 5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65" h="581">
                <a:moveTo>
                  <a:pt x="0" y="0"/>
                </a:moveTo>
                <a:lnTo>
                  <a:pt x="2640" y="0"/>
                </a:lnTo>
                <a:lnTo>
                  <a:pt x="2965" y="291"/>
                </a:lnTo>
                <a:lnTo>
                  <a:pt x="2640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solidFill>
            <a:srgbClr val="2DB2A4"/>
          </a:solidFill>
          <a:ln>
            <a:noFill/>
          </a:ln>
        </p:spPr>
        <p:txBody>
          <a:bodyPr lIns="91440" tIns="45720" rIns="91440" bIns="4572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kern="0">
              <a:solidFill>
                <a:sysClr val="windowText" lastClr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51003" y="224593"/>
            <a:ext cx="72442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8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8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b="1" dirty="0" err="1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8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800" b="1" cap="none" spc="0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2181236" y="1688837"/>
            <a:ext cx="45194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5 901 – 638</a:t>
            </a:r>
          </a:p>
        </p:txBody>
      </p:sp>
      <p:sp>
        <p:nvSpPr>
          <p:cNvPr id="80911" name="Text Box 15"/>
          <p:cNvSpPr txBox="1">
            <a:spLocks noChangeArrowheads="1"/>
          </p:cNvSpPr>
          <p:nvPr/>
        </p:nvSpPr>
        <p:spPr bwMode="auto">
          <a:xfrm>
            <a:off x="2512541" y="2580401"/>
            <a:ext cx="182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5 901</a:t>
            </a:r>
          </a:p>
        </p:txBody>
      </p:sp>
      <p:sp>
        <p:nvSpPr>
          <p:cNvPr id="80912" name="Text Box 16"/>
          <p:cNvSpPr txBox="1">
            <a:spLocks noChangeArrowheads="1"/>
          </p:cNvSpPr>
          <p:nvPr/>
        </p:nvSpPr>
        <p:spPr bwMode="auto">
          <a:xfrm>
            <a:off x="2846174" y="3190001"/>
            <a:ext cx="182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638</a:t>
            </a:r>
          </a:p>
        </p:txBody>
      </p:sp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2028836" y="3048398"/>
            <a:ext cx="30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80915" name="Line 19"/>
          <p:cNvSpPr>
            <a:spLocks noChangeShapeType="1"/>
          </p:cNvSpPr>
          <p:nvPr/>
        </p:nvSpPr>
        <p:spPr bwMode="auto">
          <a:xfrm>
            <a:off x="2592169" y="3897887"/>
            <a:ext cx="1510274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8" name="Text Box 22"/>
          <p:cNvSpPr txBox="1">
            <a:spLocks noChangeArrowheads="1"/>
          </p:cNvSpPr>
          <p:nvPr/>
        </p:nvSpPr>
        <p:spPr bwMode="auto">
          <a:xfrm>
            <a:off x="2471006" y="3983279"/>
            <a:ext cx="1752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5 263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314997" y="1528831"/>
            <a:ext cx="17892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26238" y="132260"/>
            <a:ext cx="1704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9018928" y="2390629"/>
            <a:ext cx="182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5 901</a:t>
            </a: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9057028" y="3037526"/>
            <a:ext cx="1752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5 263</a:t>
            </a:r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8945072" y="3793971"/>
            <a:ext cx="1510274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9413871" y="3793971"/>
            <a:ext cx="182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638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6370978" y="2439419"/>
            <a:ext cx="1752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5 263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761503" y="3017338"/>
            <a:ext cx="182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638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6384599" y="3801409"/>
            <a:ext cx="182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5 901</a:t>
            </a: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6347422" y="3793971"/>
            <a:ext cx="1510274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8643322" y="2732143"/>
            <a:ext cx="30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5895267" y="2793362"/>
            <a:ext cx="30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>
            <a:off x="5377443" y="2550635"/>
            <a:ext cx="4775" cy="2048498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1" descr="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5304" y="4294909"/>
            <a:ext cx="1866696" cy="26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38907"/>
      </p:ext>
    </p:extLst>
  </p:cSld>
  <p:clrMapOvr>
    <a:masterClrMapping/>
  </p:clrMapOvr>
  <p:transition spd="slow" advTm="60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1" grpId="0"/>
      <p:bldP spid="80912" grpId="0"/>
      <p:bldP spid="80913" grpId="0"/>
      <p:bldP spid="80915" grpId="0" animBg="1"/>
      <p:bldP spid="80918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 animBg="1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圆角矩形 25"/>
          <p:cNvSpPr/>
          <p:nvPr/>
        </p:nvSpPr>
        <p:spPr>
          <a:xfrm>
            <a:off x="714980" y="1216781"/>
            <a:ext cx="10586985" cy="5168938"/>
          </a:xfrm>
          <a:prstGeom prst="roundRect">
            <a:avLst/>
          </a:prstGeom>
          <a:solidFill>
            <a:schemeClr val="bg1"/>
          </a:solidFill>
          <a:ln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23850"/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577219" y="241323"/>
            <a:ext cx="2681841" cy="746732"/>
          </a:xfrm>
          <a:custGeom>
            <a:avLst/>
            <a:gdLst>
              <a:gd name="T0" fmla="*/ 0 w 2965"/>
              <a:gd name="T1" fmla="*/ 0 h 581"/>
              <a:gd name="T2" fmla="*/ 1547583643 w 2965"/>
              <a:gd name="T3" fmla="*/ 0 h 581"/>
              <a:gd name="T4" fmla="*/ 1738100343 w 2965"/>
              <a:gd name="T5" fmla="*/ 377782081 h 581"/>
              <a:gd name="T6" fmla="*/ 1547583643 w 2965"/>
              <a:gd name="T7" fmla="*/ 754265253 h 581"/>
              <a:gd name="T8" fmla="*/ 0 w 2965"/>
              <a:gd name="T9" fmla="*/ 754265253 h 581"/>
              <a:gd name="T10" fmla="*/ 0 w 2965"/>
              <a:gd name="T11" fmla="*/ 0 h 5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65" h="581">
                <a:moveTo>
                  <a:pt x="0" y="0"/>
                </a:moveTo>
                <a:lnTo>
                  <a:pt x="2640" y="0"/>
                </a:lnTo>
                <a:lnTo>
                  <a:pt x="2965" y="291"/>
                </a:lnTo>
                <a:lnTo>
                  <a:pt x="2640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solidFill>
            <a:srgbClr val="2DB2A4"/>
          </a:solidFill>
          <a:ln>
            <a:noFill/>
          </a:ln>
        </p:spPr>
        <p:txBody>
          <a:bodyPr lIns="91440" tIns="45720" rIns="91440" bIns="4572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kern="0">
              <a:solidFill>
                <a:sysClr val="windowText" lastClr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144045" y="204011"/>
            <a:ext cx="8121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54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54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b="1" dirty="0" err="1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54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5400" b="1" cap="none" spc="0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2162302" y="1752349"/>
            <a:ext cx="45740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7521 -  98</a:t>
            </a:r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2809103" y="2514600"/>
            <a:ext cx="27267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7 521</a:t>
            </a: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3430886" y="3082499"/>
            <a:ext cx="27267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2325751" y="2868543"/>
            <a:ext cx="30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80916" name="Line 20"/>
          <p:cNvSpPr>
            <a:spLocks noChangeShapeType="1"/>
          </p:cNvSpPr>
          <p:nvPr/>
        </p:nvSpPr>
        <p:spPr bwMode="auto">
          <a:xfrm>
            <a:off x="2899545" y="3782658"/>
            <a:ext cx="1062681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2" name="Text Box 26"/>
          <p:cNvSpPr txBox="1">
            <a:spLocks noChangeArrowheads="1"/>
          </p:cNvSpPr>
          <p:nvPr/>
        </p:nvSpPr>
        <p:spPr bwMode="auto">
          <a:xfrm>
            <a:off x="2809103" y="3812267"/>
            <a:ext cx="16402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7 423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027942" y="1750256"/>
            <a:ext cx="16674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Thử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lại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26238" y="132260"/>
            <a:ext cx="1704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982930" y="3782658"/>
            <a:ext cx="14978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7 521</a:t>
            </a: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5911735" y="2482584"/>
            <a:ext cx="16402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7 423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6533518" y="3052152"/>
            <a:ext cx="27267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6141931" y="3760038"/>
            <a:ext cx="1062681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523644" y="2814569"/>
            <a:ext cx="30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8867780" y="2460235"/>
            <a:ext cx="27267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7 521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9519060" y="3713259"/>
            <a:ext cx="27267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8885145" y="3051325"/>
            <a:ext cx="16402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7 423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8542985" y="2697796"/>
            <a:ext cx="30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9020979" y="3759211"/>
            <a:ext cx="1062681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>
            <a:off x="5124446" y="2442046"/>
            <a:ext cx="4775" cy="2048498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1" descr="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304" y="4294909"/>
            <a:ext cx="1866696" cy="26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15640"/>
      </p:ext>
    </p:extLst>
  </p:cSld>
  <p:clrMapOvr>
    <a:masterClrMapping/>
  </p:clrMapOvr>
  <p:transition spd="slow" advTm="60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8" grpId="0"/>
      <p:bldP spid="80909" grpId="0"/>
      <p:bldP spid="80910" grpId="0"/>
      <p:bldP spid="80916" grpId="0" animBg="1"/>
      <p:bldP spid="80922" grpId="0"/>
      <p:bldP spid="15" grpId="0"/>
      <p:bldP spid="16" grpId="0"/>
      <p:bldP spid="17" grpId="0" animBg="1"/>
      <p:bldP spid="18" grpId="0"/>
      <p:bldP spid="19" grpId="0"/>
      <p:bldP spid="21" grpId="0"/>
      <p:bldP spid="22" grpId="0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圆角矩形 25"/>
          <p:cNvSpPr/>
          <p:nvPr/>
        </p:nvSpPr>
        <p:spPr>
          <a:xfrm>
            <a:off x="714980" y="1216781"/>
            <a:ext cx="10586985" cy="5168938"/>
          </a:xfrm>
          <a:prstGeom prst="roundRect">
            <a:avLst/>
          </a:prstGeom>
          <a:solidFill>
            <a:schemeClr val="bg1"/>
          </a:solidFill>
          <a:ln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23850"/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577219" y="241323"/>
            <a:ext cx="2681841" cy="746732"/>
          </a:xfrm>
          <a:custGeom>
            <a:avLst/>
            <a:gdLst>
              <a:gd name="T0" fmla="*/ 0 w 2965"/>
              <a:gd name="T1" fmla="*/ 0 h 581"/>
              <a:gd name="T2" fmla="*/ 1547583643 w 2965"/>
              <a:gd name="T3" fmla="*/ 0 h 581"/>
              <a:gd name="T4" fmla="*/ 1738100343 w 2965"/>
              <a:gd name="T5" fmla="*/ 377782081 h 581"/>
              <a:gd name="T6" fmla="*/ 1547583643 w 2965"/>
              <a:gd name="T7" fmla="*/ 754265253 h 581"/>
              <a:gd name="T8" fmla="*/ 0 w 2965"/>
              <a:gd name="T9" fmla="*/ 754265253 h 581"/>
              <a:gd name="T10" fmla="*/ 0 w 2965"/>
              <a:gd name="T11" fmla="*/ 0 h 5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65" h="581">
                <a:moveTo>
                  <a:pt x="0" y="0"/>
                </a:moveTo>
                <a:lnTo>
                  <a:pt x="2640" y="0"/>
                </a:lnTo>
                <a:lnTo>
                  <a:pt x="2965" y="291"/>
                </a:lnTo>
                <a:lnTo>
                  <a:pt x="2640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solidFill>
            <a:srgbClr val="2DB2A4"/>
          </a:solidFill>
          <a:ln>
            <a:noFill/>
          </a:ln>
        </p:spPr>
        <p:txBody>
          <a:bodyPr lIns="91440" tIns="45720" rIns="91440" bIns="4572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kern="0">
              <a:solidFill>
                <a:sysClr val="windowText" lastClr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481759" y="90570"/>
            <a:ext cx="1935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400" b="1" cap="none" spc="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1002102" y="2478269"/>
            <a:ext cx="38399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+ 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262 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4 848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6532185" y="2412193"/>
            <a:ext cx="35232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- 707 = 3 535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26238" y="132260"/>
            <a:ext cx="1704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>
            <a:off x="6064780" y="2412193"/>
            <a:ext cx="4775" cy="2048498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2483025" y="3098278"/>
            <a:ext cx="4038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4 848 - </a:t>
            </a:r>
            <a:r>
              <a:rPr lang="en-US" altLang="en-US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262 </a:t>
            </a:r>
            <a:endParaRPr lang="en-US" altLang="en-US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2534714" y="3699073"/>
            <a:ext cx="25472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   4 </a:t>
            </a:r>
            <a:r>
              <a:rPr lang="en-US" altLang="en-US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586 </a:t>
            </a:r>
            <a:endParaRPr lang="en-US" altLang="en-US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7663884" y="2982962"/>
            <a:ext cx="4990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3 535 + 707 </a:t>
            </a: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7812309" y="3641744"/>
            <a:ext cx="3886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     4 242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36" y="1011680"/>
            <a:ext cx="4746166" cy="1907341"/>
          </a:xfrm>
          <a:prstGeom prst="rect">
            <a:avLst/>
          </a:prstGeom>
        </p:spPr>
      </p:pic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1356922" y="1048983"/>
            <a:ext cx="254725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143" y="894537"/>
            <a:ext cx="4746166" cy="1907341"/>
          </a:xfrm>
          <a:prstGeom prst="rect">
            <a:avLst/>
          </a:prstGeom>
        </p:spPr>
      </p:pic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6702447" y="1150824"/>
            <a:ext cx="25472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" descr="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304" y="4294909"/>
            <a:ext cx="1866696" cy="26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97177"/>
      </p:ext>
    </p:extLst>
  </p:cSld>
  <p:clrMapOvr>
    <a:masterClrMapping/>
  </p:clrMapOvr>
  <p:transition spd="slow" advTm="60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/>
      <p:bldP spid="31" grpId="0"/>
      <p:bldP spid="32" grpId="0"/>
      <p:bldP spid="32" grpId="1"/>
      <p:bldP spid="34" grpId="0"/>
      <p:bldP spid="3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02355"/>
            <a:ext cx="10515600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Phan-xi-pang (ở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3143m.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(ở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2428m.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577219" y="241323"/>
            <a:ext cx="2681841" cy="746732"/>
          </a:xfrm>
          <a:custGeom>
            <a:avLst/>
            <a:gdLst>
              <a:gd name="T0" fmla="*/ 0 w 2965"/>
              <a:gd name="T1" fmla="*/ 0 h 581"/>
              <a:gd name="T2" fmla="*/ 1547583643 w 2965"/>
              <a:gd name="T3" fmla="*/ 0 h 581"/>
              <a:gd name="T4" fmla="*/ 1738100343 w 2965"/>
              <a:gd name="T5" fmla="*/ 377782081 h 581"/>
              <a:gd name="T6" fmla="*/ 1547583643 w 2965"/>
              <a:gd name="T7" fmla="*/ 754265253 h 581"/>
              <a:gd name="T8" fmla="*/ 0 w 2965"/>
              <a:gd name="T9" fmla="*/ 754265253 h 581"/>
              <a:gd name="T10" fmla="*/ 0 w 2965"/>
              <a:gd name="T11" fmla="*/ 0 h 5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65" h="581">
                <a:moveTo>
                  <a:pt x="0" y="0"/>
                </a:moveTo>
                <a:lnTo>
                  <a:pt x="2640" y="0"/>
                </a:lnTo>
                <a:lnTo>
                  <a:pt x="2965" y="291"/>
                </a:lnTo>
                <a:lnTo>
                  <a:pt x="2640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solidFill>
            <a:srgbClr val="2DB2A4"/>
          </a:solidFill>
          <a:ln>
            <a:noFill/>
          </a:ln>
        </p:spPr>
        <p:txBody>
          <a:bodyPr lIns="91440" tIns="45720" rIns="91440" bIns="4572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6238" y="132260"/>
            <a:ext cx="1704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0753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905" y="1989209"/>
            <a:ext cx="10515600" cy="2691973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-xi-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păng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3143 – 2428 = 715 (m)</a:t>
            </a:r>
            <a:b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715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577219" y="241323"/>
            <a:ext cx="2681841" cy="746732"/>
          </a:xfrm>
          <a:custGeom>
            <a:avLst/>
            <a:gdLst>
              <a:gd name="T0" fmla="*/ 0 w 2965"/>
              <a:gd name="T1" fmla="*/ 0 h 581"/>
              <a:gd name="T2" fmla="*/ 1547583643 w 2965"/>
              <a:gd name="T3" fmla="*/ 0 h 581"/>
              <a:gd name="T4" fmla="*/ 1738100343 w 2965"/>
              <a:gd name="T5" fmla="*/ 377782081 h 581"/>
              <a:gd name="T6" fmla="*/ 1547583643 w 2965"/>
              <a:gd name="T7" fmla="*/ 754265253 h 581"/>
              <a:gd name="T8" fmla="*/ 0 w 2965"/>
              <a:gd name="T9" fmla="*/ 754265253 h 581"/>
              <a:gd name="T10" fmla="*/ 0 w 2965"/>
              <a:gd name="T11" fmla="*/ 0 h 5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65" h="581">
                <a:moveTo>
                  <a:pt x="0" y="0"/>
                </a:moveTo>
                <a:lnTo>
                  <a:pt x="2640" y="0"/>
                </a:lnTo>
                <a:lnTo>
                  <a:pt x="2965" y="291"/>
                </a:lnTo>
                <a:lnTo>
                  <a:pt x="2640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solidFill>
            <a:srgbClr val="2DB2A4"/>
          </a:solidFill>
          <a:ln>
            <a:noFill/>
          </a:ln>
        </p:spPr>
        <p:txBody>
          <a:bodyPr lIns="91440" tIns="45720" rIns="91440" bIns="45720"/>
          <a:lstStyle/>
          <a:p>
            <a:pPr defTabSz="685800">
              <a:defRPr/>
            </a:pPr>
            <a:endParaRPr lang="zh-CN" altLang="en-US" sz="1865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6238" y="132260"/>
            <a:ext cx="1704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rgbClr val="5ECCF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ECCF3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6600">
                  <a:solidFill>
                    <a:srgbClr val="5ECCF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ECCF3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ln w="6600">
                  <a:solidFill>
                    <a:srgbClr val="5ECCF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ECCF3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5400" b="1" dirty="0">
              <a:ln w="6600">
                <a:solidFill>
                  <a:srgbClr val="5ECCF3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5ECCF3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61520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238" y="2177527"/>
            <a:ext cx="10515600" cy="1325563"/>
          </a:xfrm>
        </p:spPr>
        <p:txBody>
          <a:bodyPr>
            <a:noAutofit/>
          </a:bodyPr>
          <a:lstStyle/>
          <a:p>
            <a:pPr algn="just"/>
            <a:r>
              <a:rPr 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577219" y="241323"/>
            <a:ext cx="2681841" cy="746732"/>
          </a:xfrm>
          <a:custGeom>
            <a:avLst/>
            <a:gdLst>
              <a:gd name="T0" fmla="*/ 0 w 2965"/>
              <a:gd name="T1" fmla="*/ 0 h 581"/>
              <a:gd name="T2" fmla="*/ 1547583643 w 2965"/>
              <a:gd name="T3" fmla="*/ 0 h 581"/>
              <a:gd name="T4" fmla="*/ 1738100343 w 2965"/>
              <a:gd name="T5" fmla="*/ 377782081 h 581"/>
              <a:gd name="T6" fmla="*/ 1547583643 w 2965"/>
              <a:gd name="T7" fmla="*/ 754265253 h 581"/>
              <a:gd name="T8" fmla="*/ 0 w 2965"/>
              <a:gd name="T9" fmla="*/ 754265253 h 581"/>
              <a:gd name="T10" fmla="*/ 0 w 2965"/>
              <a:gd name="T11" fmla="*/ 0 h 5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65" h="581">
                <a:moveTo>
                  <a:pt x="0" y="0"/>
                </a:moveTo>
                <a:lnTo>
                  <a:pt x="2640" y="0"/>
                </a:lnTo>
                <a:lnTo>
                  <a:pt x="2965" y="291"/>
                </a:lnTo>
                <a:lnTo>
                  <a:pt x="2640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solidFill>
            <a:srgbClr val="2DB2A4"/>
          </a:solidFill>
          <a:ln>
            <a:noFill/>
          </a:ln>
        </p:spPr>
        <p:txBody>
          <a:bodyPr lIns="91440" tIns="45720" rIns="91440" bIns="45720"/>
          <a:lstStyle/>
          <a:p>
            <a:pPr defTabSz="685800">
              <a:defRPr/>
            </a:pPr>
            <a:endParaRPr lang="zh-CN" altLang="en-US" sz="1865" kern="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6238" y="132260"/>
            <a:ext cx="1704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rgbClr val="5ECCF3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5ECCF3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6600">
                  <a:solidFill>
                    <a:srgbClr val="5ECCF3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5ECCF3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580417728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238" y="1842666"/>
            <a:ext cx="10623338" cy="4329704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99 999</a:t>
            </a:r>
            <a:b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  <a:b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99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 – 10 000 = 89 999</a:t>
            </a:r>
            <a:b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89 999</a:t>
            </a:r>
            <a:b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577219" y="241323"/>
            <a:ext cx="2681841" cy="746732"/>
          </a:xfrm>
          <a:custGeom>
            <a:avLst/>
            <a:gdLst>
              <a:gd name="T0" fmla="*/ 0 w 2965"/>
              <a:gd name="T1" fmla="*/ 0 h 581"/>
              <a:gd name="T2" fmla="*/ 1547583643 w 2965"/>
              <a:gd name="T3" fmla="*/ 0 h 581"/>
              <a:gd name="T4" fmla="*/ 1738100343 w 2965"/>
              <a:gd name="T5" fmla="*/ 377782081 h 581"/>
              <a:gd name="T6" fmla="*/ 1547583643 w 2965"/>
              <a:gd name="T7" fmla="*/ 754265253 h 581"/>
              <a:gd name="T8" fmla="*/ 0 w 2965"/>
              <a:gd name="T9" fmla="*/ 754265253 h 581"/>
              <a:gd name="T10" fmla="*/ 0 w 2965"/>
              <a:gd name="T11" fmla="*/ 0 h 5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65" h="581">
                <a:moveTo>
                  <a:pt x="0" y="0"/>
                </a:moveTo>
                <a:lnTo>
                  <a:pt x="2640" y="0"/>
                </a:lnTo>
                <a:lnTo>
                  <a:pt x="2965" y="291"/>
                </a:lnTo>
                <a:lnTo>
                  <a:pt x="2640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solidFill>
            <a:srgbClr val="2DB2A4"/>
          </a:solidFill>
          <a:ln>
            <a:noFill/>
          </a:ln>
        </p:spPr>
        <p:txBody>
          <a:bodyPr lIns="91440" tIns="45720" rIns="91440" bIns="45720"/>
          <a:lstStyle/>
          <a:p>
            <a:pPr defTabSz="685800">
              <a:defRPr/>
            </a:pPr>
            <a:endParaRPr lang="zh-CN" altLang="en-US" sz="1865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6238" y="132260"/>
            <a:ext cx="1704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rgbClr val="5ECCF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ECCF3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6600">
                  <a:solidFill>
                    <a:srgbClr val="5ECCF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ECCF3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90969280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53" y="-738955"/>
            <a:ext cx="9886785" cy="73615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26833" y="1897561"/>
            <a:ext cx="514115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axline" panose="02040603050506020204" pitchFamily="18" charset="0"/>
              </a:rPr>
              <a:t>Chúc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axline" panose="02040603050506020204" pitchFamily="18" charset="0"/>
              </a:rPr>
              <a:t> </a:t>
            </a:r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axline" panose="02040603050506020204" pitchFamily="18" charset="0"/>
              </a:rPr>
              <a:t>các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axline" panose="02040603050506020204" pitchFamily="18" charset="0"/>
              </a:rPr>
              <a:t> </a:t>
            </a:r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axline" panose="02040603050506020204" pitchFamily="18" charset="0"/>
              </a:rPr>
              <a:t>em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axline" panose="02040603050506020204" pitchFamily="18" charset="0"/>
              </a:rPr>
              <a:t> </a:t>
            </a:r>
          </a:p>
          <a:p>
            <a:pPr algn="ctr"/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axline" panose="02040603050506020204" pitchFamily="18" charset="0"/>
              </a:rPr>
              <a:t>học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axline" panose="02040603050506020204" pitchFamily="18" charset="0"/>
              </a:rPr>
              <a:t> </a:t>
            </a:r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axline" panose="02040603050506020204" pitchFamily="18" charset="0"/>
              </a:rPr>
              <a:t>tốt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Daxline" panose="02040603050506020204" pitchFamily="18" charset="0"/>
            </a:endParaRPr>
          </a:p>
        </p:txBody>
      </p:sp>
      <p:pic>
        <p:nvPicPr>
          <p:cNvPr id="4" name="图片 1" descr="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8940" y="2484392"/>
            <a:ext cx="3133060" cy="4479327"/>
          </a:xfrm>
          <a:prstGeom prst="rect">
            <a:avLst/>
          </a:prstGeom>
        </p:spPr>
      </p:pic>
      <p:pic>
        <p:nvPicPr>
          <p:cNvPr id="5" name="图片 1" descr="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743205" y="2941840"/>
            <a:ext cx="3721396" cy="425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2327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25"/>
          <p:cNvSpPr/>
          <p:nvPr/>
        </p:nvSpPr>
        <p:spPr>
          <a:xfrm>
            <a:off x="1835923" y="1435476"/>
            <a:ext cx="8996219" cy="4351428"/>
          </a:xfrm>
          <a:prstGeom prst="roundRect">
            <a:avLst/>
          </a:prstGeom>
          <a:solidFill>
            <a:schemeClr val="bg1"/>
          </a:solidFill>
          <a:ln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23850"/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99344" y="105237"/>
            <a:ext cx="3918474" cy="1012363"/>
          </a:xfrm>
          <a:custGeom>
            <a:avLst/>
            <a:gdLst>
              <a:gd name="T0" fmla="*/ 0 w 2965"/>
              <a:gd name="T1" fmla="*/ 0 h 581"/>
              <a:gd name="T2" fmla="*/ 1547583643 w 2965"/>
              <a:gd name="T3" fmla="*/ 0 h 581"/>
              <a:gd name="T4" fmla="*/ 1738100343 w 2965"/>
              <a:gd name="T5" fmla="*/ 377782081 h 581"/>
              <a:gd name="T6" fmla="*/ 1547583643 w 2965"/>
              <a:gd name="T7" fmla="*/ 754265253 h 581"/>
              <a:gd name="T8" fmla="*/ 0 w 2965"/>
              <a:gd name="T9" fmla="*/ 754265253 h 581"/>
              <a:gd name="T10" fmla="*/ 0 w 2965"/>
              <a:gd name="T11" fmla="*/ 0 h 5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65" h="581">
                <a:moveTo>
                  <a:pt x="0" y="0"/>
                </a:moveTo>
                <a:lnTo>
                  <a:pt x="2640" y="0"/>
                </a:lnTo>
                <a:lnTo>
                  <a:pt x="2965" y="291"/>
                </a:lnTo>
                <a:lnTo>
                  <a:pt x="2640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solidFill>
            <a:srgbClr val="2DB2A4"/>
          </a:solidFill>
          <a:ln>
            <a:noFill/>
          </a:ln>
        </p:spPr>
        <p:txBody>
          <a:bodyPr lIns="91440" tIns="45720" rIns="91440" bIns="4572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kern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417" y="105237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Khởi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8" name="图片 1" descr="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304" y="4294909"/>
            <a:ext cx="1866696" cy="266881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349680" y="2112944"/>
            <a:ext cx="3981420" cy="2387263"/>
            <a:chOff x="381000" y="2438400"/>
            <a:chExt cx="2063991" cy="2387263"/>
          </a:xfrm>
        </p:grpSpPr>
        <p:sp>
          <p:nvSpPr>
            <p:cNvPr id="24" name="Text Box 62"/>
            <p:cNvSpPr txBox="1">
              <a:spLocks noChangeArrowheads="1"/>
            </p:cNvSpPr>
            <p:nvPr/>
          </p:nvSpPr>
          <p:spPr bwMode="auto">
            <a:xfrm>
              <a:off x="901700" y="3810000"/>
              <a:ext cx="15367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9 345</a:t>
              </a:r>
            </a:p>
          </p:txBody>
        </p:sp>
        <p:sp>
          <p:nvSpPr>
            <p:cNvPr id="26" name="Text Box 68"/>
            <p:cNvSpPr txBox="1">
              <a:spLocks noChangeArrowheads="1"/>
            </p:cNvSpPr>
            <p:nvPr/>
          </p:nvSpPr>
          <p:spPr bwMode="auto">
            <a:xfrm>
              <a:off x="381000" y="2819400"/>
              <a:ext cx="3048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6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27" name="Line 69"/>
            <p:cNvSpPr>
              <a:spLocks noChangeShapeType="1"/>
            </p:cNvSpPr>
            <p:nvPr/>
          </p:nvSpPr>
          <p:spPr bwMode="auto">
            <a:xfrm flipV="1">
              <a:off x="838200" y="3936646"/>
              <a:ext cx="11430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6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70"/>
            <p:cNvSpPr txBox="1">
              <a:spLocks noChangeArrowheads="1"/>
            </p:cNvSpPr>
            <p:nvPr/>
          </p:nvSpPr>
          <p:spPr bwMode="auto">
            <a:xfrm>
              <a:off x="914400" y="2438400"/>
              <a:ext cx="15240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6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1 095</a:t>
              </a:r>
            </a:p>
          </p:txBody>
        </p:sp>
        <p:sp>
          <p:nvSpPr>
            <p:cNvPr id="29" name="Text Box 71"/>
            <p:cNvSpPr txBox="1">
              <a:spLocks noChangeArrowheads="1"/>
            </p:cNvSpPr>
            <p:nvPr/>
          </p:nvSpPr>
          <p:spPr bwMode="auto">
            <a:xfrm>
              <a:off x="920991" y="3025170"/>
              <a:ext cx="15240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6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8 250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39" y="2858979"/>
            <a:ext cx="2740494" cy="27404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587866" y="3170845"/>
            <a:ext cx="921075" cy="902010"/>
          </a:xfrm>
          <a:prstGeom prst="rect">
            <a:avLst/>
          </a:prstGeom>
          <a:solidFill>
            <a:schemeClr val="bg1"/>
          </a:solidFill>
          <a:ln w="79375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07044" y="271051"/>
            <a:ext cx="5818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Đúng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ghi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Đ,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sai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ghi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S</a:t>
            </a:r>
            <a:endParaRPr lang="en-US" sz="5400" b="0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34856" y="3149525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6875109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25"/>
          <p:cNvSpPr/>
          <p:nvPr/>
        </p:nvSpPr>
        <p:spPr>
          <a:xfrm>
            <a:off x="1835923" y="1435476"/>
            <a:ext cx="8996219" cy="4351428"/>
          </a:xfrm>
          <a:prstGeom prst="roundRect">
            <a:avLst/>
          </a:prstGeom>
          <a:solidFill>
            <a:schemeClr val="bg1"/>
          </a:solidFill>
          <a:ln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23850"/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99344" y="105237"/>
            <a:ext cx="3918474" cy="1012363"/>
          </a:xfrm>
          <a:custGeom>
            <a:avLst/>
            <a:gdLst>
              <a:gd name="T0" fmla="*/ 0 w 2965"/>
              <a:gd name="T1" fmla="*/ 0 h 581"/>
              <a:gd name="T2" fmla="*/ 1547583643 w 2965"/>
              <a:gd name="T3" fmla="*/ 0 h 581"/>
              <a:gd name="T4" fmla="*/ 1738100343 w 2965"/>
              <a:gd name="T5" fmla="*/ 377782081 h 581"/>
              <a:gd name="T6" fmla="*/ 1547583643 w 2965"/>
              <a:gd name="T7" fmla="*/ 754265253 h 581"/>
              <a:gd name="T8" fmla="*/ 0 w 2965"/>
              <a:gd name="T9" fmla="*/ 754265253 h 581"/>
              <a:gd name="T10" fmla="*/ 0 w 2965"/>
              <a:gd name="T11" fmla="*/ 0 h 5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65" h="581">
                <a:moveTo>
                  <a:pt x="0" y="0"/>
                </a:moveTo>
                <a:lnTo>
                  <a:pt x="2640" y="0"/>
                </a:lnTo>
                <a:lnTo>
                  <a:pt x="2965" y="291"/>
                </a:lnTo>
                <a:lnTo>
                  <a:pt x="2640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solidFill>
            <a:srgbClr val="2DB2A4"/>
          </a:solidFill>
          <a:ln>
            <a:noFill/>
          </a:ln>
        </p:spPr>
        <p:txBody>
          <a:bodyPr lIns="91440" tIns="45720" rIns="91440" bIns="4572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kern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417" y="105237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Khởi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8" name="图片 1" descr="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304" y="4294909"/>
            <a:ext cx="1866696" cy="266881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349680" y="2112944"/>
            <a:ext cx="3981420" cy="2387263"/>
            <a:chOff x="381000" y="2438400"/>
            <a:chExt cx="2063991" cy="2387263"/>
          </a:xfrm>
        </p:grpSpPr>
        <p:sp>
          <p:nvSpPr>
            <p:cNvPr id="24" name="Text Box 62"/>
            <p:cNvSpPr txBox="1">
              <a:spLocks noChangeArrowheads="1"/>
            </p:cNvSpPr>
            <p:nvPr/>
          </p:nvSpPr>
          <p:spPr bwMode="auto">
            <a:xfrm>
              <a:off x="901700" y="3810000"/>
              <a:ext cx="15367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6 824</a:t>
              </a:r>
            </a:p>
          </p:txBody>
        </p:sp>
        <p:sp>
          <p:nvSpPr>
            <p:cNvPr id="26" name="Text Box 68"/>
            <p:cNvSpPr txBox="1">
              <a:spLocks noChangeArrowheads="1"/>
            </p:cNvSpPr>
            <p:nvPr/>
          </p:nvSpPr>
          <p:spPr bwMode="auto">
            <a:xfrm>
              <a:off x="381000" y="2819400"/>
              <a:ext cx="3048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6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27" name="Line 69"/>
            <p:cNvSpPr>
              <a:spLocks noChangeShapeType="1"/>
            </p:cNvSpPr>
            <p:nvPr/>
          </p:nvSpPr>
          <p:spPr bwMode="auto">
            <a:xfrm flipV="1">
              <a:off x="838200" y="3936646"/>
              <a:ext cx="11430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6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70"/>
            <p:cNvSpPr txBox="1">
              <a:spLocks noChangeArrowheads="1"/>
            </p:cNvSpPr>
            <p:nvPr/>
          </p:nvSpPr>
          <p:spPr bwMode="auto">
            <a:xfrm>
              <a:off x="914400" y="2438400"/>
              <a:ext cx="15240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6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9 234</a:t>
              </a:r>
            </a:p>
          </p:txBody>
        </p:sp>
        <p:sp>
          <p:nvSpPr>
            <p:cNvPr id="29" name="Text Box 71"/>
            <p:cNvSpPr txBox="1">
              <a:spLocks noChangeArrowheads="1"/>
            </p:cNvSpPr>
            <p:nvPr/>
          </p:nvSpPr>
          <p:spPr bwMode="auto">
            <a:xfrm>
              <a:off x="920991" y="3025170"/>
              <a:ext cx="15240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6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2 41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39" y="2858979"/>
            <a:ext cx="2740494" cy="27404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587866" y="3170845"/>
            <a:ext cx="921075" cy="902010"/>
          </a:xfrm>
          <a:prstGeom prst="rect">
            <a:avLst/>
          </a:prstGeom>
          <a:solidFill>
            <a:schemeClr val="bg1"/>
          </a:solidFill>
          <a:ln w="79375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07044" y="271051"/>
            <a:ext cx="5818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Đúng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ghi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Đ,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sai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ghi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S</a:t>
            </a:r>
            <a:endParaRPr lang="en-US" sz="5400" b="0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92564" y="3149525"/>
            <a:ext cx="511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7798698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25"/>
          <p:cNvSpPr/>
          <p:nvPr/>
        </p:nvSpPr>
        <p:spPr>
          <a:xfrm>
            <a:off x="826040" y="1350201"/>
            <a:ext cx="10586985" cy="4632814"/>
          </a:xfrm>
          <a:prstGeom prst="roundRect">
            <a:avLst/>
          </a:prstGeom>
          <a:solidFill>
            <a:schemeClr val="bg1"/>
          </a:solidFill>
          <a:ln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23850"/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32529" y="238794"/>
            <a:ext cx="3918474" cy="746732"/>
          </a:xfrm>
          <a:custGeom>
            <a:avLst/>
            <a:gdLst>
              <a:gd name="T0" fmla="*/ 0 w 2965"/>
              <a:gd name="T1" fmla="*/ 0 h 581"/>
              <a:gd name="T2" fmla="*/ 1547583643 w 2965"/>
              <a:gd name="T3" fmla="*/ 0 h 581"/>
              <a:gd name="T4" fmla="*/ 1738100343 w 2965"/>
              <a:gd name="T5" fmla="*/ 377782081 h 581"/>
              <a:gd name="T6" fmla="*/ 1547583643 w 2965"/>
              <a:gd name="T7" fmla="*/ 754265253 h 581"/>
              <a:gd name="T8" fmla="*/ 0 w 2965"/>
              <a:gd name="T9" fmla="*/ 754265253 h 581"/>
              <a:gd name="T10" fmla="*/ 0 w 2965"/>
              <a:gd name="T11" fmla="*/ 0 h 5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65" h="581">
                <a:moveTo>
                  <a:pt x="0" y="0"/>
                </a:moveTo>
                <a:lnTo>
                  <a:pt x="2640" y="0"/>
                </a:lnTo>
                <a:lnTo>
                  <a:pt x="2965" y="291"/>
                </a:lnTo>
                <a:lnTo>
                  <a:pt x="2640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solidFill>
            <a:srgbClr val="2DB2A4"/>
          </a:solidFill>
          <a:ln>
            <a:noFill/>
          </a:ln>
        </p:spPr>
        <p:txBody>
          <a:bodyPr lIns="91440" tIns="45720" rIns="91440" bIns="4572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kern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2343" y="132260"/>
            <a:ext cx="1592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Bài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1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4" name="Text Box 62"/>
          <p:cNvSpPr txBox="1">
            <a:spLocks noChangeArrowheads="1"/>
          </p:cNvSpPr>
          <p:nvPr/>
        </p:nvSpPr>
        <p:spPr bwMode="auto">
          <a:xfrm>
            <a:off x="2574446" y="3373570"/>
            <a:ext cx="29642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7 580</a:t>
            </a:r>
          </a:p>
        </p:txBody>
      </p:sp>
      <p:sp>
        <p:nvSpPr>
          <p:cNvPr id="26" name="Text Box 68"/>
          <p:cNvSpPr txBox="1">
            <a:spLocks noChangeArrowheads="1"/>
          </p:cNvSpPr>
          <p:nvPr/>
        </p:nvSpPr>
        <p:spPr bwMode="auto">
          <a:xfrm>
            <a:off x="8138249" y="2170046"/>
            <a:ext cx="5879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7" name="Line 69"/>
          <p:cNvSpPr>
            <a:spLocks noChangeShapeType="1"/>
          </p:cNvSpPr>
          <p:nvPr/>
        </p:nvSpPr>
        <p:spPr bwMode="auto">
          <a:xfrm flipV="1">
            <a:off x="2419026" y="3398563"/>
            <a:ext cx="22048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70"/>
          <p:cNvSpPr txBox="1">
            <a:spLocks noChangeArrowheads="1"/>
          </p:cNvSpPr>
          <p:nvPr/>
        </p:nvSpPr>
        <p:spPr bwMode="auto">
          <a:xfrm>
            <a:off x="2666000" y="1789485"/>
            <a:ext cx="36903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2 416</a:t>
            </a:r>
          </a:p>
        </p:txBody>
      </p:sp>
      <p:sp>
        <p:nvSpPr>
          <p:cNvPr id="29" name="Text Box 71"/>
          <p:cNvSpPr txBox="1">
            <a:spLocks noChangeArrowheads="1"/>
          </p:cNvSpPr>
          <p:nvPr/>
        </p:nvSpPr>
        <p:spPr bwMode="auto">
          <a:xfrm>
            <a:off x="2610571" y="2528841"/>
            <a:ext cx="29397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5 164</a:t>
            </a:r>
          </a:p>
        </p:txBody>
      </p:sp>
      <p:sp>
        <p:nvSpPr>
          <p:cNvPr id="8" name="Rectangle 7"/>
          <p:cNvSpPr/>
          <p:nvPr/>
        </p:nvSpPr>
        <p:spPr>
          <a:xfrm>
            <a:off x="4511185" y="178903"/>
            <a:ext cx="5543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39742" y="1416701"/>
            <a:ext cx="1503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Mẫu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994993" y="1821510"/>
            <a:ext cx="16674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Thử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lại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3" name="Text Box 62"/>
          <p:cNvSpPr txBox="1">
            <a:spLocks noChangeArrowheads="1"/>
          </p:cNvSpPr>
          <p:nvPr/>
        </p:nvSpPr>
        <p:spPr bwMode="auto">
          <a:xfrm>
            <a:off x="2581522" y="3358306"/>
            <a:ext cx="29642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7 580</a:t>
            </a:r>
          </a:p>
        </p:txBody>
      </p:sp>
      <p:sp>
        <p:nvSpPr>
          <p:cNvPr id="34" name="Text Box 70"/>
          <p:cNvSpPr txBox="1">
            <a:spLocks noChangeArrowheads="1"/>
          </p:cNvSpPr>
          <p:nvPr/>
        </p:nvSpPr>
        <p:spPr bwMode="auto">
          <a:xfrm>
            <a:off x="2666000" y="1803843"/>
            <a:ext cx="36903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2 416</a:t>
            </a:r>
          </a:p>
        </p:txBody>
      </p:sp>
      <p:sp>
        <p:nvSpPr>
          <p:cNvPr id="35" name="Text Box 71"/>
          <p:cNvSpPr txBox="1">
            <a:spLocks noChangeArrowheads="1"/>
          </p:cNvSpPr>
          <p:nvPr/>
        </p:nvSpPr>
        <p:spPr bwMode="auto">
          <a:xfrm>
            <a:off x="2587478" y="2533465"/>
            <a:ext cx="29397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5 164</a:t>
            </a:r>
          </a:p>
        </p:txBody>
      </p:sp>
      <p:sp>
        <p:nvSpPr>
          <p:cNvPr id="36" name="Line 69"/>
          <p:cNvSpPr>
            <a:spLocks noChangeShapeType="1"/>
          </p:cNvSpPr>
          <p:nvPr/>
        </p:nvSpPr>
        <p:spPr bwMode="auto">
          <a:xfrm flipV="1">
            <a:off x="8455107" y="3398563"/>
            <a:ext cx="22048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68"/>
          <p:cNvSpPr txBox="1">
            <a:spLocks noChangeArrowheads="1"/>
          </p:cNvSpPr>
          <p:nvPr/>
        </p:nvSpPr>
        <p:spPr bwMode="auto">
          <a:xfrm>
            <a:off x="2123595" y="2322885"/>
            <a:ext cx="5879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0" name="Text Box 76"/>
          <p:cNvSpPr txBox="1">
            <a:spLocks noChangeArrowheads="1"/>
          </p:cNvSpPr>
          <p:nvPr/>
        </p:nvSpPr>
        <p:spPr bwMode="auto">
          <a:xfrm>
            <a:off x="3599006" y="4361164"/>
            <a:ext cx="6477945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0" cmpd="thickThin"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cộng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lấy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tổng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hạng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kết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quả là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hạng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còn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đúng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" name="Text Box 77"/>
          <p:cNvSpPr txBox="1">
            <a:spLocks noChangeArrowheads="1"/>
          </p:cNvSpPr>
          <p:nvPr/>
        </p:nvSpPr>
        <p:spPr bwMode="auto">
          <a:xfrm>
            <a:off x="3305909" y="4447434"/>
            <a:ext cx="6907575" cy="1200329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60325" cmpd="tri"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Muốn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cộng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263" r="957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40" y="4125839"/>
            <a:ext cx="1660266" cy="1769378"/>
          </a:xfrm>
          <a:prstGeom prst="rect">
            <a:avLst/>
          </a:prstGeom>
        </p:spPr>
      </p:pic>
      <p:pic>
        <p:nvPicPr>
          <p:cNvPr id="22" name="图片 1" descr="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304" y="4294909"/>
            <a:ext cx="1866696" cy="26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70545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-0.01065 L 0.49024 -0.2472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29" y="-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0.48841 0.0844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4" y="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49453 0.1203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27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 animBg="1"/>
      <p:bldP spid="28" grpId="0"/>
      <p:bldP spid="29" grpId="0"/>
      <p:bldP spid="33" grpId="0"/>
      <p:bldP spid="33" grpId="1"/>
      <p:bldP spid="34" grpId="0"/>
      <p:bldP spid="34" grpId="1"/>
      <p:bldP spid="35" grpId="0"/>
      <p:bldP spid="35" grpId="1"/>
      <p:bldP spid="36" grpId="0" animBg="1"/>
      <p:bldP spid="37" grpId="0"/>
      <p:bldP spid="40" grpId="0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25"/>
          <p:cNvSpPr/>
          <p:nvPr/>
        </p:nvSpPr>
        <p:spPr>
          <a:xfrm>
            <a:off x="687471" y="1188270"/>
            <a:ext cx="10586985" cy="4632814"/>
          </a:xfrm>
          <a:prstGeom prst="roundRect">
            <a:avLst/>
          </a:prstGeom>
          <a:solidFill>
            <a:schemeClr val="bg1"/>
          </a:solidFill>
          <a:ln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endParaRPr lang="en-US" altLang="en-US" sz="2400" b="1" dirty="0">
              <a:solidFill>
                <a:srgbClr val="0000FF"/>
              </a:solidFill>
            </a:endParaRPr>
          </a:p>
        </p:txBody>
      </p:sp>
      <p:pic>
        <p:nvPicPr>
          <p:cNvPr id="25" name="9Slide.vn 90">
            <a:extLst>
              <a:ext uri="{FF2B5EF4-FFF2-40B4-BE49-F238E27FC236}">
                <a16:creationId xmlns:a16="http://schemas.microsoft.com/office/drawing/2014/main" xmlns="" id="{1A193123-A80C-4551-92D0-C0E820C45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93" y="1540459"/>
            <a:ext cx="5013921" cy="1031968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 bwMode="auto">
          <a:xfrm>
            <a:off x="32529" y="238794"/>
            <a:ext cx="3918474" cy="746732"/>
          </a:xfrm>
          <a:custGeom>
            <a:avLst/>
            <a:gdLst>
              <a:gd name="T0" fmla="*/ 0 w 2965"/>
              <a:gd name="T1" fmla="*/ 0 h 581"/>
              <a:gd name="T2" fmla="*/ 1547583643 w 2965"/>
              <a:gd name="T3" fmla="*/ 0 h 581"/>
              <a:gd name="T4" fmla="*/ 1738100343 w 2965"/>
              <a:gd name="T5" fmla="*/ 377782081 h 581"/>
              <a:gd name="T6" fmla="*/ 1547583643 w 2965"/>
              <a:gd name="T7" fmla="*/ 754265253 h 581"/>
              <a:gd name="T8" fmla="*/ 0 w 2965"/>
              <a:gd name="T9" fmla="*/ 754265253 h 581"/>
              <a:gd name="T10" fmla="*/ 0 w 2965"/>
              <a:gd name="T11" fmla="*/ 0 h 5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65" h="581">
                <a:moveTo>
                  <a:pt x="0" y="0"/>
                </a:moveTo>
                <a:lnTo>
                  <a:pt x="2640" y="0"/>
                </a:lnTo>
                <a:lnTo>
                  <a:pt x="2965" y="291"/>
                </a:lnTo>
                <a:lnTo>
                  <a:pt x="2640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solidFill>
            <a:srgbClr val="2DB2A4"/>
          </a:solidFill>
          <a:ln>
            <a:noFill/>
          </a:ln>
        </p:spPr>
        <p:txBody>
          <a:bodyPr lIns="91440" tIns="45720" rIns="91440" bIns="4572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kern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2343" y="132260"/>
            <a:ext cx="1592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Bài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 1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66194" y="227439"/>
            <a:ext cx="66527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8394" y="1725106"/>
            <a:ext cx="43236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35 462 + 27 519      </a:t>
            </a:r>
          </a:p>
        </p:txBody>
      </p:sp>
      <p:pic>
        <p:nvPicPr>
          <p:cNvPr id="30" name="9Slide.vn 90">
            <a:extLst>
              <a:ext uri="{FF2B5EF4-FFF2-40B4-BE49-F238E27FC236}">
                <a16:creationId xmlns:a16="http://schemas.microsoft.com/office/drawing/2014/main" xmlns="" id="{1A193123-A80C-4551-92D0-C0E820C45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204" y="2939631"/>
            <a:ext cx="4463948" cy="1031968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4459382" y="3118970"/>
            <a:ext cx="40671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69 108 + 2 074      </a:t>
            </a:r>
          </a:p>
        </p:txBody>
      </p:sp>
      <p:pic>
        <p:nvPicPr>
          <p:cNvPr id="39" name="9Slide.vn 90">
            <a:extLst>
              <a:ext uri="{FF2B5EF4-FFF2-40B4-BE49-F238E27FC236}">
                <a16:creationId xmlns:a16="http://schemas.microsoft.com/office/drawing/2014/main" xmlns="" id="{1A193123-A80C-4551-92D0-C0E820C45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951" y="4251036"/>
            <a:ext cx="4741719" cy="1031968"/>
          </a:xfrm>
          <a:prstGeom prst="rect">
            <a:avLst/>
          </a:prstGeom>
        </p:spPr>
      </p:pic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6958576" y="4413077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267 345 + 31 925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71" y="3192747"/>
            <a:ext cx="2740494" cy="2740494"/>
          </a:xfrm>
          <a:prstGeom prst="rect">
            <a:avLst/>
          </a:prstGeom>
        </p:spPr>
      </p:pic>
      <p:pic>
        <p:nvPicPr>
          <p:cNvPr id="13" name="图片 1" descr="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304" y="4294909"/>
            <a:ext cx="1866696" cy="26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48006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8" grpId="0"/>
      <p:bldP spid="4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圆角矩形 25"/>
          <p:cNvSpPr/>
          <p:nvPr/>
        </p:nvSpPr>
        <p:spPr>
          <a:xfrm>
            <a:off x="887982" y="1119083"/>
            <a:ext cx="10586985" cy="5168938"/>
          </a:xfrm>
          <a:prstGeom prst="roundRect">
            <a:avLst/>
          </a:prstGeom>
          <a:solidFill>
            <a:schemeClr val="bg1"/>
          </a:solidFill>
          <a:ln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23850"/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32529" y="238794"/>
            <a:ext cx="3918474" cy="746732"/>
          </a:xfrm>
          <a:custGeom>
            <a:avLst/>
            <a:gdLst>
              <a:gd name="T0" fmla="*/ 0 w 2965"/>
              <a:gd name="T1" fmla="*/ 0 h 581"/>
              <a:gd name="T2" fmla="*/ 1547583643 w 2965"/>
              <a:gd name="T3" fmla="*/ 0 h 581"/>
              <a:gd name="T4" fmla="*/ 1738100343 w 2965"/>
              <a:gd name="T5" fmla="*/ 377782081 h 581"/>
              <a:gd name="T6" fmla="*/ 1547583643 w 2965"/>
              <a:gd name="T7" fmla="*/ 754265253 h 581"/>
              <a:gd name="T8" fmla="*/ 0 w 2965"/>
              <a:gd name="T9" fmla="*/ 754265253 h 581"/>
              <a:gd name="T10" fmla="*/ 0 w 2965"/>
              <a:gd name="T11" fmla="*/ 0 h 5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65" h="581">
                <a:moveTo>
                  <a:pt x="0" y="0"/>
                </a:moveTo>
                <a:lnTo>
                  <a:pt x="2640" y="0"/>
                </a:lnTo>
                <a:lnTo>
                  <a:pt x="2965" y="291"/>
                </a:lnTo>
                <a:lnTo>
                  <a:pt x="2640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solidFill>
            <a:srgbClr val="2DB2A4"/>
          </a:solidFill>
          <a:ln>
            <a:noFill/>
          </a:ln>
        </p:spPr>
        <p:txBody>
          <a:bodyPr lIns="91440" tIns="45720" rIns="91440" bIns="4572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kern="0">
              <a:solidFill>
                <a:sysClr val="windowText" lastClr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87569" y="105237"/>
            <a:ext cx="7587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5400" b="0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1690816" y="1408907"/>
            <a:ext cx="44875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35 462 + 27 519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2516572" y="2129811"/>
            <a:ext cx="25009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35 462</a:t>
            </a:r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2516572" y="2739411"/>
            <a:ext cx="25009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27 519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2047715" y="2503828"/>
            <a:ext cx="30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80914" name="Line 18"/>
          <p:cNvSpPr>
            <a:spLocks noChangeShapeType="1"/>
          </p:cNvSpPr>
          <p:nvPr/>
        </p:nvSpPr>
        <p:spPr bwMode="auto">
          <a:xfrm flipV="1">
            <a:off x="2489883" y="3379351"/>
            <a:ext cx="1482814" cy="1711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7" name="Text Box 21"/>
          <p:cNvSpPr txBox="1">
            <a:spLocks noChangeArrowheads="1"/>
          </p:cNvSpPr>
          <p:nvPr/>
        </p:nvSpPr>
        <p:spPr bwMode="auto">
          <a:xfrm>
            <a:off x="2516572" y="3404429"/>
            <a:ext cx="19798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62 981</a:t>
            </a:r>
          </a:p>
        </p:txBody>
      </p:sp>
      <p:sp>
        <p:nvSpPr>
          <p:cNvPr id="80920" name="Text Box 24"/>
          <p:cNvSpPr txBox="1">
            <a:spLocks noChangeArrowheads="1"/>
          </p:cNvSpPr>
          <p:nvPr/>
        </p:nvSpPr>
        <p:spPr bwMode="auto">
          <a:xfrm>
            <a:off x="8236565" y="1976382"/>
            <a:ext cx="18149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62 981</a:t>
            </a:r>
          </a:p>
        </p:txBody>
      </p:sp>
      <p:sp>
        <p:nvSpPr>
          <p:cNvPr id="80923" name="Text Box 27"/>
          <p:cNvSpPr txBox="1">
            <a:spLocks noChangeArrowheads="1"/>
          </p:cNvSpPr>
          <p:nvPr/>
        </p:nvSpPr>
        <p:spPr bwMode="auto">
          <a:xfrm>
            <a:off x="8206134" y="2565652"/>
            <a:ext cx="22925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27 519</a:t>
            </a:r>
          </a:p>
        </p:txBody>
      </p:sp>
      <p:sp>
        <p:nvSpPr>
          <p:cNvPr id="80929" name="Text Box 33"/>
          <p:cNvSpPr txBox="1">
            <a:spLocks noChangeArrowheads="1"/>
          </p:cNvSpPr>
          <p:nvPr/>
        </p:nvSpPr>
        <p:spPr bwMode="auto">
          <a:xfrm>
            <a:off x="7806968" y="2245292"/>
            <a:ext cx="3820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80932" name="Line 36"/>
          <p:cNvSpPr>
            <a:spLocks noChangeShapeType="1"/>
          </p:cNvSpPr>
          <p:nvPr/>
        </p:nvSpPr>
        <p:spPr bwMode="auto">
          <a:xfrm>
            <a:off x="8222082" y="3224110"/>
            <a:ext cx="1370396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35" name="Text Box 39"/>
          <p:cNvSpPr txBox="1">
            <a:spLocks noChangeArrowheads="1"/>
          </p:cNvSpPr>
          <p:nvPr/>
        </p:nvSpPr>
        <p:spPr bwMode="auto">
          <a:xfrm>
            <a:off x="8181419" y="3249565"/>
            <a:ext cx="22925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35 462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130307" y="1316901"/>
            <a:ext cx="17027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Thử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26238" y="132260"/>
            <a:ext cx="1704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" descr="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5304" y="4294909"/>
            <a:ext cx="1866696" cy="26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45205"/>
      </p:ext>
    </p:extLst>
  </p:cSld>
  <p:clrMapOvr>
    <a:masterClrMapping/>
  </p:clrMapOvr>
  <p:transition spd="slow" advTm="60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0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0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5" grpId="0"/>
      <p:bldP spid="80906" grpId="0"/>
      <p:bldP spid="80907" grpId="0"/>
      <p:bldP spid="80914" grpId="0" animBg="1"/>
      <p:bldP spid="80917" grpId="0"/>
      <p:bldP spid="80920" grpId="0"/>
      <p:bldP spid="80923" grpId="0"/>
      <p:bldP spid="80929" grpId="0"/>
      <p:bldP spid="809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圆角矩形 25"/>
          <p:cNvSpPr/>
          <p:nvPr/>
        </p:nvSpPr>
        <p:spPr>
          <a:xfrm>
            <a:off x="1073326" y="1119083"/>
            <a:ext cx="10586985" cy="5168938"/>
          </a:xfrm>
          <a:prstGeom prst="roundRect">
            <a:avLst/>
          </a:prstGeom>
          <a:solidFill>
            <a:schemeClr val="bg1"/>
          </a:solidFill>
          <a:ln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23850"/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32529" y="238794"/>
            <a:ext cx="3918474" cy="746732"/>
          </a:xfrm>
          <a:custGeom>
            <a:avLst/>
            <a:gdLst>
              <a:gd name="T0" fmla="*/ 0 w 2965"/>
              <a:gd name="T1" fmla="*/ 0 h 581"/>
              <a:gd name="T2" fmla="*/ 1547583643 w 2965"/>
              <a:gd name="T3" fmla="*/ 0 h 581"/>
              <a:gd name="T4" fmla="*/ 1738100343 w 2965"/>
              <a:gd name="T5" fmla="*/ 377782081 h 581"/>
              <a:gd name="T6" fmla="*/ 1547583643 w 2965"/>
              <a:gd name="T7" fmla="*/ 754265253 h 581"/>
              <a:gd name="T8" fmla="*/ 0 w 2965"/>
              <a:gd name="T9" fmla="*/ 754265253 h 581"/>
              <a:gd name="T10" fmla="*/ 0 w 2965"/>
              <a:gd name="T11" fmla="*/ 0 h 5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65" h="581">
                <a:moveTo>
                  <a:pt x="0" y="0"/>
                </a:moveTo>
                <a:lnTo>
                  <a:pt x="2640" y="0"/>
                </a:lnTo>
                <a:lnTo>
                  <a:pt x="2965" y="291"/>
                </a:lnTo>
                <a:lnTo>
                  <a:pt x="2640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solidFill>
            <a:srgbClr val="2DB2A4"/>
          </a:solidFill>
          <a:ln>
            <a:noFill/>
          </a:ln>
        </p:spPr>
        <p:txBody>
          <a:bodyPr lIns="91440" tIns="45720" rIns="91440" bIns="4572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kern="0">
              <a:solidFill>
                <a:sysClr val="windowText" lastClr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87569" y="105237"/>
            <a:ext cx="7587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5400" b="0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1485899" y="169890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69 108 + 2 074</a:t>
            </a:r>
          </a:p>
        </p:txBody>
      </p:sp>
      <p:sp>
        <p:nvSpPr>
          <p:cNvPr id="80911" name="Text Box 15"/>
          <p:cNvSpPr txBox="1">
            <a:spLocks noChangeArrowheads="1"/>
          </p:cNvSpPr>
          <p:nvPr/>
        </p:nvSpPr>
        <p:spPr bwMode="auto">
          <a:xfrm>
            <a:off x="2512541" y="2580401"/>
            <a:ext cx="182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69 108</a:t>
            </a:r>
          </a:p>
        </p:txBody>
      </p:sp>
      <p:sp>
        <p:nvSpPr>
          <p:cNvPr id="80912" name="Text Box 16"/>
          <p:cNvSpPr txBox="1">
            <a:spLocks noChangeArrowheads="1"/>
          </p:cNvSpPr>
          <p:nvPr/>
        </p:nvSpPr>
        <p:spPr bwMode="auto">
          <a:xfrm>
            <a:off x="2512541" y="3190001"/>
            <a:ext cx="182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2 074</a:t>
            </a:r>
          </a:p>
        </p:txBody>
      </p:sp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2028836" y="3048398"/>
            <a:ext cx="30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0915" name="Line 19"/>
          <p:cNvSpPr>
            <a:spLocks noChangeShapeType="1"/>
          </p:cNvSpPr>
          <p:nvPr/>
        </p:nvSpPr>
        <p:spPr bwMode="auto">
          <a:xfrm>
            <a:off x="2592169" y="3897887"/>
            <a:ext cx="1510274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8" name="Text Box 22"/>
          <p:cNvSpPr txBox="1">
            <a:spLocks noChangeArrowheads="1"/>
          </p:cNvSpPr>
          <p:nvPr/>
        </p:nvSpPr>
        <p:spPr bwMode="auto">
          <a:xfrm>
            <a:off x="2512541" y="3952001"/>
            <a:ext cx="1752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71 182</a:t>
            </a:r>
          </a:p>
        </p:txBody>
      </p: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8371433" y="2396723"/>
            <a:ext cx="1752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71 182</a:t>
            </a:r>
          </a:p>
        </p:txBody>
      </p:sp>
      <p:sp>
        <p:nvSpPr>
          <p:cNvPr id="80925" name="Text Box 29"/>
          <p:cNvSpPr txBox="1">
            <a:spLocks noChangeArrowheads="1"/>
          </p:cNvSpPr>
          <p:nvPr/>
        </p:nvSpPr>
        <p:spPr bwMode="auto">
          <a:xfrm>
            <a:off x="8372412" y="3719834"/>
            <a:ext cx="182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2 074</a:t>
            </a:r>
          </a:p>
        </p:txBody>
      </p:sp>
      <p:sp>
        <p:nvSpPr>
          <p:cNvPr id="80931" name="Text Box 35"/>
          <p:cNvSpPr txBox="1">
            <a:spLocks noChangeArrowheads="1"/>
          </p:cNvSpPr>
          <p:nvPr/>
        </p:nvSpPr>
        <p:spPr bwMode="auto">
          <a:xfrm>
            <a:off x="7910373" y="2716120"/>
            <a:ext cx="30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80937" name="Text Box 41"/>
          <p:cNvSpPr txBox="1">
            <a:spLocks noChangeArrowheads="1"/>
          </p:cNvSpPr>
          <p:nvPr/>
        </p:nvSpPr>
        <p:spPr bwMode="auto">
          <a:xfrm>
            <a:off x="8388129" y="2974570"/>
            <a:ext cx="182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69 108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314997" y="1528831"/>
            <a:ext cx="17892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Line 19"/>
          <p:cNvSpPr>
            <a:spLocks noChangeShapeType="1"/>
          </p:cNvSpPr>
          <p:nvPr/>
        </p:nvSpPr>
        <p:spPr bwMode="auto">
          <a:xfrm>
            <a:off x="8350094" y="3719834"/>
            <a:ext cx="1510274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926238" y="132260"/>
            <a:ext cx="1704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" descr="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5304" y="4294909"/>
            <a:ext cx="1866696" cy="26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18507"/>
      </p:ext>
    </p:extLst>
  </p:cSld>
  <p:clrMapOvr>
    <a:masterClrMapping/>
  </p:clrMapOvr>
  <p:transition spd="slow" advTm="60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0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0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0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1" grpId="0"/>
      <p:bldP spid="80912" grpId="0"/>
      <p:bldP spid="80913" grpId="0"/>
      <p:bldP spid="80915" grpId="0" animBg="1"/>
      <p:bldP spid="80921" grpId="0"/>
      <p:bldP spid="80931" grpId="0"/>
      <p:bldP spid="80937" grpId="0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圆角矩形 25"/>
          <p:cNvSpPr/>
          <p:nvPr/>
        </p:nvSpPr>
        <p:spPr>
          <a:xfrm>
            <a:off x="714980" y="1216781"/>
            <a:ext cx="10586985" cy="5168938"/>
          </a:xfrm>
          <a:prstGeom prst="roundRect">
            <a:avLst/>
          </a:prstGeom>
          <a:solidFill>
            <a:schemeClr val="bg1"/>
          </a:solidFill>
          <a:ln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23850"/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32529" y="238794"/>
            <a:ext cx="3918474" cy="746732"/>
          </a:xfrm>
          <a:custGeom>
            <a:avLst/>
            <a:gdLst>
              <a:gd name="T0" fmla="*/ 0 w 2965"/>
              <a:gd name="T1" fmla="*/ 0 h 581"/>
              <a:gd name="T2" fmla="*/ 1547583643 w 2965"/>
              <a:gd name="T3" fmla="*/ 0 h 581"/>
              <a:gd name="T4" fmla="*/ 1738100343 w 2965"/>
              <a:gd name="T5" fmla="*/ 377782081 h 581"/>
              <a:gd name="T6" fmla="*/ 1547583643 w 2965"/>
              <a:gd name="T7" fmla="*/ 754265253 h 581"/>
              <a:gd name="T8" fmla="*/ 0 w 2965"/>
              <a:gd name="T9" fmla="*/ 754265253 h 581"/>
              <a:gd name="T10" fmla="*/ 0 w 2965"/>
              <a:gd name="T11" fmla="*/ 0 h 5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65" h="581">
                <a:moveTo>
                  <a:pt x="0" y="0"/>
                </a:moveTo>
                <a:lnTo>
                  <a:pt x="2640" y="0"/>
                </a:lnTo>
                <a:lnTo>
                  <a:pt x="2965" y="291"/>
                </a:lnTo>
                <a:lnTo>
                  <a:pt x="2640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solidFill>
            <a:srgbClr val="2DB2A4"/>
          </a:solidFill>
          <a:ln>
            <a:noFill/>
          </a:ln>
        </p:spPr>
        <p:txBody>
          <a:bodyPr lIns="91440" tIns="45720" rIns="91440" bIns="4572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kern="0">
              <a:solidFill>
                <a:sysClr val="windowText" lastClr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87569" y="105237"/>
            <a:ext cx="7587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Tính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rồi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thử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lại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theo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mẫu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endParaRPr lang="en-US" sz="5400" b="0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1900881" y="1656042"/>
            <a:ext cx="45740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267 345 + 31 925</a:t>
            </a:r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2809103" y="2514600"/>
            <a:ext cx="27267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267 345</a:t>
            </a: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2809103" y="3124200"/>
            <a:ext cx="27267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31 925</a:t>
            </a:r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2325751" y="2868543"/>
            <a:ext cx="30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0916" name="Line 20"/>
          <p:cNvSpPr>
            <a:spLocks noChangeShapeType="1"/>
          </p:cNvSpPr>
          <p:nvPr/>
        </p:nvSpPr>
        <p:spPr bwMode="auto">
          <a:xfrm>
            <a:off x="2953265" y="3832086"/>
            <a:ext cx="170523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9" name="Text Box 23"/>
          <p:cNvSpPr txBox="1">
            <a:spLocks noChangeArrowheads="1"/>
          </p:cNvSpPr>
          <p:nvPr/>
        </p:nvSpPr>
        <p:spPr bwMode="auto">
          <a:xfrm>
            <a:off x="2761733" y="3919864"/>
            <a:ext cx="22798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299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</a:p>
        </p:txBody>
      </p:sp>
      <p:sp>
        <p:nvSpPr>
          <p:cNvPr id="80922" name="Text Box 26"/>
          <p:cNvSpPr txBox="1">
            <a:spLocks noChangeArrowheads="1"/>
          </p:cNvSpPr>
          <p:nvPr/>
        </p:nvSpPr>
        <p:spPr bwMode="auto">
          <a:xfrm>
            <a:off x="7738777" y="2408238"/>
            <a:ext cx="23196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299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</a:p>
        </p:txBody>
      </p:sp>
      <p:sp>
        <p:nvSpPr>
          <p:cNvPr id="80924" name="Text Box 28"/>
          <p:cNvSpPr txBox="1">
            <a:spLocks noChangeArrowheads="1"/>
          </p:cNvSpPr>
          <p:nvPr/>
        </p:nvSpPr>
        <p:spPr bwMode="auto">
          <a:xfrm>
            <a:off x="7738777" y="3155146"/>
            <a:ext cx="23577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31 925</a:t>
            </a:r>
          </a:p>
        </p:txBody>
      </p:sp>
      <p:sp>
        <p:nvSpPr>
          <p:cNvPr id="80930" name="Text Box 34"/>
          <p:cNvSpPr txBox="1">
            <a:spLocks noChangeArrowheads="1"/>
          </p:cNvSpPr>
          <p:nvPr/>
        </p:nvSpPr>
        <p:spPr bwMode="auto">
          <a:xfrm>
            <a:off x="7325150" y="2770257"/>
            <a:ext cx="30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80934" name="Line 38"/>
          <p:cNvSpPr>
            <a:spLocks noChangeShapeType="1"/>
          </p:cNvSpPr>
          <p:nvPr/>
        </p:nvSpPr>
        <p:spPr bwMode="auto">
          <a:xfrm flipV="1">
            <a:off x="7719572" y="3864982"/>
            <a:ext cx="1819843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36" name="Text Box 40"/>
          <p:cNvSpPr txBox="1">
            <a:spLocks noChangeArrowheads="1"/>
          </p:cNvSpPr>
          <p:nvPr/>
        </p:nvSpPr>
        <p:spPr bwMode="auto">
          <a:xfrm>
            <a:off x="7681268" y="3946997"/>
            <a:ext cx="23577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267 345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781357" y="1547952"/>
            <a:ext cx="16674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Thử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lại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26238" y="132260"/>
            <a:ext cx="1704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" descr="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304" y="4294909"/>
            <a:ext cx="1866696" cy="26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91519"/>
      </p:ext>
    </p:extLst>
  </p:cSld>
  <p:clrMapOvr>
    <a:masterClrMapping/>
  </p:clrMapOvr>
  <p:transition spd="slow" advTm="60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0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0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0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0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8" grpId="0"/>
      <p:bldP spid="80909" grpId="0"/>
      <p:bldP spid="80910" grpId="0"/>
      <p:bldP spid="80916" grpId="0" animBg="1"/>
      <p:bldP spid="80919" grpId="0"/>
      <p:bldP spid="80922" grpId="0"/>
      <p:bldP spid="80924" grpId="0"/>
      <p:bldP spid="80930" grpId="0"/>
      <p:bldP spid="809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25"/>
          <p:cNvSpPr/>
          <p:nvPr/>
        </p:nvSpPr>
        <p:spPr>
          <a:xfrm>
            <a:off x="431118" y="1055590"/>
            <a:ext cx="10586985" cy="4890955"/>
          </a:xfrm>
          <a:prstGeom prst="roundRect">
            <a:avLst/>
          </a:prstGeom>
          <a:solidFill>
            <a:schemeClr val="bg1"/>
          </a:solidFill>
          <a:ln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23850"/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484105" y="1066132"/>
            <a:ext cx="6108260" cy="3136632"/>
          </a:xfrm>
          <a:prstGeom prst="roundRect">
            <a:avLst/>
          </a:prstGeom>
          <a:solidFill>
            <a:schemeClr val="bg2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 bwMode="auto">
          <a:xfrm>
            <a:off x="32529" y="238794"/>
            <a:ext cx="3918474" cy="746732"/>
          </a:xfrm>
          <a:custGeom>
            <a:avLst/>
            <a:gdLst>
              <a:gd name="T0" fmla="*/ 0 w 2965"/>
              <a:gd name="T1" fmla="*/ 0 h 581"/>
              <a:gd name="T2" fmla="*/ 1547583643 w 2965"/>
              <a:gd name="T3" fmla="*/ 0 h 581"/>
              <a:gd name="T4" fmla="*/ 1738100343 w 2965"/>
              <a:gd name="T5" fmla="*/ 377782081 h 581"/>
              <a:gd name="T6" fmla="*/ 1547583643 w 2965"/>
              <a:gd name="T7" fmla="*/ 754265253 h 581"/>
              <a:gd name="T8" fmla="*/ 0 w 2965"/>
              <a:gd name="T9" fmla="*/ 754265253 h 581"/>
              <a:gd name="T10" fmla="*/ 0 w 2965"/>
              <a:gd name="T11" fmla="*/ 0 h 5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65" h="581">
                <a:moveTo>
                  <a:pt x="0" y="0"/>
                </a:moveTo>
                <a:lnTo>
                  <a:pt x="2640" y="0"/>
                </a:lnTo>
                <a:lnTo>
                  <a:pt x="2965" y="291"/>
                </a:lnTo>
                <a:lnTo>
                  <a:pt x="2640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solidFill>
            <a:srgbClr val="2DB2A4"/>
          </a:solidFill>
          <a:ln>
            <a:noFill/>
          </a:ln>
        </p:spPr>
        <p:txBody>
          <a:bodyPr lIns="91440" tIns="45720" rIns="91440" bIns="4572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kern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2343" y="132260"/>
            <a:ext cx="1592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Bài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2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4" name="Text Box 62"/>
          <p:cNvSpPr txBox="1">
            <a:spLocks noChangeArrowheads="1"/>
          </p:cNvSpPr>
          <p:nvPr/>
        </p:nvSpPr>
        <p:spPr bwMode="auto">
          <a:xfrm>
            <a:off x="1942687" y="3250374"/>
            <a:ext cx="29642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6 357</a:t>
            </a:r>
          </a:p>
        </p:txBody>
      </p:sp>
      <p:sp>
        <p:nvSpPr>
          <p:cNvPr id="27" name="Line 69"/>
          <p:cNvSpPr>
            <a:spLocks noChangeShapeType="1"/>
          </p:cNvSpPr>
          <p:nvPr/>
        </p:nvSpPr>
        <p:spPr bwMode="auto">
          <a:xfrm flipV="1">
            <a:off x="1848347" y="3236642"/>
            <a:ext cx="1611546" cy="183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70"/>
          <p:cNvSpPr txBox="1">
            <a:spLocks noChangeArrowheads="1"/>
          </p:cNvSpPr>
          <p:nvPr/>
        </p:nvSpPr>
        <p:spPr bwMode="auto">
          <a:xfrm>
            <a:off x="2034241" y="1666289"/>
            <a:ext cx="36903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6 839</a:t>
            </a:r>
          </a:p>
        </p:txBody>
      </p:sp>
      <p:sp>
        <p:nvSpPr>
          <p:cNvPr id="29" name="Text Box 71"/>
          <p:cNvSpPr txBox="1">
            <a:spLocks noChangeArrowheads="1"/>
          </p:cNvSpPr>
          <p:nvPr/>
        </p:nvSpPr>
        <p:spPr bwMode="auto">
          <a:xfrm>
            <a:off x="2393039" y="2458332"/>
            <a:ext cx="29397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482</a:t>
            </a:r>
          </a:p>
        </p:txBody>
      </p:sp>
      <p:sp>
        <p:nvSpPr>
          <p:cNvPr id="8" name="Rectangle 7"/>
          <p:cNvSpPr/>
          <p:nvPr/>
        </p:nvSpPr>
        <p:spPr>
          <a:xfrm>
            <a:off x="3828325" y="87860"/>
            <a:ext cx="6365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46351" y="1020548"/>
            <a:ext cx="12105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56568" y="1032603"/>
            <a:ext cx="16674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Thử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lại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7" name="Text Box 68"/>
          <p:cNvSpPr txBox="1">
            <a:spLocks noChangeArrowheads="1"/>
          </p:cNvSpPr>
          <p:nvPr/>
        </p:nvSpPr>
        <p:spPr bwMode="auto">
          <a:xfrm>
            <a:off x="1491836" y="2199689"/>
            <a:ext cx="5879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40" name="Text Box 76"/>
          <p:cNvSpPr txBox="1">
            <a:spLocks noChangeArrowheads="1"/>
          </p:cNvSpPr>
          <p:nvPr/>
        </p:nvSpPr>
        <p:spPr bwMode="auto">
          <a:xfrm>
            <a:off x="2361274" y="4256415"/>
            <a:ext cx="9184293" cy="2246769"/>
          </a:xfrm>
          <a:prstGeom prst="rect">
            <a:avLst/>
          </a:prstGeom>
          <a:solidFill>
            <a:schemeClr val="accent2">
              <a:lumMod val="20000"/>
              <a:lumOff val="80000"/>
              <a:alpha val="97000"/>
            </a:schemeClr>
          </a:solidFill>
          <a:ln w="63500" cmpd="thickThin"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lấy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cộng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Nếu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quả là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đúng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lấy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Nếu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quả là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đúng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77"/>
          <p:cNvSpPr txBox="1">
            <a:spLocks noChangeArrowheads="1"/>
          </p:cNvSpPr>
          <p:nvPr/>
        </p:nvSpPr>
        <p:spPr bwMode="auto">
          <a:xfrm>
            <a:off x="2955380" y="4577866"/>
            <a:ext cx="6907575" cy="1200329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60325" cmpd="tri"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Muốn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263" r="957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7" y="3803435"/>
            <a:ext cx="1660266" cy="1769378"/>
          </a:xfrm>
          <a:prstGeom prst="rect">
            <a:avLst/>
          </a:prstGeom>
        </p:spPr>
      </p:pic>
      <p:sp>
        <p:nvSpPr>
          <p:cNvPr id="22" name="Text Box 62"/>
          <p:cNvSpPr txBox="1">
            <a:spLocks noChangeArrowheads="1"/>
          </p:cNvSpPr>
          <p:nvPr/>
        </p:nvSpPr>
        <p:spPr bwMode="auto">
          <a:xfrm>
            <a:off x="5095650" y="1624872"/>
            <a:ext cx="29642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6 357</a:t>
            </a:r>
          </a:p>
        </p:txBody>
      </p:sp>
      <p:sp>
        <p:nvSpPr>
          <p:cNvPr id="23" name="Line 69"/>
          <p:cNvSpPr>
            <a:spLocks noChangeShapeType="1"/>
          </p:cNvSpPr>
          <p:nvPr/>
        </p:nvSpPr>
        <p:spPr bwMode="auto">
          <a:xfrm flipV="1">
            <a:off x="4977273" y="3167158"/>
            <a:ext cx="1611546" cy="183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70"/>
          <p:cNvSpPr txBox="1">
            <a:spLocks noChangeArrowheads="1"/>
          </p:cNvSpPr>
          <p:nvPr/>
        </p:nvSpPr>
        <p:spPr bwMode="auto">
          <a:xfrm>
            <a:off x="5048569" y="3152266"/>
            <a:ext cx="36903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6 839</a:t>
            </a:r>
          </a:p>
        </p:txBody>
      </p:sp>
      <p:sp>
        <p:nvSpPr>
          <p:cNvPr id="30" name="Text Box 71"/>
          <p:cNvSpPr txBox="1">
            <a:spLocks noChangeArrowheads="1"/>
          </p:cNvSpPr>
          <p:nvPr/>
        </p:nvSpPr>
        <p:spPr bwMode="auto">
          <a:xfrm>
            <a:off x="5521965" y="2388848"/>
            <a:ext cx="29397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482</a:t>
            </a:r>
          </a:p>
        </p:txBody>
      </p:sp>
      <p:sp>
        <p:nvSpPr>
          <p:cNvPr id="38" name="Text Box 68"/>
          <p:cNvSpPr txBox="1">
            <a:spLocks noChangeArrowheads="1"/>
          </p:cNvSpPr>
          <p:nvPr/>
        </p:nvSpPr>
        <p:spPr bwMode="auto">
          <a:xfrm>
            <a:off x="4620762" y="2130205"/>
            <a:ext cx="5879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9" name="Text Box 62"/>
          <p:cNvSpPr txBox="1">
            <a:spLocks noChangeArrowheads="1"/>
          </p:cNvSpPr>
          <p:nvPr/>
        </p:nvSpPr>
        <p:spPr bwMode="auto">
          <a:xfrm>
            <a:off x="8148395" y="2320951"/>
            <a:ext cx="29642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6 357</a:t>
            </a:r>
          </a:p>
        </p:txBody>
      </p:sp>
      <p:sp>
        <p:nvSpPr>
          <p:cNvPr id="42" name="Line 69"/>
          <p:cNvSpPr>
            <a:spLocks noChangeShapeType="1"/>
          </p:cNvSpPr>
          <p:nvPr/>
        </p:nvSpPr>
        <p:spPr bwMode="auto">
          <a:xfrm flipV="1">
            <a:off x="7957806" y="3138721"/>
            <a:ext cx="1611546" cy="183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70"/>
          <p:cNvSpPr txBox="1">
            <a:spLocks noChangeArrowheads="1"/>
          </p:cNvSpPr>
          <p:nvPr/>
        </p:nvSpPr>
        <p:spPr bwMode="auto">
          <a:xfrm>
            <a:off x="8143700" y="1568368"/>
            <a:ext cx="36903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6 839</a:t>
            </a:r>
          </a:p>
        </p:txBody>
      </p:sp>
      <p:sp>
        <p:nvSpPr>
          <p:cNvPr id="44" name="Text Box 71"/>
          <p:cNvSpPr txBox="1">
            <a:spLocks noChangeArrowheads="1"/>
          </p:cNvSpPr>
          <p:nvPr/>
        </p:nvSpPr>
        <p:spPr bwMode="auto">
          <a:xfrm>
            <a:off x="8605785" y="3138721"/>
            <a:ext cx="29397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482</a:t>
            </a:r>
          </a:p>
        </p:txBody>
      </p:sp>
      <p:sp>
        <p:nvSpPr>
          <p:cNvPr id="45" name="Text Box 68"/>
          <p:cNvSpPr txBox="1">
            <a:spLocks noChangeArrowheads="1"/>
          </p:cNvSpPr>
          <p:nvPr/>
        </p:nvSpPr>
        <p:spPr bwMode="auto">
          <a:xfrm>
            <a:off x="7601295" y="2101768"/>
            <a:ext cx="5879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pic>
        <p:nvPicPr>
          <p:cNvPr id="33" name="图片 1" descr="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5489" y="4098071"/>
            <a:ext cx="1866696" cy="26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79134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/>
      <p:bldP spid="27" grpId="0" animBg="1"/>
      <p:bldP spid="28" grpId="0"/>
      <p:bldP spid="29" grpId="0"/>
      <p:bldP spid="37" grpId="0"/>
      <p:bldP spid="40" grpId="0" animBg="1"/>
      <p:bldP spid="41" grpId="0" animBg="1"/>
      <p:bldP spid="41" grpId="1" animBg="1"/>
      <p:bldP spid="22" grpId="0"/>
      <p:bldP spid="23" grpId="0" animBg="1"/>
      <p:bldP spid="25" grpId="0"/>
      <p:bldP spid="30" grpId="0"/>
      <p:bldP spid="38" grpId="0"/>
      <p:bldP spid="39" grpId="0"/>
      <p:bldP spid="42" grpId="0" animBg="1"/>
      <p:bldP spid="43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Office 主题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560</Words>
  <Application>Microsoft Office PowerPoint</Application>
  <PresentationFormat>Custom</PresentationFormat>
  <Paragraphs>163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Núi Phan-xi-pang (ở tỉnh Lào Cai) cao 3143m. Núi Tây Côn Lĩnh (ở tỉnh Hà Giang) cao 2428m. Hỏi núi nào cao hơn và cao hơn bao nhiêu mét?</vt:lpstr>
      <vt:lpstr>Bài giải Núi Phan-xi-păng cao hơn núi Tây Côn Lĩnh và cao hơn số mét là:                   3143 – 2428 = 715 (m)                                        Đáp số: 715 mét</vt:lpstr>
      <vt:lpstr>Tính nhẩm hiệu của số lớn nhất có 5 chữ số và số bé nhất có 5 chữ số.</vt:lpstr>
      <vt:lpstr>Bài giải Số lớn nhất có 5 chữ số là: 99 999 Số bé nhất có 5 chữ số là: 10 000 Hiệu của số lớn nhất có 5 chữ số và số bé nhất có 5 chữ số là:   99 999 – 10 000 = 89 999                                   Đáp số:  89 999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73</cp:revision>
  <dcterms:created xsi:type="dcterms:W3CDTF">2017-05-28T12:28:00Z</dcterms:created>
  <dcterms:modified xsi:type="dcterms:W3CDTF">2021-10-17T09:30:39Z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