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258" r:id="rId2"/>
    <p:sldId id="3933" r:id="rId3"/>
    <p:sldId id="3934" r:id="rId4"/>
    <p:sldId id="3935" r:id="rId5"/>
    <p:sldId id="3936" r:id="rId6"/>
    <p:sldId id="3937" r:id="rId7"/>
    <p:sldId id="3938" r:id="rId8"/>
    <p:sldId id="3939" r:id="rId9"/>
    <p:sldId id="3931" r:id="rId10"/>
    <p:sldId id="3928" r:id="rId11"/>
    <p:sldId id="301" r:id="rId12"/>
    <p:sldId id="3940" r:id="rId13"/>
    <p:sldId id="328" r:id="rId14"/>
    <p:sldId id="3941" r:id="rId15"/>
    <p:sldId id="3942" r:id="rId16"/>
    <p:sldId id="3943" r:id="rId17"/>
    <p:sldId id="3949" r:id="rId18"/>
    <p:sldId id="3951" r:id="rId19"/>
    <p:sldId id="3944" r:id="rId20"/>
    <p:sldId id="3945" r:id="rId21"/>
    <p:sldId id="3954" r:id="rId22"/>
    <p:sldId id="3953" r:id="rId23"/>
    <p:sldId id="3955" r:id="rId24"/>
    <p:sldId id="3956" r:id="rId25"/>
    <p:sldId id="3946" r:id="rId26"/>
    <p:sldId id="3947" r:id="rId27"/>
    <p:sldId id="3948" r:id="rId28"/>
  </p:sldIdLst>
  <p:sldSz cx="12192000" cy="6858000"/>
  <p:notesSz cx="6858000" cy="9144000"/>
  <p:embeddedFontLst>
    <p:embeddedFont>
      <p:font typeface="等线" panose="020B0604020202020204" charset="-122"/>
      <p:regular r:id="rId30"/>
      <p:bold r:id="rId31"/>
    </p:embeddedFont>
    <p:embeddedFont>
      <p:font typeface="等线 Light" panose="020B0604020202020204" charset="-122"/>
      <p:regular r:id="rId32"/>
    </p:embeddedFont>
  </p:embeddedFontLst>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9A9"/>
    <a:srgbClr val="C2F784"/>
    <a:srgbClr val="FFBF86"/>
    <a:srgbClr val="FFFFFF"/>
    <a:srgbClr val="695146"/>
    <a:srgbClr val="E25625"/>
    <a:srgbClr val="E76B45"/>
    <a:srgbClr val="2F221C"/>
    <a:srgbClr val="ACBFDB"/>
    <a:srgbClr val="2441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41" autoAdjust="0"/>
    <p:restoredTop sz="88329" autoAdjust="0"/>
  </p:normalViewPr>
  <p:slideViewPr>
    <p:cSldViewPr snapToGrid="0">
      <p:cViewPr varScale="1">
        <p:scale>
          <a:sx n="61" d="100"/>
          <a:sy n="61" d="100"/>
        </p:scale>
        <p:origin x="6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E1A13A-D60A-422D-BAA6-E4E7ADFA2A21}" type="datetimeFigureOut">
              <a:rPr lang="zh-CN" altLang="en-US" smtClean="0"/>
              <a:t>2021/11/7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E886AE-BC43-4E5F-A7F0-F08982154314}" type="slidenum">
              <a:rPr lang="zh-CN" altLang="en-US" smtClean="0"/>
              <a:t>‹#›</a:t>
            </a:fld>
            <a:endParaRPr lang="zh-CN" altLang="en-US"/>
          </a:p>
        </p:txBody>
      </p:sp>
    </p:spTree>
    <p:extLst>
      <p:ext uri="{BB962C8B-B14F-4D97-AF65-F5344CB8AC3E}">
        <p14:creationId xmlns:p14="http://schemas.microsoft.com/office/powerpoint/2010/main" val="788845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EB8DCA-8250-4A3E-B7A9-2B3CCAB34A6B}" type="slidenum">
              <a:rPr lang="zh-CN" altLang="en-US" smtClean="0"/>
              <a:t>1</a:t>
            </a:fld>
            <a:endParaRPr lang="zh-CN" altLang="en-US"/>
          </a:p>
        </p:txBody>
      </p:sp>
    </p:spTree>
    <p:extLst>
      <p:ext uri="{BB962C8B-B14F-4D97-AF65-F5344CB8AC3E}">
        <p14:creationId xmlns:p14="http://schemas.microsoft.com/office/powerpoint/2010/main" val="292334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4EAE80-1E1C-4128-8A7A-42B5BA7115A1}" type="slidenum">
              <a:rPr lang="zh-CN" altLang="en-US" smtClean="0"/>
              <a:t>14</a:t>
            </a:fld>
            <a:endParaRPr lang="zh-CN" altLang="en-US"/>
          </a:p>
        </p:txBody>
      </p:sp>
    </p:spTree>
    <p:extLst>
      <p:ext uri="{BB962C8B-B14F-4D97-AF65-F5344CB8AC3E}">
        <p14:creationId xmlns:p14="http://schemas.microsoft.com/office/powerpoint/2010/main" val="1086461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4EAE80-1E1C-4128-8A7A-42B5BA7115A1}" type="slidenum">
              <a:rPr lang="zh-CN" altLang="en-US" smtClean="0"/>
              <a:t>15</a:t>
            </a:fld>
            <a:endParaRPr lang="zh-CN" altLang="en-US"/>
          </a:p>
        </p:txBody>
      </p:sp>
    </p:spTree>
    <p:extLst>
      <p:ext uri="{BB962C8B-B14F-4D97-AF65-F5344CB8AC3E}">
        <p14:creationId xmlns:p14="http://schemas.microsoft.com/office/powerpoint/2010/main" val="2254077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4EAE80-1E1C-4128-8A7A-42B5BA7115A1}" type="slidenum">
              <a:rPr lang="zh-CN" altLang="en-US" smtClean="0"/>
              <a:t>16</a:t>
            </a:fld>
            <a:endParaRPr lang="zh-CN" altLang="en-US"/>
          </a:p>
        </p:txBody>
      </p:sp>
    </p:spTree>
    <p:extLst>
      <p:ext uri="{BB962C8B-B14F-4D97-AF65-F5344CB8AC3E}">
        <p14:creationId xmlns:p14="http://schemas.microsoft.com/office/powerpoint/2010/main" val="1504079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4EAE80-1E1C-4128-8A7A-42B5BA7115A1}" type="slidenum">
              <a:rPr lang="zh-CN" altLang="en-US" smtClean="0"/>
              <a:t>19</a:t>
            </a:fld>
            <a:endParaRPr lang="zh-CN" altLang="en-US"/>
          </a:p>
        </p:txBody>
      </p:sp>
    </p:spTree>
    <p:extLst>
      <p:ext uri="{BB962C8B-B14F-4D97-AF65-F5344CB8AC3E}">
        <p14:creationId xmlns:p14="http://schemas.microsoft.com/office/powerpoint/2010/main" val="698361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4EAE80-1E1C-4128-8A7A-42B5BA7115A1}" type="slidenum">
              <a:rPr lang="zh-CN" altLang="en-US" smtClean="0"/>
              <a:t>20</a:t>
            </a:fld>
            <a:endParaRPr lang="zh-CN" altLang="en-US"/>
          </a:p>
        </p:txBody>
      </p:sp>
    </p:spTree>
    <p:extLst>
      <p:ext uri="{BB962C8B-B14F-4D97-AF65-F5344CB8AC3E}">
        <p14:creationId xmlns:p14="http://schemas.microsoft.com/office/powerpoint/2010/main" val="2891630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4EAE80-1E1C-4128-8A7A-42B5BA7115A1}"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181137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4EAE80-1E1C-4128-8A7A-42B5BA7115A1}"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217247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E886AE-BC43-4E5F-A7F0-F08982154314}" type="slidenum">
              <a:rPr lang="zh-CN" altLang="en-US" smtClean="0"/>
              <a:t>3</a:t>
            </a:fld>
            <a:endParaRPr lang="zh-CN" altLang="en-US"/>
          </a:p>
        </p:txBody>
      </p:sp>
    </p:spTree>
    <p:extLst>
      <p:ext uri="{BB962C8B-B14F-4D97-AF65-F5344CB8AC3E}">
        <p14:creationId xmlns:p14="http://schemas.microsoft.com/office/powerpoint/2010/main" val="3514935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Không</a:t>
            </a:r>
            <a:r>
              <a:rPr lang="en-US" baseline="0" dirty="0"/>
              <a:t> </a:t>
            </a:r>
            <a:r>
              <a:rPr lang="en-US" baseline="0" dirty="0" err="1"/>
              <a:t>thấy</a:t>
            </a:r>
            <a:r>
              <a:rPr lang="en-US" baseline="0" dirty="0"/>
              <a:t> </a:t>
            </a:r>
            <a:r>
              <a:rPr lang="en-US" baseline="0" dirty="0" err="1"/>
              <a:t>phép</a:t>
            </a:r>
            <a:r>
              <a:rPr lang="en-US" baseline="0" dirty="0"/>
              <a:t> </a:t>
            </a:r>
            <a:r>
              <a:rPr lang="en-US" baseline="0" dirty="0" err="1"/>
              <a:t>nhân</a:t>
            </a:r>
            <a:r>
              <a:rPr lang="en-US" baseline="0" dirty="0"/>
              <a:t> =&gt; </a:t>
            </a:r>
            <a:r>
              <a:rPr lang="en-US" baseline="0" dirty="0" err="1"/>
              <a:t>cớ</a:t>
            </a:r>
            <a:r>
              <a:rPr lang="en-US" baseline="0" dirty="0"/>
              <a:t> </a:t>
            </a:r>
            <a:r>
              <a:rPr lang="en-US" baseline="0" dirty="0" err="1"/>
              <a:t>vào</a:t>
            </a:r>
            <a:r>
              <a:rPr lang="en-US" baseline="0" dirty="0"/>
              <a:t> </a:t>
            </a:r>
            <a:r>
              <a:rPr lang="en-US" baseline="0" dirty="0" err="1"/>
              <a:t>bài</a:t>
            </a:r>
            <a:endParaRPr lang="en-US" dirty="0"/>
          </a:p>
        </p:txBody>
      </p:sp>
      <p:sp>
        <p:nvSpPr>
          <p:cNvPr id="4" name="Slide Number Placeholder 3"/>
          <p:cNvSpPr>
            <a:spLocks noGrp="1"/>
          </p:cNvSpPr>
          <p:nvPr>
            <p:ph type="sldNum" sz="quarter" idx="10"/>
          </p:nvPr>
        </p:nvSpPr>
        <p:spPr/>
        <p:txBody>
          <a:bodyPr/>
          <a:lstStyle/>
          <a:p>
            <a:fld id="{BBE886AE-BC43-4E5F-A7F0-F08982154314}" type="slidenum">
              <a:rPr lang="zh-CN" altLang="en-US" smtClean="0"/>
              <a:t>7</a:t>
            </a:fld>
            <a:endParaRPr lang="zh-CN" altLang="en-US"/>
          </a:p>
        </p:txBody>
      </p:sp>
    </p:spTree>
    <p:extLst>
      <p:ext uri="{BB962C8B-B14F-4D97-AF65-F5344CB8AC3E}">
        <p14:creationId xmlns:p14="http://schemas.microsoft.com/office/powerpoint/2010/main" val="4264597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EB8DCA-8250-4A3E-B7A9-2B3CCAB34A6B}" type="slidenum">
              <a:rPr lang="zh-CN" altLang="en-US" smtClean="0"/>
              <a:t>8</a:t>
            </a:fld>
            <a:endParaRPr lang="zh-CN" altLang="en-US"/>
          </a:p>
        </p:txBody>
      </p:sp>
    </p:spTree>
    <p:extLst>
      <p:ext uri="{BB962C8B-B14F-4D97-AF65-F5344CB8AC3E}">
        <p14:creationId xmlns:p14="http://schemas.microsoft.com/office/powerpoint/2010/main" val="128100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EB8DCA-8250-4A3E-B7A9-2B3CCAB34A6B}" type="slidenum">
              <a:rPr lang="zh-CN" altLang="en-US" smtClean="0"/>
              <a:t>9</a:t>
            </a:fld>
            <a:endParaRPr lang="zh-CN" altLang="en-US"/>
          </a:p>
        </p:txBody>
      </p:sp>
    </p:spTree>
    <p:extLst>
      <p:ext uri="{BB962C8B-B14F-4D97-AF65-F5344CB8AC3E}">
        <p14:creationId xmlns:p14="http://schemas.microsoft.com/office/powerpoint/2010/main" val="127591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EB8DCA-8250-4A3E-B7A9-2B3CCAB34A6B}" type="slidenum">
              <a:rPr lang="zh-CN" altLang="en-US" smtClean="0"/>
              <a:t>10</a:t>
            </a:fld>
            <a:endParaRPr lang="zh-CN" altLang="en-US"/>
          </a:p>
        </p:txBody>
      </p:sp>
    </p:spTree>
    <p:extLst>
      <p:ext uri="{BB962C8B-B14F-4D97-AF65-F5344CB8AC3E}">
        <p14:creationId xmlns:p14="http://schemas.microsoft.com/office/powerpoint/2010/main" val="1825208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E886AE-BC43-4E5F-A7F0-F08982154314}" type="slidenum">
              <a:rPr lang="zh-CN" altLang="en-US" smtClean="0"/>
              <a:t>11</a:t>
            </a:fld>
            <a:endParaRPr lang="zh-CN" altLang="en-US"/>
          </a:p>
        </p:txBody>
      </p:sp>
    </p:spTree>
    <p:extLst>
      <p:ext uri="{BB962C8B-B14F-4D97-AF65-F5344CB8AC3E}">
        <p14:creationId xmlns:p14="http://schemas.microsoft.com/office/powerpoint/2010/main" val="2912113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7EB8DCA-8250-4A3E-B7A9-2B3CCAB34A6B}" type="slidenum">
              <a:rPr lang="zh-CN" altLang="en-US" smtClean="0"/>
              <a:t>12</a:t>
            </a:fld>
            <a:endParaRPr lang="zh-CN" altLang="en-US"/>
          </a:p>
        </p:txBody>
      </p:sp>
    </p:spTree>
    <p:extLst>
      <p:ext uri="{BB962C8B-B14F-4D97-AF65-F5344CB8AC3E}">
        <p14:creationId xmlns:p14="http://schemas.microsoft.com/office/powerpoint/2010/main" val="21920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4EAE80-1E1C-4128-8A7A-42B5BA7115A1}" type="slidenum">
              <a:rPr lang="zh-CN" altLang="en-US" smtClean="0"/>
              <a:t>13</a:t>
            </a:fld>
            <a:endParaRPr lang="zh-CN" altLang="en-US"/>
          </a:p>
        </p:txBody>
      </p:sp>
    </p:spTree>
    <p:extLst>
      <p:ext uri="{BB962C8B-B14F-4D97-AF65-F5344CB8AC3E}">
        <p14:creationId xmlns:p14="http://schemas.microsoft.com/office/powerpoint/2010/main" val="3395358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B79FFF1-5516-4089-983F-AC52072E3C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780C9553-F799-4C7E-AC50-E7319C24964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8AA484C1-C7B1-47D7-9F24-203E572F8A6E}"/>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2021/11/7</a:t>
            </a:fld>
            <a:endParaRPr lang="zh-CN" altLang="en-US"/>
          </a:p>
        </p:txBody>
      </p:sp>
      <p:sp>
        <p:nvSpPr>
          <p:cNvPr id="5" name="页脚占位符 4">
            <a:extLst>
              <a:ext uri="{FF2B5EF4-FFF2-40B4-BE49-F238E27FC236}">
                <a16:creationId xmlns="" xmlns:a16="http://schemas.microsoft.com/office/drawing/2014/main" id="{A433B898-3977-4EFE-B0DE-407EE96041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412F428F-BFBD-400E-A268-93675CB9625D}"/>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715507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DA2F040-D2CC-4D15-9981-D5CCF6169A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8068F409-2EE7-4E35-A1E6-9649C6E6249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2021/11/7</a:t>
            </a:fld>
            <a:endParaRPr lang="zh-CN" altLang="en-US"/>
          </a:p>
        </p:txBody>
      </p:sp>
      <p:sp>
        <p:nvSpPr>
          <p:cNvPr id="5" name="页脚占位符 4">
            <a:extLst>
              <a:ext uri="{FF2B5EF4-FFF2-40B4-BE49-F238E27FC236}">
                <a16:creationId xmlns="" xmlns:a16="http://schemas.microsoft.com/office/drawing/2014/main" id="{A37E3929-2542-4023-8C1E-DF83FF320CC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7416BCD3-BB33-40E1-B226-154B6876CAA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4148476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01E6EB67-5918-460D-B8F1-9C934B0677B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2021/11/7</a:t>
            </a:fld>
            <a:endParaRPr lang="zh-CN" altLang="en-US"/>
          </a:p>
        </p:txBody>
      </p:sp>
      <p:sp>
        <p:nvSpPr>
          <p:cNvPr id="5" name="页脚占位符 4">
            <a:extLst>
              <a:ext uri="{FF2B5EF4-FFF2-40B4-BE49-F238E27FC236}">
                <a16:creationId xmlns="" xmlns:a16="http://schemas.microsoft.com/office/drawing/2014/main" id="{A5A56952-31F5-48B6-B8E0-6053A917353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564B58A8-9B83-4AAF-86A2-6DD23F47D6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28109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825405926"/>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20047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千图网海量PPT模板www.58pic.com ">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185"/>
            <a:ext cx="10515600" cy="1325033"/>
          </a:xfrm>
          <a:prstGeom prst="rect">
            <a:avLst/>
          </a:prstGeom>
        </p:spPr>
        <p:txBody>
          <a:bodyPr/>
          <a:lstStyle/>
          <a:p>
            <a:r>
              <a:rPr lang="zh-CN" altLang="en-US" noProof="1"/>
              <a:t>单击此处编辑母版标题样式</a:t>
            </a:r>
          </a:p>
        </p:txBody>
      </p:sp>
    </p:spTree>
    <p:extLst>
      <p:ext uri="{BB962C8B-B14F-4D97-AF65-F5344CB8AC3E}">
        <p14:creationId xmlns:p14="http://schemas.microsoft.com/office/powerpoint/2010/main" val="3576524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3023233-F927-4518-A423-66A8E62FE1D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A04F17C7-D264-4E6D-B540-93BD3C4F11F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2021/11/7</a:t>
            </a:fld>
            <a:endParaRPr lang="zh-CN" altLang="en-US"/>
          </a:p>
        </p:txBody>
      </p:sp>
      <p:sp>
        <p:nvSpPr>
          <p:cNvPr id="5" name="页脚占位符 4">
            <a:extLst>
              <a:ext uri="{FF2B5EF4-FFF2-40B4-BE49-F238E27FC236}">
                <a16:creationId xmlns="" xmlns:a16="http://schemas.microsoft.com/office/drawing/2014/main" id="{4E7D9222-2A75-4914-A58C-DC0EA0DBD2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3A6FAC89-C0D0-441F-80F7-910664F9E65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145037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67475C9E-1872-4158-9819-8AF136A35F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2021/11/7</a:t>
            </a:fld>
            <a:endParaRPr lang="zh-CN" altLang="en-US"/>
          </a:p>
        </p:txBody>
      </p:sp>
      <p:sp>
        <p:nvSpPr>
          <p:cNvPr id="5" name="页脚占位符 4">
            <a:extLst>
              <a:ext uri="{FF2B5EF4-FFF2-40B4-BE49-F238E27FC236}">
                <a16:creationId xmlns="" xmlns:a16="http://schemas.microsoft.com/office/drawing/2014/main" id="{8D3D4CDC-DDE6-4FAB-BA0F-AB1A733A79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F45434B5-FC20-45B2-AC33-4C0939D76D2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5834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9EA490E-0757-4971-A093-86BC150FF4F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224B3762-03A4-4419-89E2-3A123B948A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2021/11/7</a:t>
            </a:fld>
            <a:endParaRPr lang="zh-CN" altLang="en-US"/>
          </a:p>
        </p:txBody>
      </p:sp>
      <p:sp>
        <p:nvSpPr>
          <p:cNvPr id="6" name="页脚占位符 5">
            <a:extLst>
              <a:ext uri="{FF2B5EF4-FFF2-40B4-BE49-F238E27FC236}">
                <a16:creationId xmlns="" xmlns:a16="http://schemas.microsoft.com/office/drawing/2014/main" id="{8DC28077-EA45-4D93-BB7C-81052A4C41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6B9E9CAE-0286-495F-87E9-CDDDAEF5CB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568880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22E88E68-B000-485B-89F9-00060A6FFDEB}"/>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2021/11/7</a:t>
            </a:fld>
            <a:endParaRPr lang="zh-CN" altLang="en-US"/>
          </a:p>
        </p:txBody>
      </p:sp>
      <p:sp>
        <p:nvSpPr>
          <p:cNvPr id="8" name="页脚占位符 7">
            <a:extLst>
              <a:ext uri="{FF2B5EF4-FFF2-40B4-BE49-F238E27FC236}">
                <a16:creationId xmlns="" xmlns:a16="http://schemas.microsoft.com/office/drawing/2014/main" id="{4B014B78-B649-4EEC-90A3-6E7A7D5BBE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 xmlns:a16="http://schemas.microsoft.com/office/drawing/2014/main" id="{3F4E6B48-D59B-4091-8F40-1FCEDC7C3B5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679486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200B42C-C3EB-49FA-8D92-0CD3471B62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28945836-E41A-4B88-B342-D1223612A628}"/>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2021/11/7</a:t>
            </a:fld>
            <a:endParaRPr lang="zh-CN" altLang="en-US"/>
          </a:p>
        </p:txBody>
      </p:sp>
      <p:sp>
        <p:nvSpPr>
          <p:cNvPr id="4" name="页脚占位符 3">
            <a:extLst>
              <a:ext uri="{FF2B5EF4-FFF2-40B4-BE49-F238E27FC236}">
                <a16:creationId xmlns="" xmlns:a16="http://schemas.microsoft.com/office/drawing/2014/main" id="{EFCCE0D2-92C4-46E5-992D-143C59FD08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 xmlns:a16="http://schemas.microsoft.com/office/drawing/2014/main" id="{F4DA7FE9-8E2E-494B-B8DF-C43E402BC823}"/>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999084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BF3C62BD-51FA-4874-9CDE-0B439A55D04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2021/11/7</a:t>
            </a:fld>
            <a:endParaRPr lang="zh-CN" altLang="en-US"/>
          </a:p>
        </p:txBody>
      </p:sp>
      <p:sp>
        <p:nvSpPr>
          <p:cNvPr id="3" name="页脚占位符 2">
            <a:extLst>
              <a:ext uri="{FF2B5EF4-FFF2-40B4-BE49-F238E27FC236}">
                <a16:creationId xmlns="" xmlns:a16="http://schemas.microsoft.com/office/drawing/2014/main" id="{E1F37A59-0B14-4152-AAD8-59B0DF5321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 xmlns:a16="http://schemas.microsoft.com/office/drawing/2014/main" id="{FB830615-BC10-4C9B-9240-20F583A52662}"/>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865075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696068FC-D59E-42EE-AE0F-65AC70EAF130}"/>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2021/11/7</a:t>
            </a:fld>
            <a:endParaRPr lang="zh-CN" altLang="en-US"/>
          </a:p>
        </p:txBody>
      </p:sp>
      <p:sp>
        <p:nvSpPr>
          <p:cNvPr id="6" name="页脚占位符 5">
            <a:extLst>
              <a:ext uri="{FF2B5EF4-FFF2-40B4-BE49-F238E27FC236}">
                <a16:creationId xmlns="" xmlns:a16="http://schemas.microsoft.com/office/drawing/2014/main" id="{B186DEEA-E6C6-4B57-B157-1E148CED88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63A63846-694E-4BA3-B1FD-3EA9C1BC081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4220212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72B3B429-9BAC-47E1-88AC-53642248C3AC}"/>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2021/11/7</a:t>
            </a:fld>
            <a:endParaRPr lang="zh-CN" altLang="en-US"/>
          </a:p>
        </p:txBody>
      </p:sp>
      <p:sp>
        <p:nvSpPr>
          <p:cNvPr id="6" name="页脚占位符 5">
            <a:extLst>
              <a:ext uri="{FF2B5EF4-FFF2-40B4-BE49-F238E27FC236}">
                <a16:creationId xmlns="" xmlns:a16="http://schemas.microsoft.com/office/drawing/2014/main" id="{376D896D-0829-4DF4-99FB-86C91F206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B2062671-E355-434A-AD85-F747C9C8A8C4}"/>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731943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A2EE5880-8C4C-41FF-867A-31F1A54973E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 xmlns:a16="http://schemas.microsoft.com/office/drawing/2014/main" id="{1C3675A3-50CC-4965-995F-F44872181D74}"/>
              </a:ext>
            </a:extLst>
          </p:cNvPr>
          <p:cNvSpPr txBox="1"/>
          <p:nvPr userDrawn="1"/>
        </p:nvSpPr>
        <p:spPr>
          <a:xfrm>
            <a:off x="11366133" y="0"/>
            <a:ext cx="825867" cy="369332"/>
          </a:xfrm>
          <a:prstGeom prst="rect">
            <a:avLst/>
          </a:prstGeom>
          <a:noFill/>
        </p:spPr>
        <p:txBody>
          <a:bodyPr wrap="none" rtlCol="0">
            <a:spAutoFit/>
          </a:bodyPr>
          <a:lstStyle/>
          <a:p>
            <a:r>
              <a:rPr lang="en-US" b="1">
                <a:solidFill>
                  <a:schemeClr val="accent6">
                    <a:lumMod val="60000"/>
                    <a:lumOff val="40000"/>
                  </a:schemeClr>
                </a:solidFill>
                <a:latin typeface="UVN Chim Bien Nhe" panose="0209050604050A020404" pitchFamily="18" charset="0"/>
              </a:rPr>
              <a:t>KTUTS</a:t>
            </a:r>
          </a:p>
        </p:txBody>
      </p:sp>
      <p:sp>
        <p:nvSpPr>
          <p:cNvPr id="4" name="TextBox 3">
            <a:extLst>
              <a:ext uri="{FF2B5EF4-FFF2-40B4-BE49-F238E27FC236}">
                <a16:creationId xmlns="" xmlns:a16="http://schemas.microsoft.com/office/drawing/2014/main" id="{872113BE-31BD-4ECF-A8CC-8CBABF4D357A}"/>
              </a:ext>
            </a:extLst>
          </p:cNvPr>
          <p:cNvSpPr txBox="1"/>
          <p:nvPr userDrawn="1"/>
        </p:nvSpPr>
        <p:spPr>
          <a:xfrm>
            <a:off x="0" y="6419273"/>
            <a:ext cx="825867" cy="369332"/>
          </a:xfrm>
          <a:prstGeom prst="rect">
            <a:avLst/>
          </a:prstGeom>
          <a:noFill/>
        </p:spPr>
        <p:txBody>
          <a:bodyPr wrap="none" rtlCol="0">
            <a:spAutoFit/>
          </a:bodyPr>
          <a:lstStyle/>
          <a:p>
            <a:r>
              <a:rPr lang="en-US" b="1">
                <a:solidFill>
                  <a:schemeClr val="accent5">
                    <a:lumMod val="60000"/>
                    <a:lumOff val="40000"/>
                  </a:schemeClr>
                </a:solidFill>
                <a:latin typeface="UVN Chim Bien Nhe" panose="0209050604050A020404" pitchFamily="18" charset="0"/>
              </a:rPr>
              <a:t>KTUTS</a:t>
            </a:r>
          </a:p>
        </p:txBody>
      </p:sp>
      <p:pic>
        <p:nvPicPr>
          <p:cNvPr id="5" name="Picture 4" descr="A picture containing diagram&#10;&#10;Description automatically generated">
            <a:extLst>
              <a:ext uri="{FF2B5EF4-FFF2-40B4-BE49-F238E27FC236}">
                <a16:creationId xmlns="" xmlns:a16="http://schemas.microsoft.com/office/drawing/2014/main" id="{458618AA-5B60-4FA0-ACA9-1E24062620C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7304391" y="8195293"/>
            <a:ext cx="1106581" cy="955964"/>
          </a:xfrm>
          <a:prstGeom prst="rect">
            <a:avLst/>
          </a:prstGeom>
        </p:spPr>
      </p:pic>
    </p:spTree>
    <p:extLst>
      <p:ext uri="{BB962C8B-B14F-4D97-AF65-F5344CB8AC3E}">
        <p14:creationId xmlns:p14="http://schemas.microsoft.com/office/powerpoint/2010/main" val="1445137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5.wd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5.png"/><Relationship Id="rId5" Type="http://schemas.microsoft.com/office/2007/relationships/hdphoto" Target="../media/hdphoto14.wdp"/><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6.png"/><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microsoft.com/office/2007/relationships/hdphoto" Target="../media/hdphoto17.wdp"/><Relationship Id="rId5" Type="http://schemas.openxmlformats.org/officeDocument/2006/relationships/image" Target="../media/image47.png"/><Relationship Id="rId10" Type="http://schemas.openxmlformats.org/officeDocument/2006/relationships/image" Target="../media/image49.png"/><Relationship Id="rId4" Type="http://schemas.microsoft.com/office/2007/relationships/hdphoto" Target="../media/hdphoto16.wdp"/><Relationship Id="rId9" Type="http://schemas.microsoft.com/office/2007/relationships/hdphoto" Target="../media/hdphoto18.wdp"/></Relationships>
</file>

<file path=ppt/slides/_rels/slide12.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41.png"/><Relationship Id="rId12" Type="http://schemas.microsoft.com/office/2007/relationships/hdphoto" Target="../media/hdphoto2.wdp"/><Relationship Id="rId2" Type="http://schemas.openxmlformats.org/officeDocument/2006/relationships/notesSlide" Target="../notesSlides/notesSlide8.xml"/><Relationship Id="rId16" Type="http://schemas.openxmlformats.org/officeDocument/2006/relationships/image" Target="../media/image43.png"/><Relationship Id="rId1" Type="http://schemas.openxmlformats.org/officeDocument/2006/relationships/slideLayout" Target="../slideLayouts/slideLayout1.xml"/><Relationship Id="rId6" Type="http://schemas.microsoft.com/office/2007/relationships/hdphoto" Target="../media/hdphoto12.wdp"/><Relationship Id="rId11" Type="http://schemas.openxmlformats.org/officeDocument/2006/relationships/image" Target="../media/image11.png"/><Relationship Id="rId5" Type="http://schemas.openxmlformats.org/officeDocument/2006/relationships/image" Target="../media/image40.png"/><Relationship Id="rId15" Type="http://schemas.openxmlformats.org/officeDocument/2006/relationships/image" Target="../media/image42.png"/><Relationship Id="rId10" Type="http://schemas.microsoft.com/office/2007/relationships/hdphoto" Target="../media/hdphoto3.wdp"/><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0.pn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8.png"/><Relationship Id="rId4" Type="http://schemas.microsoft.com/office/2007/relationships/hdphoto" Target="../media/hdphoto19.wdp"/><Relationship Id="rId9"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0.pn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8.png"/><Relationship Id="rId4" Type="http://schemas.microsoft.com/office/2007/relationships/hdphoto" Target="../media/hdphoto19.wdp"/><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8.png"/><Relationship Id="rId7"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2.png"/><Relationship Id="rId4" Type="http://schemas.microsoft.com/office/2007/relationships/hdphoto" Target="../media/hdphoto3.wdp"/><Relationship Id="rId9" Type="http://schemas.microsoft.com/office/2007/relationships/hdphoto" Target="../media/hdphoto20.wdp"/></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8.png"/><Relationship Id="rId7"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2.png"/><Relationship Id="rId4" Type="http://schemas.microsoft.com/office/2007/relationships/hdphoto" Target="../media/hdphoto3.wdp"/><Relationship Id="rId9" Type="http://schemas.microsoft.com/office/2007/relationships/hdphoto" Target="../media/hdphoto20.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8.png"/><Relationship Id="rId7"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2.png"/><Relationship Id="rId4" Type="http://schemas.microsoft.com/office/2007/relationships/hdphoto" Target="../media/hdphoto3.wdp"/><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18" Type="http://schemas.openxmlformats.org/officeDocument/2006/relationships/image" Target="../media/image13.png"/><Relationship Id="rId3" Type="http://schemas.microsoft.com/office/2007/relationships/media" Target="../media/media2.mp3"/><Relationship Id="rId21" Type="http://schemas.openxmlformats.org/officeDocument/2006/relationships/image" Target="../media/image16.png"/><Relationship Id="rId7" Type="http://schemas.openxmlformats.org/officeDocument/2006/relationships/image" Target="../media/image5.png"/><Relationship Id="rId12" Type="http://schemas.openxmlformats.org/officeDocument/2006/relationships/image" Target="../media/image8.png"/><Relationship Id="rId17" Type="http://schemas.openxmlformats.org/officeDocument/2006/relationships/image" Target="../media/image12.png"/><Relationship Id="rId2" Type="http://schemas.openxmlformats.org/officeDocument/2006/relationships/audio" Target="../media/media1.mp3"/><Relationship Id="rId16" Type="http://schemas.openxmlformats.org/officeDocument/2006/relationships/image" Target="../media/image11.png"/><Relationship Id="rId20"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slideLayout" Target="../slideLayouts/slideLayout12.xml"/><Relationship Id="rId15" Type="http://schemas.openxmlformats.org/officeDocument/2006/relationships/image" Target="../media/image10.png"/><Relationship Id="rId23" Type="http://schemas.openxmlformats.org/officeDocument/2006/relationships/image" Target="../media/image18.png"/><Relationship Id="rId10" Type="http://schemas.microsoft.com/office/2007/relationships/hdphoto" Target="../media/hdphoto2.wdp"/><Relationship Id="rId19" Type="http://schemas.openxmlformats.org/officeDocument/2006/relationships/image" Target="../media/image14.png"/><Relationship Id="rId4" Type="http://schemas.openxmlformats.org/officeDocument/2006/relationships/audio" Target="../media/media2.mp3"/><Relationship Id="rId9" Type="http://schemas.openxmlformats.org/officeDocument/2006/relationships/image" Target="../media/image6.png"/><Relationship Id="rId14" Type="http://schemas.openxmlformats.org/officeDocument/2006/relationships/image" Target="../media/image9.png"/><Relationship Id="rId22"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8.png"/><Relationship Id="rId7"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2.png"/><Relationship Id="rId4" Type="http://schemas.microsoft.com/office/2007/relationships/hdphoto" Target="../media/hdphoto3.wdp"/><Relationship Id="rId9"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8.png"/><Relationship Id="rId7"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2.png"/><Relationship Id="rId4" Type="http://schemas.microsoft.com/office/2007/relationships/hdphoto" Target="../media/hdphoto3.wdp"/><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8.png"/><Relationship Id="rId7"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2.png"/><Relationship Id="rId4" Type="http://schemas.microsoft.com/office/2007/relationships/hdphoto" Target="../media/hdphoto3.wdp"/><Relationship Id="rId9"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0.png"/><Relationship Id="rId18" Type="http://schemas.openxmlformats.org/officeDocument/2006/relationships/image" Target="../media/image33.png"/><Relationship Id="rId26" Type="http://schemas.microsoft.com/office/2007/relationships/hdphoto" Target="../media/hdphoto6.wdp"/><Relationship Id="rId3" Type="http://schemas.openxmlformats.org/officeDocument/2006/relationships/slideLayout" Target="../slideLayouts/slideLayout12.xml"/><Relationship Id="rId21" Type="http://schemas.openxmlformats.org/officeDocument/2006/relationships/image" Target="../media/image19.png"/><Relationship Id="rId34" Type="http://schemas.openxmlformats.org/officeDocument/2006/relationships/image" Target="../media/image16.png"/><Relationship Id="rId7" Type="http://schemas.microsoft.com/office/2007/relationships/hdphoto" Target="../media/hdphoto10.wdp"/><Relationship Id="rId12" Type="http://schemas.microsoft.com/office/2007/relationships/hdphoto" Target="../media/hdphoto8.wdp"/><Relationship Id="rId17" Type="http://schemas.microsoft.com/office/2007/relationships/hdphoto" Target="../media/hdphoto5.wdp"/><Relationship Id="rId25" Type="http://schemas.openxmlformats.org/officeDocument/2006/relationships/image" Target="../media/image23.png"/><Relationship Id="rId33" Type="http://schemas.openxmlformats.org/officeDocument/2006/relationships/image" Target="../media/image29.png"/><Relationship Id="rId2" Type="http://schemas.openxmlformats.org/officeDocument/2006/relationships/audio" Target="../media/media5.mp3"/><Relationship Id="rId16" Type="http://schemas.openxmlformats.org/officeDocument/2006/relationships/image" Target="../media/image32.png"/><Relationship Id="rId20" Type="http://schemas.openxmlformats.org/officeDocument/2006/relationships/image" Target="../media/image3.png"/><Relationship Id="rId29" Type="http://schemas.microsoft.com/office/2007/relationships/hdphoto" Target="../media/hdphoto7.wdp"/><Relationship Id="rId1" Type="http://schemas.microsoft.com/office/2007/relationships/media" Target="../media/media5.mp3"/><Relationship Id="rId6" Type="http://schemas.openxmlformats.org/officeDocument/2006/relationships/image" Target="../media/image36.png"/><Relationship Id="rId11" Type="http://schemas.openxmlformats.org/officeDocument/2006/relationships/image" Target="../media/image39.png"/><Relationship Id="rId24" Type="http://schemas.openxmlformats.org/officeDocument/2006/relationships/image" Target="../media/image22.png"/><Relationship Id="rId32" Type="http://schemas.openxmlformats.org/officeDocument/2006/relationships/image" Target="../media/image28.png"/><Relationship Id="rId5" Type="http://schemas.microsoft.com/office/2007/relationships/hdphoto" Target="../media/hdphoto4.wdp"/><Relationship Id="rId15" Type="http://schemas.microsoft.com/office/2007/relationships/hdphoto" Target="../media/hdphoto9.wdp"/><Relationship Id="rId23" Type="http://schemas.openxmlformats.org/officeDocument/2006/relationships/image" Target="../media/image21.png"/><Relationship Id="rId28" Type="http://schemas.openxmlformats.org/officeDocument/2006/relationships/image" Target="../media/image25.png"/><Relationship Id="rId10" Type="http://schemas.openxmlformats.org/officeDocument/2006/relationships/image" Target="../media/image38.png"/><Relationship Id="rId19" Type="http://schemas.openxmlformats.org/officeDocument/2006/relationships/image" Target="../media/image34.png"/><Relationship Id="rId31" Type="http://schemas.openxmlformats.org/officeDocument/2006/relationships/image" Target="../media/image27.png"/><Relationship Id="rId4" Type="http://schemas.openxmlformats.org/officeDocument/2006/relationships/image" Target="../media/image35.png"/><Relationship Id="rId9" Type="http://schemas.microsoft.com/office/2007/relationships/hdphoto" Target="../media/hdphoto11.wdp"/><Relationship Id="rId14" Type="http://schemas.openxmlformats.org/officeDocument/2006/relationships/image" Target="../media/image31.png"/><Relationship Id="rId22" Type="http://schemas.openxmlformats.org/officeDocument/2006/relationships/image" Target="../media/image20.png"/><Relationship Id="rId27" Type="http://schemas.openxmlformats.org/officeDocument/2006/relationships/image" Target="../media/image24.png"/><Relationship Id="rId30" Type="http://schemas.openxmlformats.org/officeDocument/2006/relationships/image" Target="../media/image26.png"/></Relationships>
</file>

<file path=ppt/slides/_rels/slide26.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24.png"/><Relationship Id="rId18" Type="http://schemas.openxmlformats.org/officeDocument/2006/relationships/image" Target="../media/image27.png"/><Relationship Id="rId26" Type="http://schemas.openxmlformats.org/officeDocument/2006/relationships/image" Target="../media/image38.png"/><Relationship Id="rId3" Type="http://schemas.openxmlformats.org/officeDocument/2006/relationships/slideLayout" Target="../slideLayouts/slideLayout12.xml"/><Relationship Id="rId21" Type="http://schemas.openxmlformats.org/officeDocument/2006/relationships/image" Target="../media/image35.png"/><Relationship Id="rId34" Type="http://schemas.openxmlformats.org/officeDocument/2006/relationships/image" Target="../media/image5.png"/><Relationship Id="rId7" Type="http://schemas.openxmlformats.org/officeDocument/2006/relationships/image" Target="../media/image20.png"/><Relationship Id="rId12" Type="http://schemas.microsoft.com/office/2007/relationships/hdphoto" Target="../media/hdphoto6.wdp"/><Relationship Id="rId17" Type="http://schemas.microsoft.com/office/2007/relationships/hdphoto" Target="../media/hdphoto8.wdp"/><Relationship Id="rId25" Type="http://schemas.microsoft.com/office/2007/relationships/hdphoto" Target="../media/hdphoto11.wdp"/><Relationship Id="rId33" Type="http://schemas.openxmlformats.org/officeDocument/2006/relationships/image" Target="../media/image34.png"/><Relationship Id="rId2" Type="http://schemas.openxmlformats.org/officeDocument/2006/relationships/audio" Target="../media/media7.mp3"/><Relationship Id="rId16" Type="http://schemas.openxmlformats.org/officeDocument/2006/relationships/image" Target="../media/image26.png"/><Relationship Id="rId20" Type="http://schemas.openxmlformats.org/officeDocument/2006/relationships/image" Target="../media/image29.png"/><Relationship Id="rId29" Type="http://schemas.openxmlformats.org/officeDocument/2006/relationships/image" Target="../media/image31.png"/><Relationship Id="rId1" Type="http://schemas.microsoft.com/office/2007/relationships/media" Target="../media/media7.mp3"/><Relationship Id="rId6" Type="http://schemas.microsoft.com/office/2007/relationships/hdphoto" Target="../media/hdphoto4.wdp"/><Relationship Id="rId11" Type="http://schemas.openxmlformats.org/officeDocument/2006/relationships/image" Target="../media/image23.png"/><Relationship Id="rId24" Type="http://schemas.openxmlformats.org/officeDocument/2006/relationships/image" Target="../media/image37.png"/><Relationship Id="rId32" Type="http://schemas.openxmlformats.org/officeDocument/2006/relationships/image" Target="../media/image33.png"/><Relationship Id="rId37" Type="http://schemas.openxmlformats.org/officeDocument/2006/relationships/image" Target="../media/image18.png"/><Relationship Id="rId5" Type="http://schemas.openxmlformats.org/officeDocument/2006/relationships/image" Target="../media/image19.png"/><Relationship Id="rId15" Type="http://schemas.microsoft.com/office/2007/relationships/hdphoto" Target="../media/hdphoto7.wdp"/><Relationship Id="rId23" Type="http://schemas.microsoft.com/office/2007/relationships/hdphoto" Target="../media/hdphoto10.wdp"/><Relationship Id="rId28" Type="http://schemas.openxmlformats.org/officeDocument/2006/relationships/image" Target="../media/image30.png"/><Relationship Id="rId36" Type="http://schemas.openxmlformats.org/officeDocument/2006/relationships/image" Target="../media/image16.png"/><Relationship Id="rId10" Type="http://schemas.openxmlformats.org/officeDocument/2006/relationships/image" Target="../media/image22.png"/><Relationship Id="rId19" Type="http://schemas.openxmlformats.org/officeDocument/2006/relationships/image" Target="../media/image28.png"/><Relationship Id="rId31" Type="http://schemas.openxmlformats.org/officeDocument/2006/relationships/image" Target="../media/image32.png"/><Relationship Id="rId4" Type="http://schemas.openxmlformats.org/officeDocument/2006/relationships/image" Target="../media/image4.png"/><Relationship Id="rId9" Type="http://schemas.openxmlformats.org/officeDocument/2006/relationships/image" Target="../media/image21.png"/><Relationship Id="rId14" Type="http://schemas.openxmlformats.org/officeDocument/2006/relationships/image" Target="../media/image25.png"/><Relationship Id="rId22" Type="http://schemas.openxmlformats.org/officeDocument/2006/relationships/image" Target="../media/image36.png"/><Relationship Id="rId27" Type="http://schemas.openxmlformats.org/officeDocument/2006/relationships/image" Target="../media/image39.png"/><Relationship Id="rId30" Type="http://schemas.microsoft.com/office/2007/relationships/hdphoto" Target="../media/hdphoto9.wdp"/><Relationship Id="rId35" Type="http://schemas.microsoft.com/office/2007/relationships/hdphoto" Target="../media/hdphoto1.wdp"/></Relationships>
</file>

<file path=ppt/slides/_rels/slide27.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image" Target="../media/image4.png"/><Relationship Id="rId1" Type="http://schemas.openxmlformats.org/officeDocument/2006/relationships/slideLayout" Target="../slideLayouts/slideLayout12.xml"/><Relationship Id="rId6" Type="http://schemas.microsoft.com/office/2007/relationships/hdphoto" Target="../media/hdphoto23.wdp"/><Relationship Id="rId11" Type="http://schemas.openxmlformats.org/officeDocument/2006/relationships/image" Target="../media/image18.png"/><Relationship Id="rId5" Type="http://schemas.openxmlformats.org/officeDocument/2006/relationships/image" Target="../media/image55.png"/><Relationship Id="rId10" Type="http://schemas.microsoft.com/office/2007/relationships/hdphoto" Target="../media/hdphoto25.wdp"/><Relationship Id="rId4" Type="http://schemas.microsoft.com/office/2007/relationships/hdphoto" Target="../media/hdphoto22.wdp"/><Relationship Id="rId9"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18" Type="http://schemas.microsoft.com/office/2007/relationships/hdphoto" Target="../media/hdphoto7.wdp"/><Relationship Id="rId26" Type="http://schemas.microsoft.com/office/2007/relationships/hdphoto" Target="../media/hdphoto9.wdp"/><Relationship Id="rId39" Type="http://schemas.openxmlformats.org/officeDocument/2006/relationships/image" Target="../media/image39.png"/><Relationship Id="rId3" Type="http://schemas.microsoft.com/office/2007/relationships/media" Target="../media/media4.mp3"/><Relationship Id="rId21" Type="http://schemas.openxmlformats.org/officeDocument/2006/relationships/image" Target="../media/image27.png"/><Relationship Id="rId34" Type="http://schemas.openxmlformats.org/officeDocument/2006/relationships/image" Target="../media/image36.png"/><Relationship Id="rId7" Type="http://schemas.openxmlformats.org/officeDocument/2006/relationships/image" Target="../media/image4.png"/><Relationship Id="rId12" Type="http://schemas.openxmlformats.org/officeDocument/2006/relationships/image" Target="../media/image21.png"/><Relationship Id="rId17" Type="http://schemas.openxmlformats.org/officeDocument/2006/relationships/image" Target="../media/image25.png"/><Relationship Id="rId25" Type="http://schemas.openxmlformats.org/officeDocument/2006/relationships/image" Target="../media/image31.png"/><Relationship Id="rId33" Type="http://schemas.openxmlformats.org/officeDocument/2006/relationships/image" Target="../media/image35.png"/><Relationship Id="rId38" Type="http://schemas.openxmlformats.org/officeDocument/2006/relationships/image" Target="../media/image38.png"/><Relationship Id="rId2" Type="http://schemas.openxmlformats.org/officeDocument/2006/relationships/audio" Target="../media/media3.mp3"/><Relationship Id="rId16" Type="http://schemas.openxmlformats.org/officeDocument/2006/relationships/image" Target="../media/image24.png"/><Relationship Id="rId20" Type="http://schemas.microsoft.com/office/2007/relationships/hdphoto" Target="../media/hdphoto8.wdp"/><Relationship Id="rId29" Type="http://schemas.openxmlformats.org/officeDocument/2006/relationships/image" Target="../media/image34.png"/><Relationship Id="rId1" Type="http://schemas.microsoft.com/office/2007/relationships/media" Target="../media/media3.mp3"/><Relationship Id="rId6" Type="http://schemas.openxmlformats.org/officeDocument/2006/relationships/notesSlide" Target="../notesSlides/notesSlide2.xml"/><Relationship Id="rId11" Type="http://schemas.microsoft.com/office/2007/relationships/hdphoto" Target="../media/hdphoto5.wdp"/><Relationship Id="rId24" Type="http://schemas.openxmlformats.org/officeDocument/2006/relationships/image" Target="../media/image30.png"/><Relationship Id="rId32" Type="http://schemas.openxmlformats.org/officeDocument/2006/relationships/image" Target="../media/image16.png"/><Relationship Id="rId37" Type="http://schemas.microsoft.com/office/2007/relationships/hdphoto" Target="../media/hdphoto11.wdp"/><Relationship Id="rId40" Type="http://schemas.openxmlformats.org/officeDocument/2006/relationships/image" Target="../media/image18.png"/><Relationship Id="rId5" Type="http://schemas.openxmlformats.org/officeDocument/2006/relationships/slideLayout" Target="../slideLayouts/slideLayout12.xml"/><Relationship Id="rId15" Type="http://schemas.microsoft.com/office/2007/relationships/hdphoto" Target="../media/hdphoto6.wdp"/><Relationship Id="rId23" Type="http://schemas.openxmlformats.org/officeDocument/2006/relationships/image" Target="../media/image29.png"/><Relationship Id="rId28" Type="http://schemas.openxmlformats.org/officeDocument/2006/relationships/image" Target="../media/image33.png"/><Relationship Id="rId36" Type="http://schemas.openxmlformats.org/officeDocument/2006/relationships/image" Target="../media/image37.png"/><Relationship Id="rId10" Type="http://schemas.openxmlformats.org/officeDocument/2006/relationships/image" Target="../media/image20.png"/><Relationship Id="rId19" Type="http://schemas.openxmlformats.org/officeDocument/2006/relationships/image" Target="../media/image26.png"/><Relationship Id="rId31" Type="http://schemas.microsoft.com/office/2007/relationships/hdphoto" Target="../media/hdphoto1.wdp"/><Relationship Id="rId4" Type="http://schemas.openxmlformats.org/officeDocument/2006/relationships/audio" Target="../media/media4.mp3"/><Relationship Id="rId9" Type="http://schemas.microsoft.com/office/2007/relationships/hdphoto" Target="../media/hdphoto4.wdp"/><Relationship Id="rId14" Type="http://schemas.openxmlformats.org/officeDocument/2006/relationships/image" Target="../media/image23.png"/><Relationship Id="rId22" Type="http://schemas.openxmlformats.org/officeDocument/2006/relationships/image" Target="../media/image28.png"/><Relationship Id="rId27" Type="http://schemas.openxmlformats.org/officeDocument/2006/relationships/image" Target="../media/image32.png"/><Relationship Id="rId30" Type="http://schemas.openxmlformats.org/officeDocument/2006/relationships/image" Target="../media/image5.png"/><Relationship Id="rId35" Type="http://schemas.microsoft.com/office/2007/relationships/hdphoto" Target="../media/hdphoto10.wdp"/></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png"/><Relationship Id="rId18" Type="http://schemas.openxmlformats.org/officeDocument/2006/relationships/image" Target="../media/image33.png"/><Relationship Id="rId26" Type="http://schemas.microsoft.com/office/2007/relationships/hdphoto" Target="../media/hdphoto6.wdp"/><Relationship Id="rId3" Type="http://schemas.openxmlformats.org/officeDocument/2006/relationships/slideLayout" Target="../slideLayouts/slideLayout12.xml"/><Relationship Id="rId21" Type="http://schemas.openxmlformats.org/officeDocument/2006/relationships/image" Target="../media/image19.png"/><Relationship Id="rId34" Type="http://schemas.openxmlformats.org/officeDocument/2006/relationships/image" Target="../media/image39.png"/><Relationship Id="rId7" Type="http://schemas.microsoft.com/office/2007/relationships/hdphoto" Target="../media/hdphoto7.wdp"/><Relationship Id="rId12" Type="http://schemas.openxmlformats.org/officeDocument/2006/relationships/image" Target="../media/image29.png"/><Relationship Id="rId17" Type="http://schemas.microsoft.com/office/2007/relationships/hdphoto" Target="../media/hdphoto5.wdp"/><Relationship Id="rId25" Type="http://schemas.openxmlformats.org/officeDocument/2006/relationships/image" Target="../media/image23.png"/><Relationship Id="rId33" Type="http://schemas.openxmlformats.org/officeDocument/2006/relationships/image" Target="../media/image38.png"/><Relationship Id="rId2" Type="http://schemas.openxmlformats.org/officeDocument/2006/relationships/audio" Target="../media/media5.mp3"/><Relationship Id="rId16" Type="http://schemas.openxmlformats.org/officeDocument/2006/relationships/image" Target="../media/image32.png"/><Relationship Id="rId20" Type="http://schemas.openxmlformats.org/officeDocument/2006/relationships/image" Target="../media/image3.png"/><Relationship Id="rId29" Type="http://schemas.openxmlformats.org/officeDocument/2006/relationships/image" Target="../media/image36.png"/><Relationship Id="rId1" Type="http://schemas.microsoft.com/office/2007/relationships/media" Target="../media/media5.mp3"/><Relationship Id="rId6" Type="http://schemas.openxmlformats.org/officeDocument/2006/relationships/image" Target="../media/image25.png"/><Relationship Id="rId11" Type="http://schemas.openxmlformats.org/officeDocument/2006/relationships/image" Target="../media/image28.png"/><Relationship Id="rId24" Type="http://schemas.openxmlformats.org/officeDocument/2006/relationships/image" Target="../media/image22.png"/><Relationship Id="rId32" Type="http://schemas.microsoft.com/office/2007/relationships/hdphoto" Target="../media/hdphoto11.wdp"/><Relationship Id="rId5" Type="http://schemas.microsoft.com/office/2007/relationships/hdphoto" Target="../media/hdphoto4.wdp"/><Relationship Id="rId15" Type="http://schemas.microsoft.com/office/2007/relationships/hdphoto" Target="../media/hdphoto9.wdp"/><Relationship Id="rId23" Type="http://schemas.openxmlformats.org/officeDocument/2006/relationships/image" Target="../media/image21.png"/><Relationship Id="rId28" Type="http://schemas.openxmlformats.org/officeDocument/2006/relationships/image" Target="../media/image35.png"/><Relationship Id="rId10" Type="http://schemas.openxmlformats.org/officeDocument/2006/relationships/image" Target="../media/image27.png"/><Relationship Id="rId19" Type="http://schemas.openxmlformats.org/officeDocument/2006/relationships/image" Target="../media/image34.png"/><Relationship Id="rId31" Type="http://schemas.openxmlformats.org/officeDocument/2006/relationships/image" Target="../media/image37.png"/><Relationship Id="rId4" Type="http://schemas.openxmlformats.org/officeDocument/2006/relationships/image" Target="../media/image24.png"/><Relationship Id="rId9" Type="http://schemas.microsoft.com/office/2007/relationships/hdphoto" Target="../media/hdphoto8.wdp"/><Relationship Id="rId14" Type="http://schemas.openxmlformats.org/officeDocument/2006/relationships/image" Target="../media/image31.png"/><Relationship Id="rId22" Type="http://schemas.openxmlformats.org/officeDocument/2006/relationships/image" Target="../media/image20.png"/><Relationship Id="rId27" Type="http://schemas.openxmlformats.org/officeDocument/2006/relationships/image" Target="../media/image16.png"/><Relationship Id="rId30" Type="http://schemas.microsoft.com/office/2007/relationships/hdphoto" Target="../media/hdphoto10.wdp"/></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0.png"/><Relationship Id="rId18" Type="http://schemas.openxmlformats.org/officeDocument/2006/relationships/image" Target="../media/image33.png"/><Relationship Id="rId26" Type="http://schemas.microsoft.com/office/2007/relationships/hdphoto" Target="../media/hdphoto6.wdp"/><Relationship Id="rId3" Type="http://schemas.openxmlformats.org/officeDocument/2006/relationships/slideLayout" Target="../slideLayouts/slideLayout12.xml"/><Relationship Id="rId21" Type="http://schemas.openxmlformats.org/officeDocument/2006/relationships/image" Target="../media/image19.png"/><Relationship Id="rId34" Type="http://schemas.openxmlformats.org/officeDocument/2006/relationships/image" Target="../media/image29.png"/><Relationship Id="rId7" Type="http://schemas.microsoft.com/office/2007/relationships/hdphoto" Target="../media/hdphoto10.wdp"/><Relationship Id="rId12" Type="http://schemas.microsoft.com/office/2007/relationships/hdphoto" Target="../media/hdphoto8.wdp"/><Relationship Id="rId17" Type="http://schemas.microsoft.com/office/2007/relationships/hdphoto" Target="../media/hdphoto5.wdp"/><Relationship Id="rId25" Type="http://schemas.openxmlformats.org/officeDocument/2006/relationships/image" Target="../media/image23.png"/><Relationship Id="rId33" Type="http://schemas.openxmlformats.org/officeDocument/2006/relationships/image" Target="../media/image28.png"/><Relationship Id="rId2" Type="http://schemas.openxmlformats.org/officeDocument/2006/relationships/audio" Target="../media/media5.mp3"/><Relationship Id="rId16" Type="http://schemas.openxmlformats.org/officeDocument/2006/relationships/image" Target="../media/image32.png"/><Relationship Id="rId20" Type="http://schemas.openxmlformats.org/officeDocument/2006/relationships/image" Target="../media/image3.png"/><Relationship Id="rId29" Type="http://schemas.openxmlformats.org/officeDocument/2006/relationships/image" Target="../media/image25.png"/><Relationship Id="rId1" Type="http://schemas.microsoft.com/office/2007/relationships/media" Target="../media/media5.mp3"/><Relationship Id="rId6" Type="http://schemas.openxmlformats.org/officeDocument/2006/relationships/image" Target="../media/image36.png"/><Relationship Id="rId11" Type="http://schemas.openxmlformats.org/officeDocument/2006/relationships/image" Target="../media/image39.png"/><Relationship Id="rId24" Type="http://schemas.openxmlformats.org/officeDocument/2006/relationships/image" Target="../media/image22.png"/><Relationship Id="rId32" Type="http://schemas.openxmlformats.org/officeDocument/2006/relationships/image" Target="../media/image27.png"/><Relationship Id="rId5" Type="http://schemas.microsoft.com/office/2007/relationships/hdphoto" Target="../media/hdphoto4.wdp"/><Relationship Id="rId15" Type="http://schemas.microsoft.com/office/2007/relationships/hdphoto" Target="../media/hdphoto9.wdp"/><Relationship Id="rId23" Type="http://schemas.openxmlformats.org/officeDocument/2006/relationships/image" Target="../media/image21.png"/><Relationship Id="rId28" Type="http://schemas.openxmlformats.org/officeDocument/2006/relationships/image" Target="../media/image24.png"/><Relationship Id="rId10" Type="http://schemas.openxmlformats.org/officeDocument/2006/relationships/image" Target="../media/image38.png"/><Relationship Id="rId19" Type="http://schemas.openxmlformats.org/officeDocument/2006/relationships/image" Target="../media/image34.png"/><Relationship Id="rId31" Type="http://schemas.openxmlformats.org/officeDocument/2006/relationships/image" Target="../media/image26.png"/><Relationship Id="rId4" Type="http://schemas.openxmlformats.org/officeDocument/2006/relationships/image" Target="../media/image35.png"/><Relationship Id="rId9" Type="http://schemas.microsoft.com/office/2007/relationships/hdphoto" Target="../media/hdphoto11.wdp"/><Relationship Id="rId14" Type="http://schemas.openxmlformats.org/officeDocument/2006/relationships/image" Target="../media/image31.png"/><Relationship Id="rId22" Type="http://schemas.openxmlformats.org/officeDocument/2006/relationships/image" Target="../media/image20.png"/><Relationship Id="rId27" Type="http://schemas.openxmlformats.org/officeDocument/2006/relationships/image" Target="../media/image16.png"/><Relationship Id="rId30" Type="http://schemas.microsoft.com/office/2007/relationships/hdphoto" Target="../media/hdphoto7.wdp"/></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0.png"/><Relationship Id="rId18" Type="http://schemas.openxmlformats.org/officeDocument/2006/relationships/image" Target="../media/image33.png"/><Relationship Id="rId26" Type="http://schemas.microsoft.com/office/2007/relationships/hdphoto" Target="../media/hdphoto6.wdp"/><Relationship Id="rId3" Type="http://schemas.openxmlformats.org/officeDocument/2006/relationships/slideLayout" Target="../slideLayouts/slideLayout12.xml"/><Relationship Id="rId21" Type="http://schemas.openxmlformats.org/officeDocument/2006/relationships/image" Target="../media/image19.png"/><Relationship Id="rId34" Type="http://schemas.openxmlformats.org/officeDocument/2006/relationships/image" Target="../media/image29.png"/><Relationship Id="rId7" Type="http://schemas.microsoft.com/office/2007/relationships/hdphoto" Target="../media/hdphoto10.wdp"/><Relationship Id="rId12" Type="http://schemas.microsoft.com/office/2007/relationships/hdphoto" Target="../media/hdphoto8.wdp"/><Relationship Id="rId17" Type="http://schemas.microsoft.com/office/2007/relationships/hdphoto" Target="../media/hdphoto5.wdp"/><Relationship Id="rId25" Type="http://schemas.openxmlformats.org/officeDocument/2006/relationships/image" Target="../media/image23.png"/><Relationship Id="rId33" Type="http://schemas.openxmlformats.org/officeDocument/2006/relationships/image" Target="../media/image28.png"/><Relationship Id="rId2" Type="http://schemas.openxmlformats.org/officeDocument/2006/relationships/audio" Target="../media/media5.mp3"/><Relationship Id="rId16" Type="http://schemas.openxmlformats.org/officeDocument/2006/relationships/image" Target="../media/image32.png"/><Relationship Id="rId20" Type="http://schemas.openxmlformats.org/officeDocument/2006/relationships/image" Target="../media/image3.png"/><Relationship Id="rId29" Type="http://schemas.openxmlformats.org/officeDocument/2006/relationships/image" Target="../media/image25.png"/><Relationship Id="rId1" Type="http://schemas.microsoft.com/office/2007/relationships/media" Target="../media/media5.mp3"/><Relationship Id="rId6" Type="http://schemas.openxmlformats.org/officeDocument/2006/relationships/image" Target="../media/image36.png"/><Relationship Id="rId11" Type="http://schemas.openxmlformats.org/officeDocument/2006/relationships/image" Target="../media/image39.png"/><Relationship Id="rId24" Type="http://schemas.openxmlformats.org/officeDocument/2006/relationships/image" Target="../media/image22.png"/><Relationship Id="rId32" Type="http://schemas.openxmlformats.org/officeDocument/2006/relationships/image" Target="../media/image27.png"/><Relationship Id="rId5" Type="http://schemas.microsoft.com/office/2007/relationships/hdphoto" Target="../media/hdphoto4.wdp"/><Relationship Id="rId15" Type="http://schemas.microsoft.com/office/2007/relationships/hdphoto" Target="../media/hdphoto9.wdp"/><Relationship Id="rId23" Type="http://schemas.openxmlformats.org/officeDocument/2006/relationships/image" Target="../media/image21.png"/><Relationship Id="rId28" Type="http://schemas.openxmlformats.org/officeDocument/2006/relationships/image" Target="../media/image24.png"/><Relationship Id="rId10" Type="http://schemas.openxmlformats.org/officeDocument/2006/relationships/image" Target="../media/image38.png"/><Relationship Id="rId19" Type="http://schemas.openxmlformats.org/officeDocument/2006/relationships/image" Target="../media/image34.png"/><Relationship Id="rId31" Type="http://schemas.openxmlformats.org/officeDocument/2006/relationships/image" Target="../media/image26.png"/><Relationship Id="rId4" Type="http://schemas.openxmlformats.org/officeDocument/2006/relationships/image" Target="../media/image35.png"/><Relationship Id="rId9" Type="http://schemas.microsoft.com/office/2007/relationships/hdphoto" Target="../media/hdphoto11.wdp"/><Relationship Id="rId14" Type="http://schemas.openxmlformats.org/officeDocument/2006/relationships/image" Target="../media/image31.png"/><Relationship Id="rId22" Type="http://schemas.openxmlformats.org/officeDocument/2006/relationships/image" Target="../media/image20.png"/><Relationship Id="rId27" Type="http://schemas.openxmlformats.org/officeDocument/2006/relationships/image" Target="../media/image16.png"/><Relationship Id="rId30" Type="http://schemas.microsoft.com/office/2007/relationships/hdphoto" Target="../media/hdphoto7.wdp"/></Relationships>
</file>

<file path=ppt/slides/_rels/slide7.xml.rels><?xml version="1.0" encoding="UTF-8" standalone="yes"?>
<Relationships xmlns="http://schemas.openxmlformats.org/package/2006/relationships"><Relationship Id="rId8" Type="http://schemas.microsoft.com/office/2007/relationships/hdphoto" Target="../media/hdphoto10.wdp"/><Relationship Id="rId13" Type="http://schemas.microsoft.com/office/2007/relationships/hdphoto" Target="../media/hdphoto8.wdp"/><Relationship Id="rId18" Type="http://schemas.microsoft.com/office/2007/relationships/hdphoto" Target="../media/hdphoto5.wdp"/><Relationship Id="rId26" Type="http://schemas.openxmlformats.org/officeDocument/2006/relationships/image" Target="../media/image23.png"/><Relationship Id="rId3" Type="http://schemas.openxmlformats.org/officeDocument/2006/relationships/slideLayout" Target="../slideLayouts/slideLayout12.xml"/><Relationship Id="rId21" Type="http://schemas.openxmlformats.org/officeDocument/2006/relationships/image" Target="../media/image3.png"/><Relationship Id="rId7" Type="http://schemas.openxmlformats.org/officeDocument/2006/relationships/image" Target="../media/image36.png"/><Relationship Id="rId12" Type="http://schemas.openxmlformats.org/officeDocument/2006/relationships/image" Target="../media/image39.png"/><Relationship Id="rId17" Type="http://schemas.openxmlformats.org/officeDocument/2006/relationships/image" Target="../media/image32.png"/><Relationship Id="rId25" Type="http://schemas.openxmlformats.org/officeDocument/2006/relationships/image" Target="../media/image22.png"/><Relationship Id="rId2" Type="http://schemas.openxmlformats.org/officeDocument/2006/relationships/audio" Target="../media/media6.mp3"/><Relationship Id="rId16" Type="http://schemas.microsoft.com/office/2007/relationships/hdphoto" Target="../media/hdphoto9.wdp"/><Relationship Id="rId20" Type="http://schemas.openxmlformats.org/officeDocument/2006/relationships/image" Target="../media/image34.png"/><Relationship Id="rId1" Type="http://schemas.microsoft.com/office/2007/relationships/media" Target="../media/media6.mp3"/><Relationship Id="rId6" Type="http://schemas.microsoft.com/office/2007/relationships/hdphoto" Target="../media/hdphoto4.wdp"/><Relationship Id="rId11" Type="http://schemas.openxmlformats.org/officeDocument/2006/relationships/image" Target="../media/image38.png"/><Relationship Id="rId24" Type="http://schemas.openxmlformats.org/officeDocument/2006/relationships/image" Target="../media/image21.png"/><Relationship Id="rId5" Type="http://schemas.openxmlformats.org/officeDocument/2006/relationships/image" Target="../media/image35.png"/><Relationship Id="rId15" Type="http://schemas.openxmlformats.org/officeDocument/2006/relationships/image" Target="../media/image31.png"/><Relationship Id="rId23" Type="http://schemas.openxmlformats.org/officeDocument/2006/relationships/image" Target="../media/image20.png"/><Relationship Id="rId28" Type="http://schemas.openxmlformats.org/officeDocument/2006/relationships/image" Target="../media/image16.png"/><Relationship Id="rId10" Type="http://schemas.microsoft.com/office/2007/relationships/hdphoto" Target="../media/hdphoto11.wdp"/><Relationship Id="rId19" Type="http://schemas.openxmlformats.org/officeDocument/2006/relationships/image" Target="../media/image33.png"/><Relationship Id="rId4" Type="http://schemas.openxmlformats.org/officeDocument/2006/relationships/notesSlide" Target="../notesSlides/notesSlide3.xml"/><Relationship Id="rId9" Type="http://schemas.openxmlformats.org/officeDocument/2006/relationships/image" Target="../media/image37.png"/><Relationship Id="rId14" Type="http://schemas.openxmlformats.org/officeDocument/2006/relationships/image" Target="../media/image30.png"/><Relationship Id="rId22" Type="http://schemas.openxmlformats.org/officeDocument/2006/relationships/image" Target="../media/image19.png"/><Relationship Id="rId27"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41.png"/><Relationship Id="rId12" Type="http://schemas.microsoft.com/office/2007/relationships/hdphoto" Target="../media/hdphoto2.wdp"/><Relationship Id="rId2" Type="http://schemas.openxmlformats.org/officeDocument/2006/relationships/notesSlide" Target="../notesSlides/notesSlide5.xml"/><Relationship Id="rId16" Type="http://schemas.openxmlformats.org/officeDocument/2006/relationships/image" Target="../media/image43.png"/><Relationship Id="rId1" Type="http://schemas.openxmlformats.org/officeDocument/2006/relationships/slideLayout" Target="../slideLayouts/slideLayout1.xml"/><Relationship Id="rId6" Type="http://schemas.microsoft.com/office/2007/relationships/hdphoto" Target="../media/hdphoto12.wdp"/><Relationship Id="rId11" Type="http://schemas.openxmlformats.org/officeDocument/2006/relationships/image" Target="../media/image11.png"/><Relationship Id="rId5" Type="http://schemas.openxmlformats.org/officeDocument/2006/relationships/image" Target="../media/image40.png"/><Relationship Id="rId15" Type="http://schemas.openxmlformats.org/officeDocument/2006/relationships/image" Target="../media/image42.png"/><Relationship Id="rId10" Type="http://schemas.microsoft.com/office/2007/relationships/hdphoto" Target="../media/hdphoto3.wdp"/><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1728FD27-A6D4-477B-BA31-F6CB4D05AD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图片 16">
            <a:extLst>
              <a:ext uri="{FF2B5EF4-FFF2-40B4-BE49-F238E27FC236}">
                <a16:creationId xmlns="" xmlns:a16="http://schemas.microsoft.com/office/drawing/2014/main" id="{3F1E8021-A200-4249-BD7E-1AF85AF3D266}"/>
              </a:ext>
            </a:extLst>
          </p:cNvPr>
          <p:cNvPicPr>
            <a:picLocks noChangeAspect="1"/>
          </p:cNvPicPr>
          <p:nvPr/>
        </p:nvPicPr>
        <p:blipFill rotWithShape="1">
          <a:blip r:embed="rId4">
            <a:extLst>
              <a:ext uri="{28A0092B-C50C-407E-A947-70E740481C1C}">
                <a14:useLocalDpi xmlns:a14="http://schemas.microsoft.com/office/drawing/2010/main" val="0"/>
              </a:ext>
            </a:extLst>
          </a:blip>
          <a:srcRect l="63121" t="290" r="3721" b="39496"/>
          <a:stretch/>
        </p:blipFill>
        <p:spPr>
          <a:xfrm>
            <a:off x="6795291" y="-142881"/>
            <a:ext cx="5558542" cy="3619709"/>
          </a:xfrm>
          <a:prstGeom prst="rect">
            <a:avLst/>
          </a:prstGeom>
        </p:spPr>
      </p:pic>
      <p:sp>
        <p:nvSpPr>
          <p:cNvPr id="11" name="矩形 10">
            <a:extLst>
              <a:ext uri="{FF2B5EF4-FFF2-40B4-BE49-F238E27FC236}">
                <a16:creationId xmlns="" xmlns:a16="http://schemas.microsoft.com/office/drawing/2014/main" id="{DBFD2769-D875-4FCC-AFA4-CDE2DA2154FE}"/>
              </a:ext>
            </a:extLst>
          </p:cNvPr>
          <p:cNvSpPr/>
          <p:nvPr/>
        </p:nvSpPr>
        <p:spPr>
          <a:xfrm>
            <a:off x="9531297" y="2396971"/>
            <a:ext cx="269585" cy="3105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a:extLst>
              <a:ext uri="{FF2B5EF4-FFF2-40B4-BE49-F238E27FC236}">
                <a16:creationId xmlns="" xmlns:a16="http://schemas.microsoft.com/office/drawing/2014/main" id="{5D349C36-4E2B-4F7D-9E02-E47CDFF77928}"/>
              </a:ext>
            </a:extLst>
          </p:cNvPr>
          <p:cNvPicPr>
            <a:picLocks noChangeAspect="1"/>
          </p:cNvPicPr>
          <p:nvPr/>
        </p:nvPicPr>
        <p:blipFill rotWithShape="1">
          <a:blip r:embed="rId4">
            <a:extLst>
              <a:ext uri="{28A0092B-C50C-407E-A947-70E740481C1C}">
                <a14:useLocalDpi xmlns:a14="http://schemas.microsoft.com/office/drawing/2010/main" val="0"/>
              </a:ext>
            </a:extLst>
          </a:blip>
          <a:srcRect t="7821" r="66565"/>
          <a:stretch/>
        </p:blipFill>
        <p:spPr>
          <a:xfrm>
            <a:off x="-1078392" y="1543945"/>
            <a:ext cx="6024027" cy="5955617"/>
          </a:xfrm>
          <a:prstGeom prst="rect">
            <a:avLst/>
          </a:prstGeom>
        </p:spPr>
      </p:pic>
      <p:pic>
        <p:nvPicPr>
          <p:cNvPr id="21" name="图片 20">
            <a:extLst>
              <a:ext uri="{FF2B5EF4-FFF2-40B4-BE49-F238E27FC236}">
                <a16:creationId xmlns="" xmlns:a16="http://schemas.microsoft.com/office/drawing/2014/main" id="{2F16F3FC-F880-482B-97B3-EA8445CFD293}"/>
              </a:ext>
            </a:extLst>
          </p:cNvPr>
          <p:cNvPicPr>
            <a:picLocks noChangeAspect="1"/>
          </p:cNvPicPr>
          <p:nvPr/>
        </p:nvPicPr>
        <p:blipFill rotWithShape="1">
          <a:blip r:embed="rId4">
            <a:extLst>
              <a:ext uri="{28A0092B-C50C-407E-A947-70E740481C1C}">
                <a14:useLocalDpi xmlns:a14="http://schemas.microsoft.com/office/drawing/2010/main" val="0"/>
              </a:ext>
            </a:extLst>
          </a:blip>
          <a:srcRect l="79109" t="32510" r="3721" b="39496"/>
          <a:stretch/>
        </p:blipFill>
        <p:spPr>
          <a:xfrm>
            <a:off x="169818" y="-148857"/>
            <a:ext cx="5372000" cy="3140742"/>
          </a:xfrm>
          <a:prstGeom prst="rect">
            <a:avLst/>
          </a:prstGeom>
        </p:spPr>
      </p:pic>
      <p:pic>
        <p:nvPicPr>
          <p:cNvPr id="18" name="图片 14">
            <a:extLst>
              <a:ext uri="{FF2B5EF4-FFF2-40B4-BE49-F238E27FC236}">
                <a16:creationId xmlns="" xmlns:a16="http://schemas.microsoft.com/office/drawing/2014/main" id="{5D349C36-4E2B-4F7D-9E02-E47CDFF77928}"/>
              </a:ext>
            </a:extLst>
          </p:cNvPr>
          <p:cNvPicPr>
            <a:picLocks noChangeAspect="1"/>
          </p:cNvPicPr>
          <p:nvPr/>
        </p:nvPicPr>
        <p:blipFill rotWithShape="1">
          <a:blip r:embed="rId4">
            <a:extLst>
              <a:ext uri="{28A0092B-C50C-407E-A947-70E740481C1C}">
                <a14:useLocalDpi xmlns:a14="http://schemas.microsoft.com/office/drawing/2010/main" val="0"/>
              </a:ext>
            </a:extLst>
          </a:blip>
          <a:srcRect l="33122" t="67402" r="33313"/>
          <a:stretch/>
        </p:blipFill>
        <p:spPr>
          <a:xfrm>
            <a:off x="2362245" y="4335592"/>
            <a:ext cx="7016436" cy="2443503"/>
          </a:xfrm>
          <a:prstGeom prst="rect">
            <a:avLst/>
          </a:prstGeom>
        </p:spPr>
      </p:pic>
      <p:pic>
        <p:nvPicPr>
          <p:cNvPr id="19" name="图片 18">
            <a:extLst>
              <a:ext uri="{FF2B5EF4-FFF2-40B4-BE49-F238E27FC236}">
                <a16:creationId xmlns="" xmlns:a16="http://schemas.microsoft.com/office/drawing/2014/main" id="{4555CBF9-4844-4B32-80B6-E61860ADC8CA}"/>
              </a:ext>
            </a:extLst>
          </p:cNvPr>
          <p:cNvPicPr>
            <a:picLocks noChangeAspect="1"/>
          </p:cNvPicPr>
          <p:nvPr/>
        </p:nvPicPr>
        <p:blipFill rotWithShape="1">
          <a:blip r:embed="rId4">
            <a:extLst>
              <a:ext uri="{28A0092B-C50C-407E-A947-70E740481C1C}">
                <a14:useLocalDpi xmlns:a14="http://schemas.microsoft.com/office/drawing/2010/main" val="0"/>
              </a:ext>
            </a:extLst>
          </a:blip>
          <a:srcRect l="85729" t="49594" r="-101" b="-33"/>
          <a:stretch/>
        </p:blipFill>
        <p:spPr>
          <a:xfrm>
            <a:off x="8186238" y="1823545"/>
            <a:ext cx="4000244" cy="5034455"/>
          </a:xfrm>
          <a:prstGeom prst="rect">
            <a:avLst/>
          </a:prstGeom>
        </p:spPr>
      </p:pic>
      <p:grpSp>
        <p:nvGrpSpPr>
          <p:cNvPr id="5" name="Group 4"/>
          <p:cNvGrpSpPr/>
          <p:nvPr/>
        </p:nvGrpSpPr>
        <p:grpSpPr>
          <a:xfrm>
            <a:off x="2855818" y="1376730"/>
            <a:ext cx="7246044" cy="1906832"/>
            <a:chOff x="2855818" y="1376730"/>
            <a:chExt cx="7246044" cy="1906832"/>
          </a:xfrm>
        </p:grpSpPr>
        <p:sp>
          <p:nvSpPr>
            <p:cNvPr id="16" name="TextBox 15"/>
            <p:cNvSpPr txBox="1"/>
            <p:nvPr/>
          </p:nvSpPr>
          <p:spPr>
            <a:xfrm>
              <a:off x="2855818" y="1421514"/>
              <a:ext cx="7172156" cy="1862048"/>
            </a:xfrm>
            <a:prstGeom prst="rect">
              <a:avLst/>
            </a:prstGeom>
            <a:noFill/>
          </p:spPr>
          <p:txBody>
            <a:bodyPr wrap="square" rtlCol="0">
              <a:spAutoFit/>
            </a:bodyPr>
            <a:lstStyle/>
            <a:p>
              <a:r>
                <a:rPr lang="en-US" sz="11500" dirty="0">
                  <a:latin typeface="UTM Flamenco" panose="02040603050506020204" pitchFamily="18" charset="0"/>
                </a:rPr>
                <a:t>PHÉP NHÂN</a:t>
              </a:r>
            </a:p>
          </p:txBody>
        </p:sp>
        <p:sp>
          <p:nvSpPr>
            <p:cNvPr id="20" name="TextBox 19"/>
            <p:cNvSpPr txBox="1"/>
            <p:nvPr/>
          </p:nvSpPr>
          <p:spPr>
            <a:xfrm>
              <a:off x="2929706" y="1376730"/>
              <a:ext cx="7172156" cy="1862048"/>
            </a:xfrm>
            <a:prstGeom prst="rect">
              <a:avLst/>
            </a:prstGeom>
            <a:noFill/>
          </p:spPr>
          <p:txBody>
            <a:bodyPr wrap="square" rtlCol="0">
              <a:spAutoFit/>
            </a:bodyPr>
            <a:lstStyle/>
            <a:p>
              <a:r>
                <a:rPr lang="en-US" sz="11500" dirty="0">
                  <a:solidFill>
                    <a:srgbClr val="C2F784"/>
                  </a:solidFill>
                  <a:latin typeface="UTM Flamenco" panose="02040603050506020204" pitchFamily="18" charset="0"/>
                </a:rPr>
                <a:t>PHÉP NHÂN</a:t>
              </a:r>
            </a:p>
          </p:txBody>
        </p:sp>
      </p:grpSp>
      <p:grpSp>
        <p:nvGrpSpPr>
          <p:cNvPr id="4" name="Group 3"/>
          <p:cNvGrpSpPr/>
          <p:nvPr/>
        </p:nvGrpSpPr>
        <p:grpSpPr>
          <a:xfrm>
            <a:off x="5345691" y="898324"/>
            <a:ext cx="2835029" cy="1046379"/>
            <a:chOff x="5321216" y="714981"/>
            <a:chExt cx="2835029" cy="1046379"/>
          </a:xfrm>
        </p:grpSpPr>
        <p:sp>
          <p:nvSpPr>
            <p:cNvPr id="2" name="TextBox 1"/>
            <p:cNvSpPr txBox="1"/>
            <p:nvPr/>
          </p:nvSpPr>
          <p:spPr>
            <a:xfrm>
              <a:off x="5321216" y="745697"/>
              <a:ext cx="2781894" cy="1015663"/>
            </a:xfrm>
            <a:prstGeom prst="rect">
              <a:avLst/>
            </a:prstGeom>
            <a:noFill/>
          </p:spPr>
          <p:txBody>
            <a:bodyPr wrap="square" rtlCol="0">
              <a:spAutoFit/>
            </a:bodyPr>
            <a:lstStyle/>
            <a:p>
              <a:r>
                <a:rPr lang="en-US" sz="6000" dirty="0" err="1">
                  <a:latin typeface="UTM Magnesium" panose="02040603050506020204" pitchFamily="18" charset="0"/>
                </a:rPr>
                <a:t>Toán</a:t>
              </a:r>
              <a:endParaRPr lang="en-US" sz="6000" dirty="0">
                <a:latin typeface="UTM Magnesium" panose="02040603050506020204" pitchFamily="18" charset="0"/>
              </a:endParaRPr>
            </a:p>
          </p:txBody>
        </p:sp>
        <p:sp>
          <p:nvSpPr>
            <p:cNvPr id="23" name="TextBox 22"/>
            <p:cNvSpPr txBox="1"/>
            <p:nvPr/>
          </p:nvSpPr>
          <p:spPr>
            <a:xfrm>
              <a:off x="5374351" y="714981"/>
              <a:ext cx="2781894" cy="1015663"/>
            </a:xfrm>
            <a:prstGeom prst="rect">
              <a:avLst/>
            </a:prstGeom>
            <a:noFill/>
          </p:spPr>
          <p:txBody>
            <a:bodyPr wrap="square" rtlCol="0">
              <a:spAutoFit/>
            </a:bodyPr>
            <a:lstStyle/>
            <a:p>
              <a:r>
                <a:rPr lang="en-US" sz="6000" dirty="0" err="1">
                  <a:solidFill>
                    <a:srgbClr val="FFBF86"/>
                  </a:solidFill>
                  <a:latin typeface="UTM Magnesium" panose="02040603050506020204" pitchFamily="18" charset="0"/>
                </a:rPr>
                <a:t>Toán</a:t>
              </a:r>
              <a:endParaRPr lang="en-US" sz="6000" dirty="0">
                <a:solidFill>
                  <a:srgbClr val="FFBF86"/>
                </a:solidFill>
                <a:latin typeface="UTM Magnesium" panose="02040603050506020204" pitchFamily="18" charset="0"/>
              </a:endParaRPr>
            </a:p>
          </p:txBody>
        </p:sp>
      </p:grpSp>
      <p:sp>
        <p:nvSpPr>
          <p:cNvPr id="22" name="TextBox 21">
            <a:extLst>
              <a:ext uri="{FF2B5EF4-FFF2-40B4-BE49-F238E27FC236}">
                <a16:creationId xmlns="" xmlns:a16="http://schemas.microsoft.com/office/drawing/2014/main" id="{1A5B7D96-39E7-4225-953A-A09812D0A031}"/>
              </a:ext>
            </a:extLst>
          </p:cNvPr>
          <p:cNvSpPr txBox="1"/>
          <p:nvPr/>
        </p:nvSpPr>
        <p:spPr>
          <a:xfrm>
            <a:off x="8076" y="6488668"/>
            <a:ext cx="825867" cy="369332"/>
          </a:xfrm>
          <a:prstGeom prst="rect">
            <a:avLst/>
          </a:prstGeom>
          <a:noFill/>
        </p:spPr>
        <p:txBody>
          <a:bodyPr wrap="none" rtlCol="0">
            <a:spAutoFit/>
          </a:bodyPr>
          <a:lstStyle/>
          <a:p>
            <a:r>
              <a:rPr lang="en-US" b="1">
                <a:solidFill>
                  <a:schemeClr val="accent5">
                    <a:lumMod val="60000"/>
                    <a:lumOff val="40000"/>
                  </a:schemeClr>
                </a:solidFill>
                <a:latin typeface="UVN Chim Bien Nhe" panose="0209050604050A020404" pitchFamily="18" charset="0"/>
              </a:rPr>
              <a:t>KTUTS</a:t>
            </a:r>
          </a:p>
        </p:txBody>
      </p:sp>
      <p:sp>
        <p:nvSpPr>
          <p:cNvPr id="24" name="TextBox 23">
            <a:extLst>
              <a:ext uri="{FF2B5EF4-FFF2-40B4-BE49-F238E27FC236}">
                <a16:creationId xmlns="" xmlns:a16="http://schemas.microsoft.com/office/drawing/2014/main" id="{C25B2F8E-B9C2-4679-8D22-8466C9571899}"/>
              </a:ext>
            </a:extLst>
          </p:cNvPr>
          <p:cNvSpPr txBox="1"/>
          <p:nvPr/>
        </p:nvSpPr>
        <p:spPr>
          <a:xfrm>
            <a:off x="0" y="15572"/>
            <a:ext cx="825867" cy="369332"/>
          </a:xfrm>
          <a:prstGeom prst="rect">
            <a:avLst/>
          </a:prstGeom>
          <a:noFill/>
        </p:spPr>
        <p:txBody>
          <a:bodyPr wrap="none" rtlCol="0">
            <a:spAutoFit/>
          </a:bodyPr>
          <a:lstStyle/>
          <a:p>
            <a:r>
              <a:rPr lang="en-US" b="1">
                <a:solidFill>
                  <a:schemeClr val="accent5">
                    <a:lumMod val="60000"/>
                    <a:lumOff val="40000"/>
                  </a:schemeClr>
                </a:solidFill>
                <a:latin typeface="UVN Chim Bien Nhe" panose="0209050604050A020404" pitchFamily="18" charset="0"/>
              </a:rPr>
              <a:t>KTUTS</a:t>
            </a:r>
          </a:p>
        </p:txBody>
      </p:sp>
      <p:sp>
        <p:nvSpPr>
          <p:cNvPr id="25" name="TextBox 24">
            <a:extLst>
              <a:ext uri="{FF2B5EF4-FFF2-40B4-BE49-F238E27FC236}">
                <a16:creationId xmlns="" xmlns:a16="http://schemas.microsoft.com/office/drawing/2014/main" id="{213E8F4B-6118-424B-9AC0-FE3E71D5869F}"/>
              </a:ext>
            </a:extLst>
          </p:cNvPr>
          <p:cNvSpPr txBox="1"/>
          <p:nvPr/>
        </p:nvSpPr>
        <p:spPr>
          <a:xfrm>
            <a:off x="11366133" y="15572"/>
            <a:ext cx="825867" cy="369332"/>
          </a:xfrm>
          <a:prstGeom prst="rect">
            <a:avLst/>
          </a:prstGeom>
          <a:noFill/>
        </p:spPr>
        <p:txBody>
          <a:bodyPr wrap="none" rtlCol="0">
            <a:spAutoFit/>
          </a:bodyPr>
          <a:lstStyle/>
          <a:p>
            <a:r>
              <a:rPr lang="en-US" b="1">
                <a:solidFill>
                  <a:schemeClr val="accent5">
                    <a:lumMod val="60000"/>
                    <a:lumOff val="40000"/>
                  </a:schemeClr>
                </a:solidFill>
                <a:latin typeface="UVN Chim Bien Nhe" panose="0209050604050A020404" pitchFamily="18" charset="0"/>
              </a:rPr>
              <a:t>KTUTS</a:t>
            </a:r>
          </a:p>
        </p:txBody>
      </p:sp>
    </p:spTree>
    <p:extLst>
      <p:ext uri="{BB962C8B-B14F-4D97-AF65-F5344CB8AC3E}">
        <p14:creationId xmlns:p14="http://schemas.microsoft.com/office/powerpoint/2010/main" val="1006762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1+#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par>
                          <p:cTn id="19" fill="hold">
                            <p:stCondLst>
                              <p:cond delay="2000"/>
                            </p:stCondLst>
                            <p:childTnLst>
                              <p:par>
                                <p:cTn id="20" presetID="2" presetClass="entr" presetSubtype="6"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1+#ppt_w/2"/>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par>
                          <p:cTn id="24" fill="hold">
                            <p:stCondLst>
                              <p:cond delay="2500"/>
                            </p:stCondLst>
                            <p:childTnLst>
                              <p:par>
                                <p:cTn id="25" presetID="53" presetClass="entr" presetSubtype="16"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par>
                          <p:cTn id="30" fill="hold">
                            <p:stCondLst>
                              <p:cond delay="3000"/>
                            </p:stCondLst>
                            <p:childTnLst>
                              <p:par>
                                <p:cTn id="31" presetID="50" presetClass="entr" presetSubtype="0" decel="100000"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1000" fill="hold"/>
                                        <p:tgtEl>
                                          <p:spTgt spid="4"/>
                                        </p:tgtEl>
                                        <p:attrNameLst>
                                          <p:attrName>ppt_w</p:attrName>
                                        </p:attrNameLst>
                                      </p:cBhvr>
                                      <p:tavLst>
                                        <p:tav tm="0">
                                          <p:val>
                                            <p:strVal val="#ppt_w+.3"/>
                                          </p:val>
                                        </p:tav>
                                        <p:tav tm="100000">
                                          <p:val>
                                            <p:strVal val="#ppt_w"/>
                                          </p:val>
                                        </p:tav>
                                      </p:tavLst>
                                    </p:anim>
                                    <p:anim calcmode="lin" valueType="num">
                                      <p:cBhvr>
                                        <p:cTn id="34" dur="1000" fill="hold"/>
                                        <p:tgtEl>
                                          <p:spTgt spid="4"/>
                                        </p:tgtEl>
                                        <p:attrNameLst>
                                          <p:attrName>ppt_h</p:attrName>
                                        </p:attrNameLst>
                                      </p:cBhvr>
                                      <p:tavLst>
                                        <p:tav tm="0">
                                          <p:val>
                                            <p:strVal val="#ppt_h"/>
                                          </p:val>
                                        </p:tav>
                                        <p:tav tm="100000">
                                          <p:val>
                                            <p:strVal val="#ppt_h"/>
                                          </p:val>
                                        </p:tav>
                                      </p:tavLst>
                                    </p:anim>
                                    <p:animEffect transition="in" filter="fade">
                                      <p:cBhvr>
                                        <p:cTn id="35" dur="1000"/>
                                        <p:tgtEl>
                                          <p:spTgt spid="4"/>
                                        </p:tgtEl>
                                      </p:cBhvr>
                                    </p:animEffect>
                                  </p:childTnLst>
                                </p:cTn>
                              </p:par>
                            </p:childTnLst>
                          </p:cTn>
                        </p:par>
                        <p:par>
                          <p:cTn id="36" fill="hold">
                            <p:stCondLst>
                              <p:cond delay="4000"/>
                            </p:stCondLst>
                            <p:childTnLst>
                              <p:par>
                                <p:cTn id="37" presetID="50" presetClass="entr" presetSubtype="0" decel="10000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1000" fill="hold"/>
                                        <p:tgtEl>
                                          <p:spTgt spid="5"/>
                                        </p:tgtEl>
                                        <p:attrNameLst>
                                          <p:attrName>ppt_w</p:attrName>
                                        </p:attrNameLst>
                                      </p:cBhvr>
                                      <p:tavLst>
                                        <p:tav tm="0">
                                          <p:val>
                                            <p:strVal val="#ppt_w+.3"/>
                                          </p:val>
                                        </p:tav>
                                        <p:tav tm="100000">
                                          <p:val>
                                            <p:strVal val="#ppt_w"/>
                                          </p:val>
                                        </p:tav>
                                      </p:tavLst>
                                    </p:anim>
                                    <p:anim calcmode="lin" valueType="num">
                                      <p:cBhvr>
                                        <p:cTn id="40" dur="1000" fill="hold"/>
                                        <p:tgtEl>
                                          <p:spTgt spid="5"/>
                                        </p:tgtEl>
                                        <p:attrNameLst>
                                          <p:attrName>ppt_h</p:attrName>
                                        </p:attrNameLst>
                                      </p:cBhvr>
                                      <p:tavLst>
                                        <p:tav tm="0">
                                          <p:val>
                                            <p:strVal val="#ppt_h"/>
                                          </p:val>
                                        </p:tav>
                                        <p:tav tm="100000">
                                          <p:val>
                                            <p:strVal val="#ppt_h"/>
                                          </p:val>
                                        </p:tav>
                                      </p:tavLst>
                                    </p:anim>
                                    <p:animEffect transition="in" filter="fade">
                                      <p:cBhvr>
                                        <p:cTn id="4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图片 20">
            <a:extLst>
              <a:ext uri="{FF2B5EF4-FFF2-40B4-BE49-F238E27FC236}">
                <a16:creationId xmlns="" xmlns:a16="http://schemas.microsoft.com/office/drawing/2014/main" id="{2F16F3FC-F880-482B-97B3-EA8445CFD293}"/>
              </a:ext>
            </a:extLst>
          </p:cNvPr>
          <p:cNvPicPr>
            <a:picLocks noChangeAspect="1"/>
          </p:cNvPicPr>
          <p:nvPr/>
        </p:nvPicPr>
        <p:blipFill rotWithShape="1">
          <a:blip r:embed="rId3">
            <a:extLst>
              <a:ext uri="{28A0092B-C50C-407E-A947-70E740481C1C}">
                <a14:useLocalDpi xmlns:a14="http://schemas.microsoft.com/office/drawing/2010/main" val="0"/>
              </a:ext>
            </a:extLst>
          </a:blip>
          <a:srcRect l="79109" t="32510" r="3721" b="39496"/>
          <a:stretch/>
        </p:blipFill>
        <p:spPr>
          <a:xfrm flipH="1">
            <a:off x="7111198" y="-117394"/>
            <a:ext cx="5372000" cy="3140742"/>
          </a:xfrm>
          <a:prstGeom prst="rect">
            <a:avLst/>
          </a:prstGeom>
        </p:spPr>
      </p:pic>
      <p:sp>
        <p:nvSpPr>
          <p:cNvPr id="33" name="TextBox 32"/>
          <p:cNvSpPr txBox="1"/>
          <p:nvPr/>
        </p:nvSpPr>
        <p:spPr>
          <a:xfrm>
            <a:off x="1793822" y="654648"/>
            <a:ext cx="6381306" cy="923330"/>
          </a:xfrm>
          <a:prstGeom prst="rect">
            <a:avLst/>
          </a:prstGeom>
          <a:noFill/>
        </p:spPr>
        <p:txBody>
          <a:bodyPr wrap="square" rtlCol="0">
            <a:spAutoFit/>
          </a:bodyPr>
          <a:lstStyle/>
          <a:p>
            <a:pPr algn="ctr"/>
            <a:r>
              <a:rPr lang="en-US" sz="5400" b="1" dirty="0">
                <a:solidFill>
                  <a:srgbClr val="002060"/>
                </a:solidFill>
                <a:latin typeface="UTM Avo" panose="02040603050506020204" pitchFamily="18" charset="0"/>
              </a:rPr>
              <a:t>241324 x 2 = ?</a:t>
            </a:r>
          </a:p>
        </p:txBody>
      </p:sp>
      <p:graphicFrame>
        <p:nvGraphicFramePr>
          <p:cNvPr id="2" name="Table 1"/>
          <p:cNvGraphicFramePr>
            <a:graphicFrameLocks noGrp="1"/>
          </p:cNvGraphicFramePr>
          <p:nvPr>
            <p:extLst>
              <p:ext uri="{D42A27DB-BD31-4B8C-83A1-F6EECF244321}">
                <p14:modId xmlns:p14="http://schemas.microsoft.com/office/powerpoint/2010/main" val="331066634"/>
              </p:ext>
            </p:extLst>
          </p:nvPr>
        </p:nvGraphicFramePr>
        <p:xfrm>
          <a:off x="2510174" y="1708494"/>
          <a:ext cx="6976151" cy="3566160"/>
        </p:xfrm>
        <a:graphic>
          <a:graphicData uri="http://schemas.openxmlformats.org/drawingml/2006/table">
            <a:tbl>
              <a:tblPr firstRow="1" bandRow="1">
                <a:tableStyleId>{5940675A-B579-460E-94D1-54222C63F5DA}</a:tableStyleId>
              </a:tblPr>
              <a:tblGrid>
                <a:gridCol w="996593">
                  <a:extLst>
                    <a:ext uri="{9D8B030D-6E8A-4147-A177-3AD203B41FA5}">
                      <a16:colId xmlns="" xmlns:a16="http://schemas.microsoft.com/office/drawing/2014/main" val="564939177"/>
                    </a:ext>
                  </a:extLst>
                </a:gridCol>
                <a:gridCol w="996593">
                  <a:extLst>
                    <a:ext uri="{9D8B030D-6E8A-4147-A177-3AD203B41FA5}">
                      <a16:colId xmlns="" xmlns:a16="http://schemas.microsoft.com/office/drawing/2014/main" val="1404657290"/>
                    </a:ext>
                  </a:extLst>
                </a:gridCol>
                <a:gridCol w="996593">
                  <a:extLst>
                    <a:ext uri="{9D8B030D-6E8A-4147-A177-3AD203B41FA5}">
                      <a16:colId xmlns="" xmlns:a16="http://schemas.microsoft.com/office/drawing/2014/main" val="1561975063"/>
                    </a:ext>
                  </a:extLst>
                </a:gridCol>
                <a:gridCol w="996593">
                  <a:extLst>
                    <a:ext uri="{9D8B030D-6E8A-4147-A177-3AD203B41FA5}">
                      <a16:colId xmlns="" xmlns:a16="http://schemas.microsoft.com/office/drawing/2014/main" val="2980313418"/>
                    </a:ext>
                  </a:extLst>
                </a:gridCol>
                <a:gridCol w="996593">
                  <a:extLst>
                    <a:ext uri="{9D8B030D-6E8A-4147-A177-3AD203B41FA5}">
                      <a16:colId xmlns="" xmlns:a16="http://schemas.microsoft.com/office/drawing/2014/main" val="1382029875"/>
                    </a:ext>
                  </a:extLst>
                </a:gridCol>
                <a:gridCol w="996593">
                  <a:extLst>
                    <a:ext uri="{9D8B030D-6E8A-4147-A177-3AD203B41FA5}">
                      <a16:colId xmlns="" xmlns:a16="http://schemas.microsoft.com/office/drawing/2014/main" val="1128801878"/>
                    </a:ext>
                  </a:extLst>
                </a:gridCol>
                <a:gridCol w="996593">
                  <a:extLst>
                    <a:ext uri="{9D8B030D-6E8A-4147-A177-3AD203B41FA5}">
                      <a16:colId xmlns="" xmlns:a16="http://schemas.microsoft.com/office/drawing/2014/main" val="2376240591"/>
                    </a:ext>
                  </a:extLst>
                </a:gridCol>
              </a:tblGrid>
              <a:tr h="1156520">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2467264135"/>
                  </a:ext>
                </a:extLst>
              </a:tr>
              <a:tr h="1156520">
                <a:tc>
                  <a:txBody>
                    <a:bodyPr/>
                    <a:lstStyle/>
                    <a:p>
                      <a:pPr algn="ctr"/>
                      <a:r>
                        <a:rPr lang="en-US" sz="7200" b="1" dirty="0">
                          <a:solidFill>
                            <a:srgbClr val="002060"/>
                          </a:solidFill>
                          <a:latin typeface="UTM Avo" panose="02040603050506020204" pitchFamily="18" charset="0"/>
                        </a:rPr>
                        <a:t>x</a:t>
                      </a: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2</a:t>
                      </a: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006820083"/>
                  </a:ext>
                </a:extLst>
              </a:tr>
              <a:tr h="1156520">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4</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8</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2</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6</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4</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8</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4247631257"/>
                  </a:ext>
                </a:extLst>
              </a:tr>
            </a:tbl>
          </a:graphicData>
        </a:graphic>
      </p:graphicFrame>
      <p:sp>
        <p:nvSpPr>
          <p:cNvPr id="35" name="TextBox 34"/>
          <p:cNvSpPr txBox="1"/>
          <p:nvPr/>
        </p:nvSpPr>
        <p:spPr>
          <a:xfrm>
            <a:off x="1985806" y="4961688"/>
            <a:ext cx="8686488" cy="1446550"/>
          </a:xfrm>
          <a:prstGeom prst="rect">
            <a:avLst/>
          </a:prstGeom>
          <a:noFill/>
        </p:spPr>
        <p:txBody>
          <a:bodyPr wrap="square" rtlCol="0">
            <a:spAutoFit/>
          </a:bodyPr>
          <a:lstStyle/>
          <a:p>
            <a:pPr algn="ctr"/>
            <a:r>
              <a:rPr lang="en-US" sz="4400" dirty="0" err="1">
                <a:solidFill>
                  <a:srgbClr val="002060"/>
                </a:solidFill>
                <a:latin typeface="UTM Avo" panose="02040603050506020204" pitchFamily="18" charset="0"/>
              </a:rPr>
              <a:t>Nhân</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theo</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thứ</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tự</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từ</a:t>
            </a:r>
            <a:r>
              <a:rPr lang="en-US" sz="4400" dirty="0">
                <a:solidFill>
                  <a:srgbClr val="002060"/>
                </a:solidFill>
                <a:latin typeface="UTM Avo" panose="02040603050506020204" pitchFamily="18" charset="0"/>
              </a:rPr>
              <a:t> </a:t>
            </a:r>
          </a:p>
          <a:p>
            <a:pPr algn="ctr"/>
            <a:r>
              <a:rPr lang="en-US" sz="4400" dirty="0" err="1">
                <a:solidFill>
                  <a:srgbClr val="002060"/>
                </a:solidFill>
                <a:latin typeface="UTM Avo" panose="02040603050506020204" pitchFamily="18" charset="0"/>
              </a:rPr>
              <a:t>phải</a:t>
            </a:r>
            <a:r>
              <a:rPr lang="en-US" sz="4400" dirty="0">
                <a:solidFill>
                  <a:srgbClr val="002060"/>
                </a:solidFill>
                <a:latin typeface="UTM Avo" panose="02040603050506020204" pitchFamily="18" charset="0"/>
              </a:rPr>
              <a:t> sang </a:t>
            </a:r>
            <a:r>
              <a:rPr lang="en-US" sz="4400" dirty="0" err="1">
                <a:solidFill>
                  <a:srgbClr val="002060"/>
                </a:solidFill>
                <a:latin typeface="UTM Avo" panose="02040603050506020204" pitchFamily="18" charset="0"/>
              </a:rPr>
              <a:t>trái</a:t>
            </a:r>
            <a:endParaRPr lang="en-US" sz="4400" dirty="0">
              <a:solidFill>
                <a:srgbClr val="002060"/>
              </a:solidFill>
              <a:latin typeface="UTM Avo" panose="02040603050506020204" pitchFamily="18" charset="0"/>
            </a:endParaRPr>
          </a:p>
        </p:txBody>
      </p:sp>
      <p:sp>
        <p:nvSpPr>
          <p:cNvPr id="3" name="TextBox 2"/>
          <p:cNvSpPr txBox="1"/>
          <p:nvPr/>
        </p:nvSpPr>
        <p:spPr>
          <a:xfrm>
            <a:off x="8614454" y="1700796"/>
            <a:ext cx="829339"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4</a:t>
            </a:r>
          </a:p>
        </p:txBody>
      </p:sp>
      <p:sp>
        <p:nvSpPr>
          <p:cNvPr id="37" name="TextBox 36"/>
          <p:cNvSpPr txBox="1"/>
          <p:nvPr/>
        </p:nvSpPr>
        <p:spPr>
          <a:xfrm>
            <a:off x="8614453" y="2901125"/>
            <a:ext cx="829339"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2</a:t>
            </a:r>
          </a:p>
        </p:txBody>
      </p:sp>
      <p:sp>
        <p:nvSpPr>
          <p:cNvPr id="4" name="Rectangle 3"/>
          <p:cNvSpPr/>
          <p:nvPr/>
        </p:nvSpPr>
        <p:spPr>
          <a:xfrm>
            <a:off x="8579634" y="4198963"/>
            <a:ext cx="699668" cy="907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7618538" y="1708494"/>
            <a:ext cx="829339"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2</a:t>
            </a:r>
          </a:p>
        </p:txBody>
      </p:sp>
      <p:sp>
        <p:nvSpPr>
          <p:cNvPr id="39" name="TextBox 38"/>
          <p:cNvSpPr txBox="1"/>
          <p:nvPr/>
        </p:nvSpPr>
        <p:spPr>
          <a:xfrm>
            <a:off x="8614453" y="2901125"/>
            <a:ext cx="829339"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2</a:t>
            </a:r>
          </a:p>
        </p:txBody>
      </p:sp>
      <p:sp>
        <p:nvSpPr>
          <p:cNvPr id="40" name="Rectangle 39"/>
          <p:cNvSpPr/>
          <p:nvPr/>
        </p:nvSpPr>
        <p:spPr>
          <a:xfrm>
            <a:off x="7583719" y="4198963"/>
            <a:ext cx="699668" cy="907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6622622" y="1708494"/>
            <a:ext cx="829339"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3</a:t>
            </a:r>
          </a:p>
        </p:txBody>
      </p:sp>
      <p:sp>
        <p:nvSpPr>
          <p:cNvPr id="42" name="Rectangle 41"/>
          <p:cNvSpPr/>
          <p:nvPr/>
        </p:nvSpPr>
        <p:spPr>
          <a:xfrm>
            <a:off x="6587803" y="4198962"/>
            <a:ext cx="699668" cy="907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8614452" y="2894235"/>
            <a:ext cx="829339"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2</a:t>
            </a:r>
          </a:p>
        </p:txBody>
      </p:sp>
      <p:sp>
        <p:nvSpPr>
          <p:cNvPr id="44" name="TextBox 43"/>
          <p:cNvSpPr txBox="1"/>
          <p:nvPr/>
        </p:nvSpPr>
        <p:spPr>
          <a:xfrm>
            <a:off x="5626706" y="1708494"/>
            <a:ext cx="829339"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1</a:t>
            </a:r>
          </a:p>
        </p:txBody>
      </p:sp>
      <p:sp>
        <p:nvSpPr>
          <p:cNvPr id="45" name="TextBox 44"/>
          <p:cNvSpPr txBox="1"/>
          <p:nvPr/>
        </p:nvSpPr>
        <p:spPr>
          <a:xfrm>
            <a:off x="8612983" y="2897382"/>
            <a:ext cx="829339"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2</a:t>
            </a:r>
          </a:p>
        </p:txBody>
      </p:sp>
      <p:sp>
        <p:nvSpPr>
          <p:cNvPr id="46" name="Rectangle 45"/>
          <p:cNvSpPr/>
          <p:nvPr/>
        </p:nvSpPr>
        <p:spPr>
          <a:xfrm>
            <a:off x="5594563" y="4214577"/>
            <a:ext cx="699668" cy="907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4630790" y="1708494"/>
            <a:ext cx="829339"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4</a:t>
            </a:r>
          </a:p>
        </p:txBody>
      </p:sp>
      <p:sp>
        <p:nvSpPr>
          <p:cNvPr id="48" name="TextBox 47"/>
          <p:cNvSpPr txBox="1"/>
          <p:nvPr/>
        </p:nvSpPr>
        <p:spPr>
          <a:xfrm>
            <a:off x="8614452" y="2901124"/>
            <a:ext cx="829339"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2</a:t>
            </a:r>
          </a:p>
        </p:txBody>
      </p:sp>
      <p:sp>
        <p:nvSpPr>
          <p:cNvPr id="49" name="Rectangle 48"/>
          <p:cNvSpPr/>
          <p:nvPr/>
        </p:nvSpPr>
        <p:spPr>
          <a:xfrm>
            <a:off x="4599822" y="4196940"/>
            <a:ext cx="699668" cy="907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3634874" y="1708494"/>
            <a:ext cx="829339"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2</a:t>
            </a:r>
          </a:p>
        </p:txBody>
      </p:sp>
      <p:sp>
        <p:nvSpPr>
          <p:cNvPr id="51" name="TextBox 50"/>
          <p:cNvSpPr txBox="1"/>
          <p:nvPr/>
        </p:nvSpPr>
        <p:spPr>
          <a:xfrm>
            <a:off x="8611514" y="2897381"/>
            <a:ext cx="829339"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2</a:t>
            </a:r>
          </a:p>
        </p:txBody>
      </p:sp>
      <p:sp>
        <p:nvSpPr>
          <p:cNvPr id="52" name="Rectangle 51"/>
          <p:cNvSpPr/>
          <p:nvPr/>
        </p:nvSpPr>
        <p:spPr>
          <a:xfrm>
            <a:off x="3591233" y="4214577"/>
            <a:ext cx="699668" cy="907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6972456" y="654648"/>
            <a:ext cx="2878009" cy="923330"/>
          </a:xfrm>
          <a:prstGeom prst="rect">
            <a:avLst/>
          </a:prstGeom>
          <a:solidFill>
            <a:schemeClr val="bg1"/>
          </a:solidFill>
        </p:spPr>
        <p:txBody>
          <a:bodyPr wrap="square" rtlCol="0">
            <a:spAutoFit/>
          </a:bodyPr>
          <a:lstStyle/>
          <a:p>
            <a:pPr algn="ctr"/>
            <a:r>
              <a:rPr lang="en-US" sz="5400" b="1" dirty="0">
                <a:solidFill>
                  <a:srgbClr val="FF0000"/>
                </a:solidFill>
                <a:latin typeface="UTM Avo" panose="02040603050506020204" pitchFamily="18" charset="0"/>
              </a:rPr>
              <a:t>482648</a:t>
            </a:r>
          </a:p>
        </p:txBody>
      </p:sp>
      <p:sp>
        <p:nvSpPr>
          <p:cNvPr id="5" name="Rectangle 4"/>
          <p:cNvSpPr/>
          <p:nvPr/>
        </p:nvSpPr>
        <p:spPr>
          <a:xfrm>
            <a:off x="2403202" y="1595849"/>
            <a:ext cx="7734586" cy="2989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图片 20">
            <a:extLst>
              <a:ext uri="{FF2B5EF4-FFF2-40B4-BE49-F238E27FC236}">
                <a16:creationId xmlns="" xmlns:a16="http://schemas.microsoft.com/office/drawing/2014/main" id="{2F16F3FC-F880-482B-97B3-EA8445CFD293}"/>
              </a:ext>
            </a:extLst>
          </p:cNvPr>
          <p:cNvPicPr>
            <a:picLocks noChangeAspect="1"/>
          </p:cNvPicPr>
          <p:nvPr/>
        </p:nvPicPr>
        <p:blipFill rotWithShape="1">
          <a:blip r:embed="rId3">
            <a:extLst>
              <a:ext uri="{28A0092B-C50C-407E-A947-70E740481C1C}">
                <a14:useLocalDpi xmlns:a14="http://schemas.microsoft.com/office/drawing/2010/main" val="0"/>
              </a:ext>
            </a:extLst>
          </a:blip>
          <a:srcRect l="79109" t="32510" r="3721" b="39496"/>
          <a:stretch/>
        </p:blipFill>
        <p:spPr>
          <a:xfrm>
            <a:off x="0" y="-96293"/>
            <a:ext cx="5372000" cy="3140742"/>
          </a:xfrm>
          <a:prstGeom prst="rect">
            <a:avLst/>
          </a:prstGeom>
        </p:spPr>
      </p:pic>
      <p:pic>
        <p:nvPicPr>
          <p:cNvPr id="56" name="Picture 5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556" b="80926" l="4000" r="97200">
                        <a14:foregroundMark x1="41600" y1="29630" x2="37200" y2="35185"/>
                        <a14:foregroundMark x1="38900" y1="37685" x2="44300" y2="40185"/>
                        <a14:foregroundMark x1="58100" y1="30833" x2="58800" y2="38333"/>
                        <a14:foregroundMark x1="62500" y1="39259" x2="65000" y2="37963"/>
                        <a14:foregroundMark x1="53500" y1="49259" x2="58800" y2="49907"/>
                        <a14:foregroundMark x1="54300" y1="53056" x2="43700" y2="53611"/>
                      </a14:backgroundRemoval>
                    </a14:imgEffect>
                  </a14:imgLayer>
                </a14:imgProps>
              </a:ext>
              <a:ext uri="{28A0092B-C50C-407E-A947-70E740481C1C}">
                <a14:useLocalDpi xmlns:a14="http://schemas.microsoft.com/office/drawing/2010/main" val="0"/>
              </a:ext>
            </a:extLst>
          </a:blip>
          <a:srcRect b="18914"/>
          <a:stretch/>
        </p:blipFill>
        <p:spPr>
          <a:xfrm>
            <a:off x="9729656" y="4613747"/>
            <a:ext cx="2562749" cy="2244253"/>
          </a:xfrm>
          <a:prstGeom prst="rect">
            <a:avLst/>
          </a:prstGeom>
        </p:spPr>
      </p:pic>
      <p:pic>
        <p:nvPicPr>
          <p:cNvPr id="57" name="Picture 56"/>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5556" b="72870" l="2200" r="97500">
                        <a14:foregroundMark x1="24300" y1="31759" x2="26000" y2="38611"/>
                        <a14:foregroundMark x1="21300" y1="28333" x2="21300" y2="31944"/>
                        <a14:foregroundMark x1="42700" y1="31759" x2="38700" y2="35463"/>
                        <a14:foregroundMark x1="61000" y1="31574" x2="56800" y2="39074"/>
                        <a14:foregroundMark x1="79200" y1="32963" x2="74700" y2="38148"/>
                        <a14:foregroundMark x1="77400" y1="29259" x2="76700" y2="32500"/>
                        <a14:foregroundMark x1="79700" y1="30093" x2="77700" y2="33796"/>
                        <a14:foregroundMark x1="48800" y1="42963" x2="55800" y2="42315"/>
                      </a14:backgroundRemoval>
                    </a14:imgEffect>
                  </a14:imgLayer>
                </a14:imgProps>
              </a:ext>
              <a:ext uri="{28A0092B-C50C-407E-A947-70E740481C1C}">
                <a14:useLocalDpi xmlns:a14="http://schemas.microsoft.com/office/drawing/2010/main" val="0"/>
              </a:ext>
            </a:extLst>
          </a:blip>
          <a:srcRect t="15022" b="27459"/>
          <a:stretch/>
        </p:blipFill>
        <p:spPr>
          <a:xfrm>
            <a:off x="-116731" y="4786059"/>
            <a:ext cx="3500942" cy="2174818"/>
          </a:xfrm>
          <a:prstGeom prst="rect">
            <a:avLst/>
          </a:prstGeom>
        </p:spPr>
      </p:pic>
    </p:spTree>
    <p:extLst>
      <p:ext uri="{BB962C8B-B14F-4D97-AF65-F5344CB8AC3E}">
        <p14:creationId xmlns:p14="http://schemas.microsoft.com/office/powerpoint/2010/main" val="2307216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1000"/>
                                        <p:tgtEl>
                                          <p:spTgt spid="55"/>
                                        </p:tgtEl>
                                      </p:cBhvr>
                                    </p:animEffect>
                                    <p:anim calcmode="lin" valueType="num">
                                      <p:cBhvr>
                                        <p:cTn id="14" dur="1000" fill="hold"/>
                                        <p:tgtEl>
                                          <p:spTgt spid="55"/>
                                        </p:tgtEl>
                                        <p:attrNameLst>
                                          <p:attrName>ppt_x</p:attrName>
                                        </p:attrNameLst>
                                      </p:cBhvr>
                                      <p:tavLst>
                                        <p:tav tm="0">
                                          <p:val>
                                            <p:strVal val="#ppt_x"/>
                                          </p:val>
                                        </p:tav>
                                        <p:tav tm="100000">
                                          <p:val>
                                            <p:strVal val="#ppt_x"/>
                                          </p:val>
                                        </p:tav>
                                      </p:tavLst>
                                    </p:anim>
                                    <p:anim calcmode="lin" valueType="num">
                                      <p:cBhvr>
                                        <p:cTn id="15" dur="1000" fill="hold"/>
                                        <p:tgtEl>
                                          <p:spTgt spid="5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31" presetClass="entr" presetSubtype="0" fill="hold" nodeType="afterEffect">
                                  <p:stCondLst>
                                    <p:cond delay="0"/>
                                  </p:stCondLst>
                                  <p:childTnLst>
                                    <p:set>
                                      <p:cBhvr>
                                        <p:cTn id="18" dur="1" fill="hold">
                                          <p:stCondLst>
                                            <p:cond delay="0"/>
                                          </p:stCondLst>
                                        </p:cTn>
                                        <p:tgtEl>
                                          <p:spTgt spid="56"/>
                                        </p:tgtEl>
                                        <p:attrNameLst>
                                          <p:attrName>style.visibility</p:attrName>
                                        </p:attrNameLst>
                                      </p:cBhvr>
                                      <p:to>
                                        <p:strVal val="visible"/>
                                      </p:to>
                                    </p:set>
                                    <p:anim calcmode="lin" valueType="num">
                                      <p:cBhvr>
                                        <p:cTn id="19" dur="1000" fill="hold"/>
                                        <p:tgtEl>
                                          <p:spTgt spid="56"/>
                                        </p:tgtEl>
                                        <p:attrNameLst>
                                          <p:attrName>ppt_w</p:attrName>
                                        </p:attrNameLst>
                                      </p:cBhvr>
                                      <p:tavLst>
                                        <p:tav tm="0">
                                          <p:val>
                                            <p:fltVal val="0"/>
                                          </p:val>
                                        </p:tav>
                                        <p:tav tm="100000">
                                          <p:val>
                                            <p:strVal val="#ppt_w"/>
                                          </p:val>
                                        </p:tav>
                                      </p:tavLst>
                                    </p:anim>
                                    <p:anim calcmode="lin" valueType="num">
                                      <p:cBhvr>
                                        <p:cTn id="20" dur="1000" fill="hold"/>
                                        <p:tgtEl>
                                          <p:spTgt spid="56"/>
                                        </p:tgtEl>
                                        <p:attrNameLst>
                                          <p:attrName>ppt_h</p:attrName>
                                        </p:attrNameLst>
                                      </p:cBhvr>
                                      <p:tavLst>
                                        <p:tav tm="0">
                                          <p:val>
                                            <p:fltVal val="0"/>
                                          </p:val>
                                        </p:tav>
                                        <p:tav tm="100000">
                                          <p:val>
                                            <p:strVal val="#ppt_h"/>
                                          </p:val>
                                        </p:tav>
                                      </p:tavLst>
                                    </p:anim>
                                    <p:anim calcmode="lin" valueType="num">
                                      <p:cBhvr>
                                        <p:cTn id="21" dur="1000" fill="hold"/>
                                        <p:tgtEl>
                                          <p:spTgt spid="56"/>
                                        </p:tgtEl>
                                        <p:attrNameLst>
                                          <p:attrName>style.rotation</p:attrName>
                                        </p:attrNameLst>
                                      </p:cBhvr>
                                      <p:tavLst>
                                        <p:tav tm="0">
                                          <p:val>
                                            <p:fltVal val="90"/>
                                          </p:val>
                                        </p:tav>
                                        <p:tav tm="100000">
                                          <p:val>
                                            <p:fltVal val="0"/>
                                          </p:val>
                                        </p:tav>
                                      </p:tavLst>
                                    </p:anim>
                                    <p:animEffect transition="in" filter="fade">
                                      <p:cBhvr>
                                        <p:cTn id="22" dur="1000"/>
                                        <p:tgtEl>
                                          <p:spTgt spid="56"/>
                                        </p:tgtEl>
                                      </p:cBhvr>
                                    </p:animEffect>
                                  </p:childTnLst>
                                </p:cTn>
                              </p:par>
                              <p:par>
                                <p:cTn id="23" presetID="31" presetClass="entr" presetSubtype="0"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anim calcmode="lin" valueType="num">
                                      <p:cBhvr>
                                        <p:cTn id="25" dur="1000" fill="hold"/>
                                        <p:tgtEl>
                                          <p:spTgt spid="57"/>
                                        </p:tgtEl>
                                        <p:attrNameLst>
                                          <p:attrName>ppt_w</p:attrName>
                                        </p:attrNameLst>
                                      </p:cBhvr>
                                      <p:tavLst>
                                        <p:tav tm="0">
                                          <p:val>
                                            <p:fltVal val="0"/>
                                          </p:val>
                                        </p:tav>
                                        <p:tav tm="100000">
                                          <p:val>
                                            <p:strVal val="#ppt_w"/>
                                          </p:val>
                                        </p:tav>
                                      </p:tavLst>
                                    </p:anim>
                                    <p:anim calcmode="lin" valueType="num">
                                      <p:cBhvr>
                                        <p:cTn id="26" dur="1000" fill="hold"/>
                                        <p:tgtEl>
                                          <p:spTgt spid="57"/>
                                        </p:tgtEl>
                                        <p:attrNameLst>
                                          <p:attrName>ppt_h</p:attrName>
                                        </p:attrNameLst>
                                      </p:cBhvr>
                                      <p:tavLst>
                                        <p:tav tm="0">
                                          <p:val>
                                            <p:fltVal val="0"/>
                                          </p:val>
                                        </p:tav>
                                        <p:tav tm="100000">
                                          <p:val>
                                            <p:strVal val="#ppt_h"/>
                                          </p:val>
                                        </p:tav>
                                      </p:tavLst>
                                    </p:anim>
                                    <p:anim calcmode="lin" valueType="num">
                                      <p:cBhvr>
                                        <p:cTn id="27" dur="1000" fill="hold"/>
                                        <p:tgtEl>
                                          <p:spTgt spid="57"/>
                                        </p:tgtEl>
                                        <p:attrNameLst>
                                          <p:attrName>style.rotation</p:attrName>
                                        </p:attrNameLst>
                                      </p:cBhvr>
                                      <p:tavLst>
                                        <p:tav tm="0">
                                          <p:val>
                                            <p:fltVal val="90"/>
                                          </p:val>
                                        </p:tav>
                                        <p:tav tm="100000">
                                          <p:val>
                                            <p:fltVal val="0"/>
                                          </p:val>
                                        </p:tav>
                                      </p:tavLst>
                                    </p:anim>
                                    <p:animEffect transition="in" filter="fade">
                                      <p:cBhvr>
                                        <p:cTn id="28" dur="1000"/>
                                        <p:tgtEl>
                                          <p:spTgt spid="57"/>
                                        </p:tgtEl>
                                      </p:cBhvr>
                                    </p:animEffect>
                                  </p:childTnLst>
                                </p:cTn>
                              </p:par>
                            </p:childTnLst>
                          </p:cTn>
                        </p:par>
                        <p:par>
                          <p:cTn id="29" fill="hold">
                            <p:stCondLst>
                              <p:cond delay="3000"/>
                            </p:stCondLst>
                            <p:childTnLst>
                              <p:par>
                                <p:cTn id="30" presetID="41" presetClass="entr" presetSubtype="0" fill="hold" grpId="0" nodeType="afterEffect">
                                  <p:stCondLst>
                                    <p:cond delay="0"/>
                                  </p:stCondLst>
                                  <p:iterate type="lt">
                                    <p:tmPct val="10000"/>
                                  </p:iterate>
                                  <p:childTnLst>
                                    <p:set>
                                      <p:cBhvr>
                                        <p:cTn id="31" dur="1" fill="hold">
                                          <p:stCondLst>
                                            <p:cond delay="0"/>
                                          </p:stCondLst>
                                        </p:cTn>
                                        <p:tgtEl>
                                          <p:spTgt spid="33"/>
                                        </p:tgtEl>
                                        <p:attrNameLst>
                                          <p:attrName>style.visibility</p:attrName>
                                        </p:attrNameLst>
                                      </p:cBhvr>
                                      <p:to>
                                        <p:strVal val="visible"/>
                                      </p:to>
                                    </p:set>
                                    <p:anim calcmode="lin" valueType="num">
                                      <p:cBhvr>
                                        <p:cTn id="32"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33"/>
                                        </p:tgtEl>
                                        <p:attrNameLst>
                                          <p:attrName>ppt_y</p:attrName>
                                        </p:attrNameLst>
                                      </p:cBhvr>
                                      <p:tavLst>
                                        <p:tav tm="0">
                                          <p:val>
                                            <p:strVal val="#ppt_y"/>
                                          </p:val>
                                        </p:tav>
                                        <p:tav tm="100000">
                                          <p:val>
                                            <p:strVal val="#ppt_y"/>
                                          </p:val>
                                        </p:tav>
                                      </p:tavLst>
                                    </p:anim>
                                    <p:anim calcmode="lin" valueType="num">
                                      <p:cBhvr>
                                        <p:cTn id="34"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41" presetClass="entr" presetSubtype="0" fill="hold" grpId="0" nodeType="clickEffect">
                                  <p:stCondLst>
                                    <p:cond delay="0"/>
                                  </p:stCondLst>
                                  <p:iterate type="lt">
                                    <p:tmPct val="10000"/>
                                  </p:iterate>
                                  <p:childTnLst>
                                    <p:set>
                                      <p:cBhvr>
                                        <p:cTn id="45" dur="1" fill="hold">
                                          <p:stCondLst>
                                            <p:cond delay="0"/>
                                          </p:stCondLst>
                                        </p:cTn>
                                        <p:tgtEl>
                                          <p:spTgt spid="35"/>
                                        </p:tgtEl>
                                        <p:attrNameLst>
                                          <p:attrName>style.visibility</p:attrName>
                                        </p:attrNameLst>
                                      </p:cBhvr>
                                      <p:to>
                                        <p:strVal val="visible"/>
                                      </p:to>
                                    </p:set>
                                    <p:anim calcmode="lin" valueType="num">
                                      <p:cBhvr>
                                        <p:cTn id="46" dur="50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35"/>
                                        </p:tgtEl>
                                        <p:attrNameLst>
                                          <p:attrName>ppt_y</p:attrName>
                                        </p:attrNameLst>
                                      </p:cBhvr>
                                      <p:tavLst>
                                        <p:tav tm="0">
                                          <p:val>
                                            <p:strVal val="#ppt_y"/>
                                          </p:val>
                                        </p:tav>
                                        <p:tav tm="100000">
                                          <p:val>
                                            <p:strVal val="#ppt_y"/>
                                          </p:val>
                                        </p:tav>
                                      </p:tavLst>
                                    </p:anim>
                                    <p:anim calcmode="lin" valueType="num">
                                      <p:cBhvr>
                                        <p:cTn id="48" dur="50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35"/>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par>
                                <p:cTn id="57" presetID="22" presetClass="emph" presetSubtype="0" repeatCount="5000" fill="hold" grpId="1" nodeType="withEffect">
                                  <p:stCondLst>
                                    <p:cond delay="0"/>
                                  </p:stCondLst>
                                  <p:childTnLst>
                                    <p:animClr clrSpc="hsl" dir="cw">
                                      <p:cBhvr override="childStyle">
                                        <p:cTn id="58" dur="500" fill="hold"/>
                                        <p:tgtEl>
                                          <p:spTgt spid="3"/>
                                        </p:tgtEl>
                                        <p:attrNameLst>
                                          <p:attrName>style.color</p:attrName>
                                        </p:attrNameLst>
                                      </p:cBhvr>
                                      <p:by>
                                        <p:hsl h="-7200000" s="0" l="0"/>
                                      </p:by>
                                    </p:animClr>
                                    <p:animClr clrSpc="hsl" dir="cw">
                                      <p:cBhvr>
                                        <p:cTn id="59" dur="500" fill="hold"/>
                                        <p:tgtEl>
                                          <p:spTgt spid="3"/>
                                        </p:tgtEl>
                                        <p:attrNameLst>
                                          <p:attrName>fillcolor</p:attrName>
                                        </p:attrNameLst>
                                      </p:cBhvr>
                                      <p:by>
                                        <p:hsl h="-7200000" s="0" l="0"/>
                                      </p:by>
                                    </p:animClr>
                                    <p:animClr clrSpc="hsl" dir="cw">
                                      <p:cBhvr>
                                        <p:cTn id="60" dur="500" fill="hold"/>
                                        <p:tgtEl>
                                          <p:spTgt spid="3"/>
                                        </p:tgtEl>
                                        <p:attrNameLst>
                                          <p:attrName>stroke.color</p:attrName>
                                        </p:attrNameLst>
                                      </p:cBhvr>
                                      <p:by>
                                        <p:hsl h="-7200000" s="0" l="0"/>
                                      </p:by>
                                    </p:animClr>
                                    <p:set>
                                      <p:cBhvr>
                                        <p:cTn id="61" dur="500" fill="hold"/>
                                        <p:tgtEl>
                                          <p:spTgt spid="3"/>
                                        </p:tgtEl>
                                        <p:attrNameLst>
                                          <p:attrName>fill.type</p:attrName>
                                        </p:attrNameLst>
                                      </p:cBhvr>
                                      <p:to>
                                        <p:strVal val="solid"/>
                                      </p:to>
                                    </p:set>
                                  </p:childTnLst>
                                </p:cTn>
                              </p:par>
                              <p:par>
                                <p:cTn id="62" presetID="22" presetClass="emph" presetSubtype="0" repeatCount="5000" fill="hold" grpId="1" nodeType="withEffect">
                                  <p:stCondLst>
                                    <p:cond delay="0"/>
                                  </p:stCondLst>
                                  <p:childTnLst>
                                    <p:animClr clrSpc="hsl" dir="cw">
                                      <p:cBhvr override="childStyle">
                                        <p:cTn id="63" dur="500" fill="hold"/>
                                        <p:tgtEl>
                                          <p:spTgt spid="37"/>
                                        </p:tgtEl>
                                        <p:attrNameLst>
                                          <p:attrName>style.color</p:attrName>
                                        </p:attrNameLst>
                                      </p:cBhvr>
                                      <p:by>
                                        <p:hsl h="-7200000" s="0" l="0"/>
                                      </p:by>
                                    </p:animClr>
                                    <p:animClr clrSpc="hsl" dir="cw">
                                      <p:cBhvr>
                                        <p:cTn id="64" dur="500" fill="hold"/>
                                        <p:tgtEl>
                                          <p:spTgt spid="37"/>
                                        </p:tgtEl>
                                        <p:attrNameLst>
                                          <p:attrName>fillcolor</p:attrName>
                                        </p:attrNameLst>
                                      </p:cBhvr>
                                      <p:by>
                                        <p:hsl h="-7200000" s="0" l="0"/>
                                      </p:by>
                                    </p:animClr>
                                    <p:animClr clrSpc="hsl" dir="cw">
                                      <p:cBhvr>
                                        <p:cTn id="65" dur="500" fill="hold"/>
                                        <p:tgtEl>
                                          <p:spTgt spid="37"/>
                                        </p:tgtEl>
                                        <p:attrNameLst>
                                          <p:attrName>stroke.color</p:attrName>
                                        </p:attrNameLst>
                                      </p:cBhvr>
                                      <p:by>
                                        <p:hsl h="-7200000" s="0" l="0"/>
                                      </p:by>
                                    </p:animClr>
                                    <p:set>
                                      <p:cBhvr>
                                        <p:cTn id="66" dur="500" fill="hold"/>
                                        <p:tgtEl>
                                          <p:spTgt spid="37"/>
                                        </p:tgtEl>
                                        <p:attrNameLst>
                                          <p:attrName>fill.type</p:attrName>
                                        </p:attrNameLst>
                                      </p:cBhvr>
                                      <p:to>
                                        <p:strVal val="solid"/>
                                      </p:to>
                                    </p:set>
                                  </p:childTnLst>
                                </p:cTn>
                              </p:par>
                            </p:childTnLst>
                          </p:cTn>
                        </p:par>
                        <p:par>
                          <p:cTn id="67" fill="hold">
                            <p:stCondLst>
                              <p:cond delay="2500"/>
                            </p:stCondLst>
                            <p:childTnLst>
                              <p:par>
                                <p:cTn id="68" presetID="1" presetClass="exit" presetSubtype="0" fill="hold" grpId="2" nodeType="afterEffect">
                                  <p:stCondLst>
                                    <p:cond delay="0"/>
                                  </p:stCondLst>
                                  <p:childTnLst>
                                    <p:set>
                                      <p:cBhvr>
                                        <p:cTn id="69" dur="1" fill="hold">
                                          <p:stCondLst>
                                            <p:cond delay="0"/>
                                          </p:stCondLst>
                                        </p:cTn>
                                        <p:tgtEl>
                                          <p:spTgt spid="3"/>
                                        </p:tgtEl>
                                        <p:attrNameLst>
                                          <p:attrName>style.visibility</p:attrName>
                                        </p:attrNameLst>
                                      </p:cBhvr>
                                      <p:to>
                                        <p:strVal val="hidden"/>
                                      </p:to>
                                    </p:set>
                                  </p:childTnLst>
                                </p:cTn>
                              </p:par>
                            </p:childTnLst>
                          </p:cTn>
                        </p:par>
                        <p:par>
                          <p:cTn id="70" fill="hold">
                            <p:stCondLst>
                              <p:cond delay="2500"/>
                            </p:stCondLst>
                            <p:childTnLst>
                              <p:par>
                                <p:cTn id="71" presetID="1" presetClass="exit" presetSubtype="0" fill="hold" grpId="2" nodeType="afterEffect">
                                  <p:stCondLst>
                                    <p:cond delay="0"/>
                                  </p:stCondLst>
                                  <p:childTnLst>
                                    <p:set>
                                      <p:cBhvr>
                                        <p:cTn id="72" dur="1" fill="hold">
                                          <p:stCondLst>
                                            <p:cond delay="0"/>
                                          </p:stCondLst>
                                        </p:cTn>
                                        <p:tgtEl>
                                          <p:spTgt spid="37"/>
                                        </p:tgtEl>
                                        <p:attrNameLst>
                                          <p:attrName>style.visibility</p:attrName>
                                        </p:attrNameLst>
                                      </p:cBhvr>
                                      <p:to>
                                        <p:strVal val="hidden"/>
                                      </p:to>
                                    </p:set>
                                  </p:childTnLst>
                                </p:cTn>
                              </p:par>
                            </p:childTnLst>
                          </p:cTn>
                        </p:par>
                        <p:par>
                          <p:cTn id="73" fill="hold">
                            <p:stCondLst>
                              <p:cond delay="2500"/>
                            </p:stCondLst>
                            <p:childTnLst>
                              <p:par>
                                <p:cTn id="74" presetID="22" presetClass="exit" presetSubtype="1" fill="hold" grpId="0" nodeType="afterEffect">
                                  <p:stCondLst>
                                    <p:cond delay="0"/>
                                  </p:stCondLst>
                                  <p:childTnLst>
                                    <p:animEffect transition="out" filter="wipe(up)">
                                      <p:cBhvr>
                                        <p:cTn id="75" dur="500"/>
                                        <p:tgtEl>
                                          <p:spTgt spid="4"/>
                                        </p:tgtEl>
                                      </p:cBhvr>
                                    </p:animEffect>
                                    <p:set>
                                      <p:cBhvr>
                                        <p:cTn id="76" dur="1" fill="hold">
                                          <p:stCondLst>
                                            <p:cond delay="499"/>
                                          </p:stCondLst>
                                        </p:cTn>
                                        <p:tgtEl>
                                          <p:spTgt spid="4"/>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9"/>
                                        </p:tgtEl>
                                        <p:attrNameLst>
                                          <p:attrName>style.visibility</p:attrName>
                                        </p:attrNameLst>
                                      </p:cBhvr>
                                      <p:to>
                                        <p:strVal val="visible"/>
                                      </p:to>
                                    </p:set>
                                  </p:childTnLst>
                                </p:cTn>
                              </p:par>
                              <p:par>
                                <p:cTn id="83" presetID="22" presetClass="emph" presetSubtype="0" repeatCount="5000" fill="hold" grpId="1" nodeType="withEffect">
                                  <p:stCondLst>
                                    <p:cond delay="0"/>
                                  </p:stCondLst>
                                  <p:childTnLst>
                                    <p:animClr clrSpc="hsl" dir="cw">
                                      <p:cBhvr override="childStyle">
                                        <p:cTn id="84" dur="500" fill="hold"/>
                                        <p:tgtEl>
                                          <p:spTgt spid="38"/>
                                        </p:tgtEl>
                                        <p:attrNameLst>
                                          <p:attrName>style.color</p:attrName>
                                        </p:attrNameLst>
                                      </p:cBhvr>
                                      <p:by>
                                        <p:hsl h="-7200000" s="0" l="0"/>
                                      </p:by>
                                    </p:animClr>
                                    <p:animClr clrSpc="hsl" dir="cw">
                                      <p:cBhvr>
                                        <p:cTn id="85" dur="500" fill="hold"/>
                                        <p:tgtEl>
                                          <p:spTgt spid="38"/>
                                        </p:tgtEl>
                                        <p:attrNameLst>
                                          <p:attrName>fillcolor</p:attrName>
                                        </p:attrNameLst>
                                      </p:cBhvr>
                                      <p:by>
                                        <p:hsl h="-7200000" s="0" l="0"/>
                                      </p:by>
                                    </p:animClr>
                                    <p:animClr clrSpc="hsl" dir="cw">
                                      <p:cBhvr>
                                        <p:cTn id="86" dur="500" fill="hold"/>
                                        <p:tgtEl>
                                          <p:spTgt spid="38"/>
                                        </p:tgtEl>
                                        <p:attrNameLst>
                                          <p:attrName>stroke.color</p:attrName>
                                        </p:attrNameLst>
                                      </p:cBhvr>
                                      <p:by>
                                        <p:hsl h="-7200000" s="0" l="0"/>
                                      </p:by>
                                    </p:animClr>
                                    <p:set>
                                      <p:cBhvr>
                                        <p:cTn id="87" dur="500" fill="hold"/>
                                        <p:tgtEl>
                                          <p:spTgt spid="38"/>
                                        </p:tgtEl>
                                        <p:attrNameLst>
                                          <p:attrName>fill.type</p:attrName>
                                        </p:attrNameLst>
                                      </p:cBhvr>
                                      <p:to>
                                        <p:strVal val="solid"/>
                                      </p:to>
                                    </p:set>
                                  </p:childTnLst>
                                </p:cTn>
                              </p:par>
                              <p:par>
                                <p:cTn id="88" presetID="22" presetClass="emph" presetSubtype="0" repeatCount="5000" fill="hold" grpId="1" nodeType="withEffect">
                                  <p:stCondLst>
                                    <p:cond delay="0"/>
                                  </p:stCondLst>
                                  <p:childTnLst>
                                    <p:animClr clrSpc="hsl" dir="cw">
                                      <p:cBhvr override="childStyle">
                                        <p:cTn id="89" dur="500" fill="hold"/>
                                        <p:tgtEl>
                                          <p:spTgt spid="39"/>
                                        </p:tgtEl>
                                        <p:attrNameLst>
                                          <p:attrName>style.color</p:attrName>
                                        </p:attrNameLst>
                                      </p:cBhvr>
                                      <p:by>
                                        <p:hsl h="-7200000" s="0" l="0"/>
                                      </p:by>
                                    </p:animClr>
                                    <p:animClr clrSpc="hsl" dir="cw">
                                      <p:cBhvr>
                                        <p:cTn id="90" dur="500" fill="hold"/>
                                        <p:tgtEl>
                                          <p:spTgt spid="39"/>
                                        </p:tgtEl>
                                        <p:attrNameLst>
                                          <p:attrName>fillcolor</p:attrName>
                                        </p:attrNameLst>
                                      </p:cBhvr>
                                      <p:by>
                                        <p:hsl h="-7200000" s="0" l="0"/>
                                      </p:by>
                                    </p:animClr>
                                    <p:animClr clrSpc="hsl" dir="cw">
                                      <p:cBhvr>
                                        <p:cTn id="91" dur="500" fill="hold"/>
                                        <p:tgtEl>
                                          <p:spTgt spid="39"/>
                                        </p:tgtEl>
                                        <p:attrNameLst>
                                          <p:attrName>stroke.color</p:attrName>
                                        </p:attrNameLst>
                                      </p:cBhvr>
                                      <p:by>
                                        <p:hsl h="-7200000" s="0" l="0"/>
                                      </p:by>
                                    </p:animClr>
                                    <p:set>
                                      <p:cBhvr>
                                        <p:cTn id="92" dur="500" fill="hold"/>
                                        <p:tgtEl>
                                          <p:spTgt spid="39"/>
                                        </p:tgtEl>
                                        <p:attrNameLst>
                                          <p:attrName>fill.type</p:attrName>
                                        </p:attrNameLst>
                                      </p:cBhvr>
                                      <p:to>
                                        <p:strVal val="solid"/>
                                      </p:to>
                                    </p:set>
                                  </p:childTnLst>
                                </p:cTn>
                              </p:par>
                            </p:childTnLst>
                          </p:cTn>
                        </p:par>
                        <p:par>
                          <p:cTn id="93" fill="hold">
                            <p:stCondLst>
                              <p:cond delay="2500"/>
                            </p:stCondLst>
                            <p:childTnLst>
                              <p:par>
                                <p:cTn id="94" presetID="1" presetClass="exit" presetSubtype="0" fill="hold" grpId="2" nodeType="afterEffect">
                                  <p:stCondLst>
                                    <p:cond delay="0"/>
                                  </p:stCondLst>
                                  <p:childTnLst>
                                    <p:set>
                                      <p:cBhvr>
                                        <p:cTn id="95" dur="1" fill="hold">
                                          <p:stCondLst>
                                            <p:cond delay="0"/>
                                          </p:stCondLst>
                                        </p:cTn>
                                        <p:tgtEl>
                                          <p:spTgt spid="38"/>
                                        </p:tgtEl>
                                        <p:attrNameLst>
                                          <p:attrName>style.visibility</p:attrName>
                                        </p:attrNameLst>
                                      </p:cBhvr>
                                      <p:to>
                                        <p:strVal val="hidden"/>
                                      </p:to>
                                    </p:set>
                                  </p:childTnLst>
                                </p:cTn>
                              </p:par>
                            </p:childTnLst>
                          </p:cTn>
                        </p:par>
                        <p:par>
                          <p:cTn id="96" fill="hold">
                            <p:stCondLst>
                              <p:cond delay="2500"/>
                            </p:stCondLst>
                            <p:childTnLst>
                              <p:par>
                                <p:cTn id="97" presetID="1" presetClass="exit" presetSubtype="0" fill="hold" grpId="2" nodeType="afterEffect">
                                  <p:stCondLst>
                                    <p:cond delay="0"/>
                                  </p:stCondLst>
                                  <p:childTnLst>
                                    <p:set>
                                      <p:cBhvr>
                                        <p:cTn id="98" dur="1" fill="hold">
                                          <p:stCondLst>
                                            <p:cond delay="0"/>
                                          </p:stCondLst>
                                        </p:cTn>
                                        <p:tgtEl>
                                          <p:spTgt spid="39"/>
                                        </p:tgtEl>
                                        <p:attrNameLst>
                                          <p:attrName>style.visibility</p:attrName>
                                        </p:attrNameLst>
                                      </p:cBhvr>
                                      <p:to>
                                        <p:strVal val="hidden"/>
                                      </p:to>
                                    </p:set>
                                  </p:childTnLst>
                                </p:cTn>
                              </p:par>
                            </p:childTnLst>
                          </p:cTn>
                        </p:par>
                        <p:par>
                          <p:cTn id="99" fill="hold">
                            <p:stCondLst>
                              <p:cond delay="2500"/>
                            </p:stCondLst>
                            <p:childTnLst>
                              <p:par>
                                <p:cTn id="100" presetID="22" presetClass="exit" presetSubtype="1" fill="hold" grpId="0" nodeType="afterEffect">
                                  <p:stCondLst>
                                    <p:cond delay="0"/>
                                  </p:stCondLst>
                                  <p:childTnLst>
                                    <p:animEffect transition="out" filter="wipe(up)">
                                      <p:cBhvr>
                                        <p:cTn id="101" dur="500"/>
                                        <p:tgtEl>
                                          <p:spTgt spid="40"/>
                                        </p:tgtEl>
                                      </p:cBhvr>
                                    </p:animEffect>
                                    <p:set>
                                      <p:cBhvr>
                                        <p:cTn id="102" dur="1" fill="hold">
                                          <p:stCondLst>
                                            <p:cond delay="499"/>
                                          </p:stCondLst>
                                        </p:cTn>
                                        <p:tgtEl>
                                          <p:spTgt spid="40"/>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1"/>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43"/>
                                        </p:tgtEl>
                                        <p:attrNameLst>
                                          <p:attrName>style.visibility</p:attrName>
                                        </p:attrNameLst>
                                      </p:cBhvr>
                                      <p:to>
                                        <p:strVal val="visible"/>
                                      </p:to>
                                    </p:set>
                                  </p:childTnLst>
                                </p:cTn>
                              </p:par>
                              <p:par>
                                <p:cTn id="109" presetID="22" presetClass="emph" presetSubtype="0" repeatCount="5000" fill="hold" grpId="1" nodeType="withEffect">
                                  <p:stCondLst>
                                    <p:cond delay="0"/>
                                  </p:stCondLst>
                                  <p:childTnLst>
                                    <p:animClr clrSpc="hsl" dir="cw">
                                      <p:cBhvr override="childStyle">
                                        <p:cTn id="110" dur="500" fill="hold"/>
                                        <p:tgtEl>
                                          <p:spTgt spid="41"/>
                                        </p:tgtEl>
                                        <p:attrNameLst>
                                          <p:attrName>style.color</p:attrName>
                                        </p:attrNameLst>
                                      </p:cBhvr>
                                      <p:by>
                                        <p:hsl h="-7200000" s="0" l="0"/>
                                      </p:by>
                                    </p:animClr>
                                    <p:animClr clrSpc="hsl" dir="cw">
                                      <p:cBhvr>
                                        <p:cTn id="111" dur="500" fill="hold"/>
                                        <p:tgtEl>
                                          <p:spTgt spid="41"/>
                                        </p:tgtEl>
                                        <p:attrNameLst>
                                          <p:attrName>fillcolor</p:attrName>
                                        </p:attrNameLst>
                                      </p:cBhvr>
                                      <p:by>
                                        <p:hsl h="-7200000" s="0" l="0"/>
                                      </p:by>
                                    </p:animClr>
                                    <p:animClr clrSpc="hsl" dir="cw">
                                      <p:cBhvr>
                                        <p:cTn id="112" dur="500" fill="hold"/>
                                        <p:tgtEl>
                                          <p:spTgt spid="41"/>
                                        </p:tgtEl>
                                        <p:attrNameLst>
                                          <p:attrName>stroke.color</p:attrName>
                                        </p:attrNameLst>
                                      </p:cBhvr>
                                      <p:by>
                                        <p:hsl h="-7200000" s="0" l="0"/>
                                      </p:by>
                                    </p:animClr>
                                    <p:set>
                                      <p:cBhvr>
                                        <p:cTn id="113" dur="500" fill="hold"/>
                                        <p:tgtEl>
                                          <p:spTgt spid="41"/>
                                        </p:tgtEl>
                                        <p:attrNameLst>
                                          <p:attrName>fill.type</p:attrName>
                                        </p:attrNameLst>
                                      </p:cBhvr>
                                      <p:to>
                                        <p:strVal val="solid"/>
                                      </p:to>
                                    </p:set>
                                  </p:childTnLst>
                                </p:cTn>
                              </p:par>
                              <p:par>
                                <p:cTn id="114" presetID="22" presetClass="emph" presetSubtype="0" repeatCount="5000" fill="hold" grpId="1" nodeType="withEffect">
                                  <p:stCondLst>
                                    <p:cond delay="0"/>
                                  </p:stCondLst>
                                  <p:childTnLst>
                                    <p:animClr clrSpc="hsl" dir="cw">
                                      <p:cBhvr override="childStyle">
                                        <p:cTn id="115" dur="500" fill="hold"/>
                                        <p:tgtEl>
                                          <p:spTgt spid="43"/>
                                        </p:tgtEl>
                                        <p:attrNameLst>
                                          <p:attrName>style.color</p:attrName>
                                        </p:attrNameLst>
                                      </p:cBhvr>
                                      <p:by>
                                        <p:hsl h="-7200000" s="0" l="0"/>
                                      </p:by>
                                    </p:animClr>
                                    <p:animClr clrSpc="hsl" dir="cw">
                                      <p:cBhvr>
                                        <p:cTn id="116" dur="500" fill="hold"/>
                                        <p:tgtEl>
                                          <p:spTgt spid="43"/>
                                        </p:tgtEl>
                                        <p:attrNameLst>
                                          <p:attrName>fillcolor</p:attrName>
                                        </p:attrNameLst>
                                      </p:cBhvr>
                                      <p:by>
                                        <p:hsl h="-7200000" s="0" l="0"/>
                                      </p:by>
                                    </p:animClr>
                                    <p:animClr clrSpc="hsl" dir="cw">
                                      <p:cBhvr>
                                        <p:cTn id="117" dur="500" fill="hold"/>
                                        <p:tgtEl>
                                          <p:spTgt spid="43"/>
                                        </p:tgtEl>
                                        <p:attrNameLst>
                                          <p:attrName>stroke.color</p:attrName>
                                        </p:attrNameLst>
                                      </p:cBhvr>
                                      <p:by>
                                        <p:hsl h="-7200000" s="0" l="0"/>
                                      </p:by>
                                    </p:animClr>
                                    <p:set>
                                      <p:cBhvr>
                                        <p:cTn id="118" dur="500" fill="hold"/>
                                        <p:tgtEl>
                                          <p:spTgt spid="43"/>
                                        </p:tgtEl>
                                        <p:attrNameLst>
                                          <p:attrName>fill.type</p:attrName>
                                        </p:attrNameLst>
                                      </p:cBhvr>
                                      <p:to>
                                        <p:strVal val="solid"/>
                                      </p:to>
                                    </p:set>
                                  </p:childTnLst>
                                </p:cTn>
                              </p:par>
                            </p:childTnLst>
                          </p:cTn>
                        </p:par>
                        <p:par>
                          <p:cTn id="119" fill="hold">
                            <p:stCondLst>
                              <p:cond delay="2500"/>
                            </p:stCondLst>
                            <p:childTnLst>
                              <p:par>
                                <p:cTn id="120" presetID="1" presetClass="exit" presetSubtype="0" fill="hold" grpId="2" nodeType="afterEffect">
                                  <p:stCondLst>
                                    <p:cond delay="0"/>
                                  </p:stCondLst>
                                  <p:childTnLst>
                                    <p:set>
                                      <p:cBhvr>
                                        <p:cTn id="121" dur="1" fill="hold">
                                          <p:stCondLst>
                                            <p:cond delay="0"/>
                                          </p:stCondLst>
                                        </p:cTn>
                                        <p:tgtEl>
                                          <p:spTgt spid="41"/>
                                        </p:tgtEl>
                                        <p:attrNameLst>
                                          <p:attrName>style.visibility</p:attrName>
                                        </p:attrNameLst>
                                      </p:cBhvr>
                                      <p:to>
                                        <p:strVal val="hidden"/>
                                      </p:to>
                                    </p:set>
                                  </p:childTnLst>
                                </p:cTn>
                              </p:par>
                            </p:childTnLst>
                          </p:cTn>
                        </p:par>
                        <p:par>
                          <p:cTn id="122" fill="hold">
                            <p:stCondLst>
                              <p:cond delay="2500"/>
                            </p:stCondLst>
                            <p:childTnLst>
                              <p:par>
                                <p:cTn id="123" presetID="1" presetClass="exit" presetSubtype="0" fill="hold" grpId="2" nodeType="afterEffect">
                                  <p:stCondLst>
                                    <p:cond delay="0"/>
                                  </p:stCondLst>
                                  <p:childTnLst>
                                    <p:set>
                                      <p:cBhvr>
                                        <p:cTn id="124" dur="1" fill="hold">
                                          <p:stCondLst>
                                            <p:cond delay="0"/>
                                          </p:stCondLst>
                                        </p:cTn>
                                        <p:tgtEl>
                                          <p:spTgt spid="43"/>
                                        </p:tgtEl>
                                        <p:attrNameLst>
                                          <p:attrName>style.visibility</p:attrName>
                                        </p:attrNameLst>
                                      </p:cBhvr>
                                      <p:to>
                                        <p:strVal val="hidden"/>
                                      </p:to>
                                    </p:set>
                                  </p:childTnLst>
                                </p:cTn>
                              </p:par>
                            </p:childTnLst>
                          </p:cTn>
                        </p:par>
                        <p:par>
                          <p:cTn id="125" fill="hold">
                            <p:stCondLst>
                              <p:cond delay="2500"/>
                            </p:stCondLst>
                            <p:childTnLst>
                              <p:par>
                                <p:cTn id="126" presetID="22" presetClass="exit" presetSubtype="1" fill="hold" grpId="0" nodeType="afterEffect">
                                  <p:stCondLst>
                                    <p:cond delay="0"/>
                                  </p:stCondLst>
                                  <p:childTnLst>
                                    <p:animEffect transition="out" filter="wipe(up)">
                                      <p:cBhvr>
                                        <p:cTn id="127" dur="500"/>
                                        <p:tgtEl>
                                          <p:spTgt spid="42"/>
                                        </p:tgtEl>
                                      </p:cBhvr>
                                    </p:animEffect>
                                    <p:set>
                                      <p:cBhvr>
                                        <p:cTn id="128" dur="1" fill="hold">
                                          <p:stCondLst>
                                            <p:cond delay="499"/>
                                          </p:stCondLst>
                                        </p:cTn>
                                        <p:tgtEl>
                                          <p:spTgt spid="42"/>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44"/>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45"/>
                                        </p:tgtEl>
                                        <p:attrNameLst>
                                          <p:attrName>style.visibility</p:attrName>
                                        </p:attrNameLst>
                                      </p:cBhvr>
                                      <p:to>
                                        <p:strVal val="visible"/>
                                      </p:to>
                                    </p:set>
                                  </p:childTnLst>
                                </p:cTn>
                              </p:par>
                              <p:par>
                                <p:cTn id="135" presetID="22" presetClass="emph" presetSubtype="0" repeatCount="5000" fill="hold" grpId="1" nodeType="withEffect">
                                  <p:stCondLst>
                                    <p:cond delay="0"/>
                                  </p:stCondLst>
                                  <p:childTnLst>
                                    <p:animClr clrSpc="hsl" dir="cw">
                                      <p:cBhvr override="childStyle">
                                        <p:cTn id="136" dur="500" fill="hold"/>
                                        <p:tgtEl>
                                          <p:spTgt spid="44"/>
                                        </p:tgtEl>
                                        <p:attrNameLst>
                                          <p:attrName>style.color</p:attrName>
                                        </p:attrNameLst>
                                      </p:cBhvr>
                                      <p:by>
                                        <p:hsl h="-7200000" s="0" l="0"/>
                                      </p:by>
                                    </p:animClr>
                                    <p:animClr clrSpc="hsl" dir="cw">
                                      <p:cBhvr>
                                        <p:cTn id="137" dur="500" fill="hold"/>
                                        <p:tgtEl>
                                          <p:spTgt spid="44"/>
                                        </p:tgtEl>
                                        <p:attrNameLst>
                                          <p:attrName>fillcolor</p:attrName>
                                        </p:attrNameLst>
                                      </p:cBhvr>
                                      <p:by>
                                        <p:hsl h="-7200000" s="0" l="0"/>
                                      </p:by>
                                    </p:animClr>
                                    <p:animClr clrSpc="hsl" dir="cw">
                                      <p:cBhvr>
                                        <p:cTn id="138" dur="500" fill="hold"/>
                                        <p:tgtEl>
                                          <p:spTgt spid="44"/>
                                        </p:tgtEl>
                                        <p:attrNameLst>
                                          <p:attrName>stroke.color</p:attrName>
                                        </p:attrNameLst>
                                      </p:cBhvr>
                                      <p:by>
                                        <p:hsl h="-7200000" s="0" l="0"/>
                                      </p:by>
                                    </p:animClr>
                                    <p:set>
                                      <p:cBhvr>
                                        <p:cTn id="139" dur="500" fill="hold"/>
                                        <p:tgtEl>
                                          <p:spTgt spid="44"/>
                                        </p:tgtEl>
                                        <p:attrNameLst>
                                          <p:attrName>fill.type</p:attrName>
                                        </p:attrNameLst>
                                      </p:cBhvr>
                                      <p:to>
                                        <p:strVal val="solid"/>
                                      </p:to>
                                    </p:set>
                                  </p:childTnLst>
                                </p:cTn>
                              </p:par>
                              <p:par>
                                <p:cTn id="140" presetID="22" presetClass="emph" presetSubtype="0" repeatCount="5000" fill="hold" grpId="1" nodeType="withEffect">
                                  <p:stCondLst>
                                    <p:cond delay="0"/>
                                  </p:stCondLst>
                                  <p:childTnLst>
                                    <p:animClr clrSpc="hsl" dir="cw">
                                      <p:cBhvr override="childStyle">
                                        <p:cTn id="141" dur="500" fill="hold"/>
                                        <p:tgtEl>
                                          <p:spTgt spid="45"/>
                                        </p:tgtEl>
                                        <p:attrNameLst>
                                          <p:attrName>style.color</p:attrName>
                                        </p:attrNameLst>
                                      </p:cBhvr>
                                      <p:by>
                                        <p:hsl h="-7200000" s="0" l="0"/>
                                      </p:by>
                                    </p:animClr>
                                    <p:animClr clrSpc="hsl" dir="cw">
                                      <p:cBhvr>
                                        <p:cTn id="142" dur="500" fill="hold"/>
                                        <p:tgtEl>
                                          <p:spTgt spid="45"/>
                                        </p:tgtEl>
                                        <p:attrNameLst>
                                          <p:attrName>fillcolor</p:attrName>
                                        </p:attrNameLst>
                                      </p:cBhvr>
                                      <p:by>
                                        <p:hsl h="-7200000" s="0" l="0"/>
                                      </p:by>
                                    </p:animClr>
                                    <p:animClr clrSpc="hsl" dir="cw">
                                      <p:cBhvr>
                                        <p:cTn id="143" dur="500" fill="hold"/>
                                        <p:tgtEl>
                                          <p:spTgt spid="45"/>
                                        </p:tgtEl>
                                        <p:attrNameLst>
                                          <p:attrName>stroke.color</p:attrName>
                                        </p:attrNameLst>
                                      </p:cBhvr>
                                      <p:by>
                                        <p:hsl h="-7200000" s="0" l="0"/>
                                      </p:by>
                                    </p:animClr>
                                    <p:set>
                                      <p:cBhvr>
                                        <p:cTn id="144" dur="500" fill="hold"/>
                                        <p:tgtEl>
                                          <p:spTgt spid="45"/>
                                        </p:tgtEl>
                                        <p:attrNameLst>
                                          <p:attrName>fill.type</p:attrName>
                                        </p:attrNameLst>
                                      </p:cBhvr>
                                      <p:to>
                                        <p:strVal val="solid"/>
                                      </p:to>
                                    </p:set>
                                  </p:childTnLst>
                                </p:cTn>
                              </p:par>
                            </p:childTnLst>
                          </p:cTn>
                        </p:par>
                        <p:par>
                          <p:cTn id="145" fill="hold">
                            <p:stCondLst>
                              <p:cond delay="2500"/>
                            </p:stCondLst>
                            <p:childTnLst>
                              <p:par>
                                <p:cTn id="146" presetID="1" presetClass="exit" presetSubtype="0" fill="hold" grpId="2" nodeType="afterEffect">
                                  <p:stCondLst>
                                    <p:cond delay="0"/>
                                  </p:stCondLst>
                                  <p:childTnLst>
                                    <p:set>
                                      <p:cBhvr>
                                        <p:cTn id="147" dur="1" fill="hold">
                                          <p:stCondLst>
                                            <p:cond delay="0"/>
                                          </p:stCondLst>
                                        </p:cTn>
                                        <p:tgtEl>
                                          <p:spTgt spid="44"/>
                                        </p:tgtEl>
                                        <p:attrNameLst>
                                          <p:attrName>style.visibility</p:attrName>
                                        </p:attrNameLst>
                                      </p:cBhvr>
                                      <p:to>
                                        <p:strVal val="hidden"/>
                                      </p:to>
                                    </p:set>
                                  </p:childTnLst>
                                </p:cTn>
                              </p:par>
                            </p:childTnLst>
                          </p:cTn>
                        </p:par>
                        <p:par>
                          <p:cTn id="148" fill="hold">
                            <p:stCondLst>
                              <p:cond delay="2500"/>
                            </p:stCondLst>
                            <p:childTnLst>
                              <p:par>
                                <p:cTn id="149" presetID="1" presetClass="exit" presetSubtype="0" fill="hold" grpId="2" nodeType="afterEffect">
                                  <p:stCondLst>
                                    <p:cond delay="0"/>
                                  </p:stCondLst>
                                  <p:childTnLst>
                                    <p:set>
                                      <p:cBhvr>
                                        <p:cTn id="150" dur="1" fill="hold">
                                          <p:stCondLst>
                                            <p:cond delay="0"/>
                                          </p:stCondLst>
                                        </p:cTn>
                                        <p:tgtEl>
                                          <p:spTgt spid="45"/>
                                        </p:tgtEl>
                                        <p:attrNameLst>
                                          <p:attrName>style.visibility</p:attrName>
                                        </p:attrNameLst>
                                      </p:cBhvr>
                                      <p:to>
                                        <p:strVal val="hidden"/>
                                      </p:to>
                                    </p:set>
                                  </p:childTnLst>
                                </p:cTn>
                              </p:par>
                            </p:childTnLst>
                          </p:cTn>
                        </p:par>
                        <p:par>
                          <p:cTn id="151" fill="hold">
                            <p:stCondLst>
                              <p:cond delay="2500"/>
                            </p:stCondLst>
                            <p:childTnLst>
                              <p:par>
                                <p:cTn id="152" presetID="22" presetClass="exit" presetSubtype="1" fill="hold" grpId="0" nodeType="afterEffect">
                                  <p:stCondLst>
                                    <p:cond delay="0"/>
                                  </p:stCondLst>
                                  <p:childTnLst>
                                    <p:animEffect transition="out" filter="wipe(up)">
                                      <p:cBhvr>
                                        <p:cTn id="153" dur="500"/>
                                        <p:tgtEl>
                                          <p:spTgt spid="46"/>
                                        </p:tgtEl>
                                      </p:cBhvr>
                                    </p:animEffect>
                                    <p:set>
                                      <p:cBhvr>
                                        <p:cTn id="154" dur="1" fill="hold">
                                          <p:stCondLst>
                                            <p:cond delay="499"/>
                                          </p:stCondLst>
                                        </p:cTn>
                                        <p:tgtEl>
                                          <p:spTgt spid="46"/>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47"/>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48"/>
                                        </p:tgtEl>
                                        <p:attrNameLst>
                                          <p:attrName>style.visibility</p:attrName>
                                        </p:attrNameLst>
                                      </p:cBhvr>
                                      <p:to>
                                        <p:strVal val="visible"/>
                                      </p:to>
                                    </p:set>
                                  </p:childTnLst>
                                </p:cTn>
                              </p:par>
                              <p:par>
                                <p:cTn id="161" presetID="22" presetClass="emph" presetSubtype="0" repeatCount="5000" fill="hold" grpId="1" nodeType="withEffect">
                                  <p:stCondLst>
                                    <p:cond delay="0"/>
                                  </p:stCondLst>
                                  <p:childTnLst>
                                    <p:animClr clrSpc="hsl" dir="cw">
                                      <p:cBhvr override="childStyle">
                                        <p:cTn id="162" dur="500" fill="hold"/>
                                        <p:tgtEl>
                                          <p:spTgt spid="47"/>
                                        </p:tgtEl>
                                        <p:attrNameLst>
                                          <p:attrName>style.color</p:attrName>
                                        </p:attrNameLst>
                                      </p:cBhvr>
                                      <p:by>
                                        <p:hsl h="-7200000" s="0" l="0"/>
                                      </p:by>
                                    </p:animClr>
                                    <p:animClr clrSpc="hsl" dir="cw">
                                      <p:cBhvr>
                                        <p:cTn id="163" dur="500" fill="hold"/>
                                        <p:tgtEl>
                                          <p:spTgt spid="47"/>
                                        </p:tgtEl>
                                        <p:attrNameLst>
                                          <p:attrName>fillcolor</p:attrName>
                                        </p:attrNameLst>
                                      </p:cBhvr>
                                      <p:by>
                                        <p:hsl h="-7200000" s="0" l="0"/>
                                      </p:by>
                                    </p:animClr>
                                    <p:animClr clrSpc="hsl" dir="cw">
                                      <p:cBhvr>
                                        <p:cTn id="164" dur="500" fill="hold"/>
                                        <p:tgtEl>
                                          <p:spTgt spid="47"/>
                                        </p:tgtEl>
                                        <p:attrNameLst>
                                          <p:attrName>stroke.color</p:attrName>
                                        </p:attrNameLst>
                                      </p:cBhvr>
                                      <p:by>
                                        <p:hsl h="-7200000" s="0" l="0"/>
                                      </p:by>
                                    </p:animClr>
                                    <p:set>
                                      <p:cBhvr>
                                        <p:cTn id="165" dur="500" fill="hold"/>
                                        <p:tgtEl>
                                          <p:spTgt spid="47"/>
                                        </p:tgtEl>
                                        <p:attrNameLst>
                                          <p:attrName>fill.type</p:attrName>
                                        </p:attrNameLst>
                                      </p:cBhvr>
                                      <p:to>
                                        <p:strVal val="solid"/>
                                      </p:to>
                                    </p:set>
                                  </p:childTnLst>
                                </p:cTn>
                              </p:par>
                              <p:par>
                                <p:cTn id="166" presetID="22" presetClass="emph" presetSubtype="0" repeatCount="5000" fill="hold" grpId="1" nodeType="withEffect">
                                  <p:stCondLst>
                                    <p:cond delay="0"/>
                                  </p:stCondLst>
                                  <p:childTnLst>
                                    <p:animClr clrSpc="hsl" dir="cw">
                                      <p:cBhvr override="childStyle">
                                        <p:cTn id="167" dur="500" fill="hold"/>
                                        <p:tgtEl>
                                          <p:spTgt spid="48"/>
                                        </p:tgtEl>
                                        <p:attrNameLst>
                                          <p:attrName>style.color</p:attrName>
                                        </p:attrNameLst>
                                      </p:cBhvr>
                                      <p:by>
                                        <p:hsl h="-7200000" s="0" l="0"/>
                                      </p:by>
                                    </p:animClr>
                                    <p:animClr clrSpc="hsl" dir="cw">
                                      <p:cBhvr>
                                        <p:cTn id="168" dur="500" fill="hold"/>
                                        <p:tgtEl>
                                          <p:spTgt spid="48"/>
                                        </p:tgtEl>
                                        <p:attrNameLst>
                                          <p:attrName>fillcolor</p:attrName>
                                        </p:attrNameLst>
                                      </p:cBhvr>
                                      <p:by>
                                        <p:hsl h="-7200000" s="0" l="0"/>
                                      </p:by>
                                    </p:animClr>
                                    <p:animClr clrSpc="hsl" dir="cw">
                                      <p:cBhvr>
                                        <p:cTn id="169" dur="500" fill="hold"/>
                                        <p:tgtEl>
                                          <p:spTgt spid="48"/>
                                        </p:tgtEl>
                                        <p:attrNameLst>
                                          <p:attrName>stroke.color</p:attrName>
                                        </p:attrNameLst>
                                      </p:cBhvr>
                                      <p:by>
                                        <p:hsl h="-7200000" s="0" l="0"/>
                                      </p:by>
                                    </p:animClr>
                                    <p:set>
                                      <p:cBhvr>
                                        <p:cTn id="170" dur="500" fill="hold"/>
                                        <p:tgtEl>
                                          <p:spTgt spid="48"/>
                                        </p:tgtEl>
                                        <p:attrNameLst>
                                          <p:attrName>fill.type</p:attrName>
                                        </p:attrNameLst>
                                      </p:cBhvr>
                                      <p:to>
                                        <p:strVal val="solid"/>
                                      </p:to>
                                    </p:set>
                                  </p:childTnLst>
                                </p:cTn>
                              </p:par>
                            </p:childTnLst>
                          </p:cTn>
                        </p:par>
                        <p:par>
                          <p:cTn id="171" fill="hold">
                            <p:stCondLst>
                              <p:cond delay="2500"/>
                            </p:stCondLst>
                            <p:childTnLst>
                              <p:par>
                                <p:cTn id="172" presetID="1" presetClass="exit" presetSubtype="0" fill="hold" grpId="2" nodeType="afterEffect">
                                  <p:stCondLst>
                                    <p:cond delay="0"/>
                                  </p:stCondLst>
                                  <p:childTnLst>
                                    <p:set>
                                      <p:cBhvr>
                                        <p:cTn id="173" dur="1" fill="hold">
                                          <p:stCondLst>
                                            <p:cond delay="0"/>
                                          </p:stCondLst>
                                        </p:cTn>
                                        <p:tgtEl>
                                          <p:spTgt spid="47"/>
                                        </p:tgtEl>
                                        <p:attrNameLst>
                                          <p:attrName>style.visibility</p:attrName>
                                        </p:attrNameLst>
                                      </p:cBhvr>
                                      <p:to>
                                        <p:strVal val="hidden"/>
                                      </p:to>
                                    </p:set>
                                  </p:childTnLst>
                                </p:cTn>
                              </p:par>
                            </p:childTnLst>
                          </p:cTn>
                        </p:par>
                        <p:par>
                          <p:cTn id="174" fill="hold">
                            <p:stCondLst>
                              <p:cond delay="2500"/>
                            </p:stCondLst>
                            <p:childTnLst>
                              <p:par>
                                <p:cTn id="175" presetID="1" presetClass="exit" presetSubtype="0" fill="hold" grpId="2" nodeType="afterEffect">
                                  <p:stCondLst>
                                    <p:cond delay="0"/>
                                  </p:stCondLst>
                                  <p:childTnLst>
                                    <p:set>
                                      <p:cBhvr>
                                        <p:cTn id="176" dur="1" fill="hold">
                                          <p:stCondLst>
                                            <p:cond delay="0"/>
                                          </p:stCondLst>
                                        </p:cTn>
                                        <p:tgtEl>
                                          <p:spTgt spid="48"/>
                                        </p:tgtEl>
                                        <p:attrNameLst>
                                          <p:attrName>style.visibility</p:attrName>
                                        </p:attrNameLst>
                                      </p:cBhvr>
                                      <p:to>
                                        <p:strVal val="hidden"/>
                                      </p:to>
                                    </p:set>
                                  </p:childTnLst>
                                </p:cTn>
                              </p:par>
                            </p:childTnLst>
                          </p:cTn>
                        </p:par>
                        <p:par>
                          <p:cTn id="177" fill="hold">
                            <p:stCondLst>
                              <p:cond delay="2500"/>
                            </p:stCondLst>
                            <p:childTnLst>
                              <p:par>
                                <p:cTn id="178" presetID="22" presetClass="exit" presetSubtype="1" fill="hold" grpId="0" nodeType="afterEffect">
                                  <p:stCondLst>
                                    <p:cond delay="0"/>
                                  </p:stCondLst>
                                  <p:childTnLst>
                                    <p:animEffect transition="out" filter="wipe(up)">
                                      <p:cBhvr>
                                        <p:cTn id="179" dur="500"/>
                                        <p:tgtEl>
                                          <p:spTgt spid="49"/>
                                        </p:tgtEl>
                                      </p:cBhvr>
                                    </p:animEffect>
                                    <p:set>
                                      <p:cBhvr>
                                        <p:cTn id="180" dur="1" fill="hold">
                                          <p:stCondLst>
                                            <p:cond delay="499"/>
                                          </p:stCondLst>
                                        </p:cTn>
                                        <p:tgtEl>
                                          <p:spTgt spid="49"/>
                                        </p:tgtEl>
                                        <p:attrNameLst>
                                          <p:attrName>style.visibility</p:attrName>
                                        </p:attrNameLst>
                                      </p:cBhvr>
                                      <p:to>
                                        <p:strVal val="hidden"/>
                                      </p:to>
                                    </p:set>
                                  </p:childTnLst>
                                </p:cTn>
                              </p:par>
                            </p:childTnLst>
                          </p:cTn>
                        </p:par>
                      </p:childTnLst>
                    </p:cTn>
                  </p:par>
                  <p:par>
                    <p:cTn id="181" fill="hold">
                      <p:stCondLst>
                        <p:cond delay="indefinite"/>
                      </p:stCondLst>
                      <p:childTnLst>
                        <p:par>
                          <p:cTn id="182" fill="hold">
                            <p:stCondLst>
                              <p:cond delay="0"/>
                            </p:stCondLst>
                            <p:childTnLst>
                              <p:par>
                                <p:cTn id="183" presetID="1" presetClass="entr" presetSubtype="0" fill="hold" grpId="0" nodeType="clickEffect">
                                  <p:stCondLst>
                                    <p:cond delay="0"/>
                                  </p:stCondLst>
                                  <p:childTnLst>
                                    <p:set>
                                      <p:cBhvr>
                                        <p:cTn id="184" dur="1" fill="hold">
                                          <p:stCondLst>
                                            <p:cond delay="0"/>
                                          </p:stCondLst>
                                        </p:cTn>
                                        <p:tgtEl>
                                          <p:spTgt spid="50"/>
                                        </p:tgtEl>
                                        <p:attrNameLst>
                                          <p:attrName>style.visibility</p:attrName>
                                        </p:attrNameLst>
                                      </p:cBhvr>
                                      <p:to>
                                        <p:strVal val="visible"/>
                                      </p:to>
                                    </p:set>
                                  </p:childTnLst>
                                </p:cTn>
                              </p:par>
                              <p:par>
                                <p:cTn id="185" presetID="1" presetClass="entr" presetSubtype="0" fill="hold" grpId="0" nodeType="withEffect">
                                  <p:stCondLst>
                                    <p:cond delay="0"/>
                                  </p:stCondLst>
                                  <p:childTnLst>
                                    <p:set>
                                      <p:cBhvr>
                                        <p:cTn id="186" dur="1" fill="hold">
                                          <p:stCondLst>
                                            <p:cond delay="0"/>
                                          </p:stCondLst>
                                        </p:cTn>
                                        <p:tgtEl>
                                          <p:spTgt spid="51"/>
                                        </p:tgtEl>
                                        <p:attrNameLst>
                                          <p:attrName>style.visibility</p:attrName>
                                        </p:attrNameLst>
                                      </p:cBhvr>
                                      <p:to>
                                        <p:strVal val="visible"/>
                                      </p:to>
                                    </p:set>
                                  </p:childTnLst>
                                </p:cTn>
                              </p:par>
                              <p:par>
                                <p:cTn id="187" presetID="22" presetClass="emph" presetSubtype="0" repeatCount="5000" fill="hold" grpId="1" nodeType="withEffect">
                                  <p:stCondLst>
                                    <p:cond delay="0"/>
                                  </p:stCondLst>
                                  <p:childTnLst>
                                    <p:animClr clrSpc="hsl" dir="cw">
                                      <p:cBhvr override="childStyle">
                                        <p:cTn id="188" dur="500" fill="hold"/>
                                        <p:tgtEl>
                                          <p:spTgt spid="50"/>
                                        </p:tgtEl>
                                        <p:attrNameLst>
                                          <p:attrName>style.color</p:attrName>
                                        </p:attrNameLst>
                                      </p:cBhvr>
                                      <p:by>
                                        <p:hsl h="-7200000" s="0" l="0"/>
                                      </p:by>
                                    </p:animClr>
                                    <p:animClr clrSpc="hsl" dir="cw">
                                      <p:cBhvr>
                                        <p:cTn id="189" dur="500" fill="hold"/>
                                        <p:tgtEl>
                                          <p:spTgt spid="50"/>
                                        </p:tgtEl>
                                        <p:attrNameLst>
                                          <p:attrName>fillcolor</p:attrName>
                                        </p:attrNameLst>
                                      </p:cBhvr>
                                      <p:by>
                                        <p:hsl h="-7200000" s="0" l="0"/>
                                      </p:by>
                                    </p:animClr>
                                    <p:animClr clrSpc="hsl" dir="cw">
                                      <p:cBhvr>
                                        <p:cTn id="190" dur="500" fill="hold"/>
                                        <p:tgtEl>
                                          <p:spTgt spid="50"/>
                                        </p:tgtEl>
                                        <p:attrNameLst>
                                          <p:attrName>stroke.color</p:attrName>
                                        </p:attrNameLst>
                                      </p:cBhvr>
                                      <p:by>
                                        <p:hsl h="-7200000" s="0" l="0"/>
                                      </p:by>
                                    </p:animClr>
                                    <p:set>
                                      <p:cBhvr>
                                        <p:cTn id="191" dur="500" fill="hold"/>
                                        <p:tgtEl>
                                          <p:spTgt spid="50"/>
                                        </p:tgtEl>
                                        <p:attrNameLst>
                                          <p:attrName>fill.type</p:attrName>
                                        </p:attrNameLst>
                                      </p:cBhvr>
                                      <p:to>
                                        <p:strVal val="solid"/>
                                      </p:to>
                                    </p:set>
                                  </p:childTnLst>
                                </p:cTn>
                              </p:par>
                              <p:par>
                                <p:cTn id="192" presetID="22" presetClass="emph" presetSubtype="0" repeatCount="5000" fill="hold" grpId="1" nodeType="withEffect">
                                  <p:stCondLst>
                                    <p:cond delay="0"/>
                                  </p:stCondLst>
                                  <p:childTnLst>
                                    <p:animClr clrSpc="hsl" dir="cw">
                                      <p:cBhvr override="childStyle">
                                        <p:cTn id="193" dur="500" fill="hold"/>
                                        <p:tgtEl>
                                          <p:spTgt spid="51"/>
                                        </p:tgtEl>
                                        <p:attrNameLst>
                                          <p:attrName>style.color</p:attrName>
                                        </p:attrNameLst>
                                      </p:cBhvr>
                                      <p:by>
                                        <p:hsl h="-7200000" s="0" l="0"/>
                                      </p:by>
                                    </p:animClr>
                                    <p:animClr clrSpc="hsl" dir="cw">
                                      <p:cBhvr>
                                        <p:cTn id="194" dur="500" fill="hold"/>
                                        <p:tgtEl>
                                          <p:spTgt spid="51"/>
                                        </p:tgtEl>
                                        <p:attrNameLst>
                                          <p:attrName>fillcolor</p:attrName>
                                        </p:attrNameLst>
                                      </p:cBhvr>
                                      <p:by>
                                        <p:hsl h="-7200000" s="0" l="0"/>
                                      </p:by>
                                    </p:animClr>
                                    <p:animClr clrSpc="hsl" dir="cw">
                                      <p:cBhvr>
                                        <p:cTn id="195" dur="500" fill="hold"/>
                                        <p:tgtEl>
                                          <p:spTgt spid="51"/>
                                        </p:tgtEl>
                                        <p:attrNameLst>
                                          <p:attrName>stroke.color</p:attrName>
                                        </p:attrNameLst>
                                      </p:cBhvr>
                                      <p:by>
                                        <p:hsl h="-7200000" s="0" l="0"/>
                                      </p:by>
                                    </p:animClr>
                                    <p:set>
                                      <p:cBhvr>
                                        <p:cTn id="196" dur="500" fill="hold"/>
                                        <p:tgtEl>
                                          <p:spTgt spid="51"/>
                                        </p:tgtEl>
                                        <p:attrNameLst>
                                          <p:attrName>fill.type</p:attrName>
                                        </p:attrNameLst>
                                      </p:cBhvr>
                                      <p:to>
                                        <p:strVal val="solid"/>
                                      </p:to>
                                    </p:set>
                                  </p:childTnLst>
                                </p:cTn>
                              </p:par>
                            </p:childTnLst>
                          </p:cTn>
                        </p:par>
                        <p:par>
                          <p:cTn id="197" fill="hold">
                            <p:stCondLst>
                              <p:cond delay="2500"/>
                            </p:stCondLst>
                            <p:childTnLst>
                              <p:par>
                                <p:cTn id="198" presetID="1" presetClass="exit" presetSubtype="0" fill="hold" grpId="2" nodeType="afterEffect">
                                  <p:stCondLst>
                                    <p:cond delay="0"/>
                                  </p:stCondLst>
                                  <p:childTnLst>
                                    <p:set>
                                      <p:cBhvr>
                                        <p:cTn id="199" dur="1" fill="hold">
                                          <p:stCondLst>
                                            <p:cond delay="0"/>
                                          </p:stCondLst>
                                        </p:cTn>
                                        <p:tgtEl>
                                          <p:spTgt spid="51"/>
                                        </p:tgtEl>
                                        <p:attrNameLst>
                                          <p:attrName>style.visibility</p:attrName>
                                        </p:attrNameLst>
                                      </p:cBhvr>
                                      <p:to>
                                        <p:strVal val="hidden"/>
                                      </p:to>
                                    </p:set>
                                  </p:childTnLst>
                                </p:cTn>
                              </p:par>
                            </p:childTnLst>
                          </p:cTn>
                        </p:par>
                        <p:par>
                          <p:cTn id="200" fill="hold">
                            <p:stCondLst>
                              <p:cond delay="2500"/>
                            </p:stCondLst>
                            <p:childTnLst>
                              <p:par>
                                <p:cTn id="201" presetID="1" presetClass="exit" presetSubtype="0" fill="hold" grpId="2" nodeType="afterEffect">
                                  <p:stCondLst>
                                    <p:cond delay="0"/>
                                  </p:stCondLst>
                                  <p:childTnLst>
                                    <p:set>
                                      <p:cBhvr>
                                        <p:cTn id="202" dur="1" fill="hold">
                                          <p:stCondLst>
                                            <p:cond delay="0"/>
                                          </p:stCondLst>
                                        </p:cTn>
                                        <p:tgtEl>
                                          <p:spTgt spid="50"/>
                                        </p:tgtEl>
                                        <p:attrNameLst>
                                          <p:attrName>style.visibility</p:attrName>
                                        </p:attrNameLst>
                                      </p:cBhvr>
                                      <p:to>
                                        <p:strVal val="hidden"/>
                                      </p:to>
                                    </p:set>
                                  </p:childTnLst>
                                </p:cTn>
                              </p:par>
                            </p:childTnLst>
                          </p:cTn>
                        </p:par>
                        <p:par>
                          <p:cTn id="203" fill="hold">
                            <p:stCondLst>
                              <p:cond delay="2500"/>
                            </p:stCondLst>
                            <p:childTnLst>
                              <p:par>
                                <p:cTn id="204" presetID="22" presetClass="exit" presetSubtype="1" fill="hold" grpId="0" nodeType="afterEffect">
                                  <p:stCondLst>
                                    <p:cond delay="0"/>
                                  </p:stCondLst>
                                  <p:childTnLst>
                                    <p:animEffect transition="out" filter="wipe(up)">
                                      <p:cBhvr>
                                        <p:cTn id="205" dur="500"/>
                                        <p:tgtEl>
                                          <p:spTgt spid="52"/>
                                        </p:tgtEl>
                                      </p:cBhvr>
                                    </p:animEffect>
                                    <p:set>
                                      <p:cBhvr>
                                        <p:cTn id="206" dur="1" fill="hold">
                                          <p:stCondLst>
                                            <p:cond delay="499"/>
                                          </p:stCondLst>
                                        </p:cTn>
                                        <p:tgtEl>
                                          <p:spTgt spid="52"/>
                                        </p:tgtEl>
                                        <p:attrNameLst>
                                          <p:attrName>style.visibility</p:attrName>
                                        </p:attrNameLst>
                                      </p:cBhvr>
                                      <p:to>
                                        <p:strVal val="hidden"/>
                                      </p:to>
                                    </p:set>
                                  </p:childTnLst>
                                </p:cTn>
                              </p:par>
                            </p:childTnLst>
                          </p:cTn>
                        </p:par>
                      </p:childTnLst>
                    </p:cTn>
                  </p:par>
                  <p:par>
                    <p:cTn id="207" fill="hold">
                      <p:stCondLst>
                        <p:cond delay="indefinite"/>
                      </p:stCondLst>
                      <p:childTnLst>
                        <p:par>
                          <p:cTn id="208" fill="hold">
                            <p:stCondLst>
                              <p:cond delay="0"/>
                            </p:stCondLst>
                            <p:childTnLst>
                              <p:par>
                                <p:cTn id="209" presetID="22" presetClass="entr" presetSubtype="8" fill="hold" grpId="0" nodeType="clickEffect">
                                  <p:stCondLst>
                                    <p:cond delay="0"/>
                                  </p:stCondLst>
                                  <p:childTnLst>
                                    <p:set>
                                      <p:cBhvr>
                                        <p:cTn id="210" dur="1" fill="hold">
                                          <p:stCondLst>
                                            <p:cond delay="0"/>
                                          </p:stCondLst>
                                        </p:cTn>
                                        <p:tgtEl>
                                          <p:spTgt spid="53"/>
                                        </p:tgtEl>
                                        <p:attrNameLst>
                                          <p:attrName>style.visibility</p:attrName>
                                        </p:attrNameLst>
                                      </p:cBhvr>
                                      <p:to>
                                        <p:strVal val="visible"/>
                                      </p:to>
                                    </p:set>
                                    <p:animEffect transition="in" filter="wipe(left)">
                                      <p:cBhvr>
                                        <p:cTn id="21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3" grpId="0"/>
      <p:bldP spid="3" grpId="1"/>
      <p:bldP spid="3" grpId="2"/>
      <p:bldP spid="37" grpId="0"/>
      <p:bldP spid="37" grpId="1"/>
      <p:bldP spid="37" grpId="2"/>
      <p:bldP spid="4" grpId="0" animBg="1"/>
      <p:bldP spid="38" grpId="0"/>
      <p:bldP spid="38" grpId="1"/>
      <p:bldP spid="38" grpId="2"/>
      <p:bldP spid="39" grpId="0"/>
      <p:bldP spid="39" grpId="1"/>
      <p:bldP spid="39" grpId="2"/>
      <p:bldP spid="40" grpId="0" animBg="1"/>
      <p:bldP spid="41" grpId="0"/>
      <p:bldP spid="41" grpId="1"/>
      <p:bldP spid="41" grpId="2"/>
      <p:bldP spid="42" grpId="0" animBg="1"/>
      <p:bldP spid="43" grpId="0"/>
      <p:bldP spid="43" grpId="1"/>
      <p:bldP spid="43" grpId="2"/>
      <p:bldP spid="44" grpId="0"/>
      <p:bldP spid="44" grpId="1"/>
      <p:bldP spid="44" grpId="2"/>
      <p:bldP spid="45" grpId="0"/>
      <p:bldP spid="45" grpId="1"/>
      <p:bldP spid="45" grpId="2"/>
      <p:bldP spid="46" grpId="0" animBg="1"/>
      <p:bldP spid="47" grpId="0"/>
      <p:bldP spid="47" grpId="1"/>
      <p:bldP spid="47" grpId="2"/>
      <p:bldP spid="48" grpId="0"/>
      <p:bldP spid="48" grpId="1"/>
      <p:bldP spid="48" grpId="2"/>
      <p:bldP spid="49" grpId="0" animBg="1"/>
      <p:bldP spid="50" grpId="0"/>
      <p:bldP spid="50" grpId="1"/>
      <p:bldP spid="50" grpId="2"/>
      <p:bldP spid="51" grpId="0"/>
      <p:bldP spid="51" grpId="1"/>
      <p:bldP spid="51" grpId="2"/>
      <p:bldP spid="52" grpId="0" animBg="1"/>
      <p:bldP spid="53"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719394" y="527057"/>
            <a:ext cx="6381306" cy="923330"/>
          </a:xfrm>
          <a:prstGeom prst="rect">
            <a:avLst/>
          </a:prstGeom>
          <a:noFill/>
        </p:spPr>
        <p:txBody>
          <a:bodyPr wrap="square" rtlCol="0">
            <a:spAutoFit/>
          </a:bodyPr>
          <a:lstStyle/>
          <a:p>
            <a:pPr algn="ctr"/>
            <a:r>
              <a:rPr lang="en-US" sz="5400" b="1" dirty="0">
                <a:solidFill>
                  <a:srgbClr val="002060"/>
                </a:solidFill>
                <a:latin typeface="UTM Avo" panose="02040603050506020204" pitchFamily="18" charset="0"/>
              </a:rPr>
              <a:t>136204 x 4 = ?</a:t>
            </a:r>
          </a:p>
        </p:txBody>
      </p:sp>
      <p:pic>
        <p:nvPicPr>
          <p:cNvPr id="18" name="Picture 1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389" b="88148" l="8500" r="91400">
                        <a14:foregroundMark x1="65800" y1="11481" x2="69800" y2="12037"/>
                        <a14:foregroundMark x1="72300" y1="18148" x2="73700" y2="19630"/>
                        <a14:foregroundMark x1="79000" y1="19815" x2="83600" y2="22870"/>
                        <a14:foregroundMark x1="87700" y1="14074" x2="85100" y2="15741"/>
                        <a14:foregroundMark x1="52600" y1="38241" x2="58400" y2="41852"/>
                        <a14:foregroundMark x1="39200" y1="39630" x2="30000" y2="42130"/>
                        <a14:foregroundMark x1="46400" y1="59537" x2="50400" y2="55463"/>
                        <a14:foregroundMark x1="43700" y1="51296" x2="55100" y2="49259"/>
                        <a14:foregroundMark x1="68500" y1="54722" x2="59100" y2="64352"/>
                        <a14:foregroundMark x1="25800" y1="54259" x2="36500" y2="68148"/>
                        <a14:foregroundMark x1="33000" y1="66944" x2="37300" y2="62130"/>
                        <a14:foregroundMark x1="26100" y1="54815" x2="38000" y2="65278"/>
                        <a14:foregroundMark x1="24800" y1="52037" x2="35000" y2="59352"/>
                        <a14:foregroundMark x1="22300" y1="53796" x2="32700" y2="66481"/>
                        <a14:foregroundMark x1="26100" y1="60926" x2="33500" y2="68611"/>
                        <a14:foregroundMark x1="27800" y1="66944" x2="34300" y2="64630"/>
                        <a14:foregroundMark x1="26500" y1="48981" x2="30800" y2="52963"/>
                        <a14:foregroundMark x1="23300" y1="48796" x2="29300" y2="52963"/>
                        <a14:foregroundMark x1="65300" y1="48796" x2="57300" y2="66296"/>
                        <a14:foregroundMark x1="68500" y1="56852" x2="61000" y2="67407"/>
                        <a14:foregroundMark x1="63800" y1="66944" x2="60800" y2="68148"/>
                        <a14:foregroundMark x1="58300" y1="61944" x2="56300" y2="64907"/>
                        <a14:foregroundMark x1="70200" y1="50000" x2="68300" y2="55463"/>
                      </a14:backgroundRemoval>
                    </a14:imgEffect>
                  </a14:imgLayer>
                </a14:imgProps>
              </a:ext>
              <a:ext uri="{28A0092B-C50C-407E-A947-70E740481C1C}">
                <a14:useLocalDpi xmlns:a14="http://schemas.microsoft.com/office/drawing/2010/main" val="0"/>
              </a:ext>
            </a:extLst>
          </a:blip>
          <a:srcRect l="7713" t="5858" r="6725" b="12592"/>
          <a:stretch/>
        </p:blipFill>
        <p:spPr>
          <a:xfrm>
            <a:off x="10230716" y="4769845"/>
            <a:ext cx="2028606" cy="2088155"/>
          </a:xfrm>
          <a:prstGeom prst="rect">
            <a:avLst/>
          </a:prstGeom>
        </p:spPr>
      </p:pic>
      <p:pic>
        <p:nvPicPr>
          <p:cNvPr id="19" name="Picture 1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6667" b="73704" l="1800" r="97400">
                        <a14:foregroundMark x1="12300" y1="24722" x2="10500" y2="27315"/>
                        <a14:foregroundMark x1="13800" y1="31389" x2="15500" y2="30926"/>
                        <a14:foregroundMark x1="19800" y1="32778" x2="22700" y2="33519"/>
                        <a14:foregroundMark x1="25200" y1="27778" x2="23200" y2="28241"/>
                        <a14:foregroundMark x1="49100" y1="31667" x2="46500" y2="38148"/>
                        <a14:foregroundMark x1="46300" y1="30741" x2="45000" y2="36019"/>
                        <a14:foregroundMark x1="14500" y1="60463" x2="20700" y2="60648"/>
                        <a14:foregroundMark x1="15300" y1="59074" x2="18200" y2="56204"/>
                        <a14:foregroundMark x1="21200" y1="59444" x2="19200" y2="62685"/>
                        <a14:foregroundMark x1="52300" y1="44815" x2="65700" y2="44537"/>
                        <a14:foregroundMark x1="85700" y1="38981" x2="83100" y2="46389"/>
                        <a14:foregroundMark x1="81300" y1="39074" x2="82600" y2="54167"/>
                        <a14:foregroundMark x1="90200" y1="38148" x2="85700" y2="48889"/>
                        <a14:foregroundMark x1="81600" y1="36481" x2="83800" y2="40185"/>
                      </a14:backgroundRemoval>
                    </a14:imgEffect>
                  </a14:imgLayer>
                </a14:imgProps>
              </a:ext>
              <a:ext uri="{28A0092B-C50C-407E-A947-70E740481C1C}">
                <a14:useLocalDpi xmlns:a14="http://schemas.microsoft.com/office/drawing/2010/main" val="0"/>
              </a:ext>
            </a:extLst>
          </a:blip>
          <a:srcRect t="14612" b="25233"/>
          <a:stretch/>
        </p:blipFill>
        <p:spPr>
          <a:xfrm>
            <a:off x="-51533" y="5115213"/>
            <a:ext cx="3131289" cy="2034318"/>
          </a:xfrm>
          <a:prstGeom prst="rect">
            <a:avLst/>
          </a:prstGeom>
        </p:spPr>
      </p:pic>
      <p:pic>
        <p:nvPicPr>
          <p:cNvPr id="20" name="图片 20">
            <a:extLst>
              <a:ext uri="{FF2B5EF4-FFF2-40B4-BE49-F238E27FC236}">
                <a16:creationId xmlns="" xmlns:a16="http://schemas.microsoft.com/office/drawing/2014/main" id="{2F16F3FC-F880-482B-97B3-EA8445CFD293}"/>
              </a:ext>
            </a:extLst>
          </p:cNvPr>
          <p:cNvPicPr>
            <a:picLocks noChangeAspect="1"/>
          </p:cNvPicPr>
          <p:nvPr/>
        </p:nvPicPr>
        <p:blipFill rotWithShape="1">
          <a:blip r:embed="rId7">
            <a:extLst>
              <a:ext uri="{28A0092B-C50C-407E-A947-70E740481C1C}">
                <a14:useLocalDpi xmlns:a14="http://schemas.microsoft.com/office/drawing/2010/main" val="0"/>
              </a:ext>
            </a:extLst>
          </a:blip>
          <a:srcRect l="79109" t="32510" r="3721" b="39496"/>
          <a:stretch/>
        </p:blipFill>
        <p:spPr>
          <a:xfrm flipH="1">
            <a:off x="7262705" y="0"/>
            <a:ext cx="5218310" cy="3050887"/>
          </a:xfrm>
          <a:prstGeom prst="rect">
            <a:avLst/>
          </a:prstGeom>
        </p:spPr>
      </p:pic>
      <p:pic>
        <p:nvPicPr>
          <p:cNvPr id="21" name="图片 20">
            <a:extLst>
              <a:ext uri="{FF2B5EF4-FFF2-40B4-BE49-F238E27FC236}">
                <a16:creationId xmlns="" xmlns:a16="http://schemas.microsoft.com/office/drawing/2014/main" id="{2F16F3FC-F880-482B-97B3-EA8445CFD293}"/>
              </a:ext>
            </a:extLst>
          </p:cNvPr>
          <p:cNvPicPr>
            <a:picLocks noChangeAspect="1"/>
          </p:cNvPicPr>
          <p:nvPr/>
        </p:nvPicPr>
        <p:blipFill rotWithShape="1">
          <a:blip r:embed="rId7">
            <a:extLst>
              <a:ext uri="{28A0092B-C50C-407E-A947-70E740481C1C}">
                <a14:useLocalDpi xmlns:a14="http://schemas.microsoft.com/office/drawing/2010/main" val="0"/>
              </a:ext>
            </a:extLst>
          </a:blip>
          <a:srcRect l="79109" t="32510" r="3721" b="39496"/>
          <a:stretch/>
        </p:blipFill>
        <p:spPr>
          <a:xfrm>
            <a:off x="-51533" y="27691"/>
            <a:ext cx="4438299" cy="2594853"/>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770150374"/>
              </p:ext>
            </p:extLst>
          </p:nvPr>
        </p:nvGraphicFramePr>
        <p:xfrm>
          <a:off x="2044395" y="1450387"/>
          <a:ext cx="8118999" cy="3566160"/>
        </p:xfrm>
        <a:graphic>
          <a:graphicData uri="http://schemas.openxmlformats.org/drawingml/2006/table">
            <a:tbl>
              <a:tblPr firstRow="1" bandRow="1">
                <a:tableStyleId>{5940675A-B579-460E-94D1-54222C63F5DA}</a:tableStyleId>
              </a:tblPr>
              <a:tblGrid>
                <a:gridCol w="1159857">
                  <a:extLst>
                    <a:ext uri="{9D8B030D-6E8A-4147-A177-3AD203B41FA5}">
                      <a16:colId xmlns="" xmlns:a16="http://schemas.microsoft.com/office/drawing/2014/main" val="548271119"/>
                    </a:ext>
                  </a:extLst>
                </a:gridCol>
                <a:gridCol w="1159857">
                  <a:extLst>
                    <a:ext uri="{9D8B030D-6E8A-4147-A177-3AD203B41FA5}">
                      <a16:colId xmlns="" xmlns:a16="http://schemas.microsoft.com/office/drawing/2014/main" val="2531014255"/>
                    </a:ext>
                  </a:extLst>
                </a:gridCol>
                <a:gridCol w="1159857">
                  <a:extLst>
                    <a:ext uri="{9D8B030D-6E8A-4147-A177-3AD203B41FA5}">
                      <a16:colId xmlns="" xmlns:a16="http://schemas.microsoft.com/office/drawing/2014/main" val="1281650064"/>
                    </a:ext>
                  </a:extLst>
                </a:gridCol>
                <a:gridCol w="1159857">
                  <a:extLst>
                    <a:ext uri="{9D8B030D-6E8A-4147-A177-3AD203B41FA5}">
                      <a16:colId xmlns="" xmlns:a16="http://schemas.microsoft.com/office/drawing/2014/main" val="3246826884"/>
                    </a:ext>
                  </a:extLst>
                </a:gridCol>
                <a:gridCol w="1159857">
                  <a:extLst>
                    <a:ext uri="{9D8B030D-6E8A-4147-A177-3AD203B41FA5}">
                      <a16:colId xmlns="" xmlns:a16="http://schemas.microsoft.com/office/drawing/2014/main" val="3647380935"/>
                    </a:ext>
                  </a:extLst>
                </a:gridCol>
                <a:gridCol w="1159857">
                  <a:extLst>
                    <a:ext uri="{9D8B030D-6E8A-4147-A177-3AD203B41FA5}">
                      <a16:colId xmlns="" xmlns:a16="http://schemas.microsoft.com/office/drawing/2014/main" val="213405365"/>
                    </a:ext>
                  </a:extLst>
                </a:gridCol>
                <a:gridCol w="1159857">
                  <a:extLst>
                    <a:ext uri="{9D8B030D-6E8A-4147-A177-3AD203B41FA5}">
                      <a16:colId xmlns="" xmlns:a16="http://schemas.microsoft.com/office/drawing/2014/main" val="2810797054"/>
                    </a:ext>
                  </a:extLst>
                </a:gridCol>
              </a:tblGrid>
              <a:tr h="1050700">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3566166822"/>
                  </a:ext>
                </a:extLst>
              </a:tr>
              <a:tr h="1050700">
                <a:tc>
                  <a:txBody>
                    <a:bodyPr/>
                    <a:lstStyle/>
                    <a:p>
                      <a:pPr algn="ctr"/>
                      <a:r>
                        <a:rPr lang="en-US" sz="7200" b="1" dirty="0">
                          <a:solidFill>
                            <a:srgbClr val="002060"/>
                          </a:solidFill>
                          <a:latin typeface="UTM Avo" panose="02040603050506020204" pitchFamily="18" charset="0"/>
                        </a:rPr>
                        <a:t>x</a:t>
                      </a: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4</a:t>
                      </a: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689053622"/>
                  </a:ext>
                </a:extLst>
              </a:tr>
              <a:tr h="1050700">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5</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4</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4</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8</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1</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6</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50263986"/>
                  </a:ext>
                </a:extLst>
              </a:tr>
            </a:tbl>
          </a:graphicData>
        </a:graphic>
      </p:graphicFrame>
      <p:sp>
        <p:nvSpPr>
          <p:cNvPr id="22" name="TextBox 21"/>
          <p:cNvSpPr txBox="1"/>
          <p:nvPr/>
        </p:nvSpPr>
        <p:spPr>
          <a:xfrm>
            <a:off x="2044395" y="5020384"/>
            <a:ext cx="8686488" cy="1446550"/>
          </a:xfrm>
          <a:prstGeom prst="rect">
            <a:avLst/>
          </a:prstGeom>
          <a:noFill/>
        </p:spPr>
        <p:txBody>
          <a:bodyPr wrap="square" rtlCol="0">
            <a:spAutoFit/>
          </a:bodyPr>
          <a:lstStyle/>
          <a:p>
            <a:pPr algn="ctr"/>
            <a:r>
              <a:rPr lang="en-US" sz="4400" dirty="0" err="1">
                <a:solidFill>
                  <a:srgbClr val="002060"/>
                </a:solidFill>
                <a:latin typeface="UTM Avo" panose="02040603050506020204" pitchFamily="18" charset="0"/>
              </a:rPr>
              <a:t>Nhân</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theo</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thứ</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tự</a:t>
            </a:r>
            <a:r>
              <a:rPr lang="en-US" sz="4400" dirty="0">
                <a:solidFill>
                  <a:srgbClr val="002060"/>
                </a:solidFill>
                <a:latin typeface="UTM Avo" panose="02040603050506020204" pitchFamily="18" charset="0"/>
              </a:rPr>
              <a:t> </a:t>
            </a:r>
            <a:r>
              <a:rPr lang="en-US" sz="4400" dirty="0" err="1">
                <a:solidFill>
                  <a:srgbClr val="002060"/>
                </a:solidFill>
                <a:latin typeface="UTM Avo" panose="02040603050506020204" pitchFamily="18" charset="0"/>
              </a:rPr>
              <a:t>từ</a:t>
            </a:r>
            <a:r>
              <a:rPr lang="en-US" sz="4400" dirty="0">
                <a:solidFill>
                  <a:srgbClr val="002060"/>
                </a:solidFill>
                <a:latin typeface="UTM Avo" panose="02040603050506020204" pitchFamily="18" charset="0"/>
              </a:rPr>
              <a:t> </a:t>
            </a:r>
          </a:p>
          <a:p>
            <a:pPr algn="ctr"/>
            <a:r>
              <a:rPr lang="en-US" sz="4400" dirty="0" err="1">
                <a:solidFill>
                  <a:srgbClr val="002060"/>
                </a:solidFill>
                <a:latin typeface="UTM Avo" panose="02040603050506020204" pitchFamily="18" charset="0"/>
              </a:rPr>
              <a:t>phải</a:t>
            </a:r>
            <a:r>
              <a:rPr lang="en-US" sz="4400" dirty="0">
                <a:solidFill>
                  <a:srgbClr val="002060"/>
                </a:solidFill>
                <a:latin typeface="UTM Avo" panose="02040603050506020204" pitchFamily="18" charset="0"/>
              </a:rPr>
              <a:t> sang </a:t>
            </a:r>
            <a:r>
              <a:rPr lang="en-US" sz="4400" dirty="0" err="1">
                <a:solidFill>
                  <a:srgbClr val="002060"/>
                </a:solidFill>
                <a:latin typeface="UTM Avo" panose="02040603050506020204" pitchFamily="18" charset="0"/>
              </a:rPr>
              <a:t>trái</a:t>
            </a:r>
            <a:endParaRPr lang="en-US" sz="4400" dirty="0">
              <a:solidFill>
                <a:srgbClr val="002060"/>
              </a:solidFill>
              <a:latin typeface="UTM Avo" panose="02040603050506020204" pitchFamily="18" charset="0"/>
            </a:endParaRPr>
          </a:p>
        </p:txBody>
      </p:sp>
      <p:sp>
        <p:nvSpPr>
          <p:cNvPr id="3" name="TextBox 2"/>
          <p:cNvSpPr txBox="1"/>
          <p:nvPr/>
        </p:nvSpPr>
        <p:spPr>
          <a:xfrm>
            <a:off x="9213723" y="1445927"/>
            <a:ext cx="1040143"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4</a:t>
            </a:r>
          </a:p>
        </p:txBody>
      </p:sp>
      <p:sp>
        <p:nvSpPr>
          <p:cNvPr id="23" name="TextBox 22"/>
          <p:cNvSpPr txBox="1"/>
          <p:nvPr/>
        </p:nvSpPr>
        <p:spPr>
          <a:xfrm>
            <a:off x="9213723" y="2631067"/>
            <a:ext cx="1040143"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4</a:t>
            </a:r>
          </a:p>
        </p:txBody>
      </p:sp>
      <p:sp>
        <p:nvSpPr>
          <p:cNvPr id="4" name="Rectangle 3"/>
          <p:cNvSpPr/>
          <p:nvPr/>
        </p:nvSpPr>
        <p:spPr>
          <a:xfrm>
            <a:off x="9213723" y="3923818"/>
            <a:ext cx="728930" cy="960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999" b="49546" l="24935" r="50260"/>
                    </a14:imgEffect>
                  </a14:imgLayer>
                </a14:imgProps>
              </a:ext>
              <a:ext uri="{28A0092B-C50C-407E-A947-70E740481C1C}">
                <a14:useLocalDpi xmlns:a14="http://schemas.microsoft.com/office/drawing/2010/main" val="0"/>
              </a:ext>
            </a:extLst>
          </a:blip>
          <a:srcRect l="25455" t="-844" r="49939" b="49873"/>
          <a:stretch/>
        </p:blipFill>
        <p:spPr>
          <a:xfrm>
            <a:off x="736279" y="2596910"/>
            <a:ext cx="1145615" cy="2543937"/>
          </a:xfrm>
          <a:prstGeom prst="rect">
            <a:avLst/>
          </a:prstGeom>
        </p:spPr>
      </p:pic>
      <p:sp>
        <p:nvSpPr>
          <p:cNvPr id="25" name="TextBox 24"/>
          <p:cNvSpPr txBox="1"/>
          <p:nvPr/>
        </p:nvSpPr>
        <p:spPr>
          <a:xfrm>
            <a:off x="9213723" y="2631067"/>
            <a:ext cx="1040143"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4</a:t>
            </a:r>
          </a:p>
        </p:txBody>
      </p:sp>
      <p:sp>
        <p:nvSpPr>
          <p:cNvPr id="26" name="TextBox 25"/>
          <p:cNvSpPr txBox="1"/>
          <p:nvPr/>
        </p:nvSpPr>
        <p:spPr>
          <a:xfrm>
            <a:off x="8047080" y="1452496"/>
            <a:ext cx="1040143"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0</a:t>
            </a:r>
          </a:p>
        </p:txBody>
      </p:sp>
      <p:sp>
        <p:nvSpPr>
          <p:cNvPr id="27" name="Rectangle 26"/>
          <p:cNvSpPr/>
          <p:nvPr/>
        </p:nvSpPr>
        <p:spPr>
          <a:xfrm>
            <a:off x="8047080" y="3923233"/>
            <a:ext cx="728930" cy="960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9214177" y="2622544"/>
            <a:ext cx="1040143"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4</a:t>
            </a:r>
          </a:p>
        </p:txBody>
      </p:sp>
      <p:sp>
        <p:nvSpPr>
          <p:cNvPr id="29" name="TextBox 28"/>
          <p:cNvSpPr txBox="1"/>
          <p:nvPr/>
        </p:nvSpPr>
        <p:spPr>
          <a:xfrm>
            <a:off x="6889888" y="1445083"/>
            <a:ext cx="1040143"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2</a:t>
            </a:r>
          </a:p>
        </p:txBody>
      </p:sp>
      <p:sp>
        <p:nvSpPr>
          <p:cNvPr id="30" name="Rectangle 29"/>
          <p:cNvSpPr/>
          <p:nvPr/>
        </p:nvSpPr>
        <p:spPr>
          <a:xfrm>
            <a:off x="6880437" y="3955238"/>
            <a:ext cx="728930" cy="960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9215847" y="2622544"/>
            <a:ext cx="1040143"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4</a:t>
            </a:r>
          </a:p>
        </p:txBody>
      </p:sp>
      <p:sp>
        <p:nvSpPr>
          <p:cNvPr id="32" name="TextBox 31"/>
          <p:cNvSpPr txBox="1"/>
          <p:nvPr/>
        </p:nvSpPr>
        <p:spPr>
          <a:xfrm>
            <a:off x="5734820" y="1442740"/>
            <a:ext cx="1040143"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6</a:t>
            </a:r>
          </a:p>
        </p:txBody>
      </p:sp>
      <p:sp>
        <p:nvSpPr>
          <p:cNvPr id="33" name="Rectangle 32"/>
          <p:cNvSpPr/>
          <p:nvPr/>
        </p:nvSpPr>
        <p:spPr>
          <a:xfrm>
            <a:off x="5790015" y="3955238"/>
            <a:ext cx="728930" cy="960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rotWithShape="1">
          <a:blip r:embed="rId10" cstate="print">
            <a:extLst>
              <a:ext uri="{BEBA8EAE-BF5A-486C-A8C5-ECC9F3942E4B}">
                <a14:imgProps xmlns:a14="http://schemas.microsoft.com/office/drawing/2010/main">
                  <a14:imgLayer r:embed="rId9">
                    <a14:imgEffect>
                      <a14:backgroundRemoval t="0" b="49122" l="49156" r="74286"/>
                    </a14:imgEffect>
                  </a14:imgLayer>
                </a14:imgProps>
              </a:ext>
              <a:ext uri="{28A0092B-C50C-407E-A947-70E740481C1C}">
                <a14:useLocalDpi xmlns:a14="http://schemas.microsoft.com/office/drawing/2010/main" val="0"/>
              </a:ext>
            </a:extLst>
          </a:blip>
          <a:srcRect l="49517" r="26059" b="50717"/>
          <a:stretch/>
        </p:blipFill>
        <p:spPr>
          <a:xfrm>
            <a:off x="743913" y="2543245"/>
            <a:ext cx="1183217" cy="2559255"/>
          </a:xfrm>
          <a:prstGeom prst="rect">
            <a:avLst/>
          </a:prstGeom>
        </p:spPr>
      </p:pic>
      <p:sp>
        <p:nvSpPr>
          <p:cNvPr id="35" name="TextBox 34"/>
          <p:cNvSpPr txBox="1"/>
          <p:nvPr/>
        </p:nvSpPr>
        <p:spPr>
          <a:xfrm>
            <a:off x="9215847" y="2626165"/>
            <a:ext cx="1040143"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4</a:t>
            </a:r>
          </a:p>
        </p:txBody>
      </p:sp>
      <p:sp>
        <p:nvSpPr>
          <p:cNvPr id="36" name="TextBox 35"/>
          <p:cNvSpPr txBox="1"/>
          <p:nvPr/>
        </p:nvSpPr>
        <p:spPr>
          <a:xfrm>
            <a:off x="4563871" y="1459065"/>
            <a:ext cx="1040143"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3</a:t>
            </a:r>
          </a:p>
        </p:txBody>
      </p:sp>
      <p:sp>
        <p:nvSpPr>
          <p:cNvPr id="37" name="Rectangle 36"/>
          <p:cNvSpPr/>
          <p:nvPr/>
        </p:nvSpPr>
        <p:spPr>
          <a:xfrm>
            <a:off x="4583769" y="3934417"/>
            <a:ext cx="728930" cy="960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9225298" y="2629786"/>
            <a:ext cx="1040143"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4</a:t>
            </a:r>
          </a:p>
        </p:txBody>
      </p:sp>
      <p:sp>
        <p:nvSpPr>
          <p:cNvPr id="39" name="TextBox 38"/>
          <p:cNvSpPr txBox="1"/>
          <p:nvPr/>
        </p:nvSpPr>
        <p:spPr>
          <a:xfrm>
            <a:off x="3405797" y="1450387"/>
            <a:ext cx="1040143" cy="1200329"/>
          </a:xfrm>
          <a:prstGeom prst="rect">
            <a:avLst/>
          </a:prstGeom>
          <a:noFill/>
        </p:spPr>
        <p:txBody>
          <a:bodyPr wrap="square" rtlCol="0">
            <a:spAutoFit/>
          </a:bodyPr>
          <a:lstStyle/>
          <a:p>
            <a:r>
              <a:rPr lang="en-US" sz="7200" b="1" dirty="0">
                <a:solidFill>
                  <a:srgbClr val="002060"/>
                </a:solidFill>
                <a:latin typeface="UTM Avo" panose="02040603050506020204" pitchFamily="18" charset="0"/>
              </a:rPr>
              <a:t>1</a:t>
            </a:r>
          </a:p>
        </p:txBody>
      </p:sp>
      <p:sp>
        <p:nvSpPr>
          <p:cNvPr id="40" name="Rectangle 39"/>
          <p:cNvSpPr/>
          <p:nvPr/>
        </p:nvSpPr>
        <p:spPr>
          <a:xfrm>
            <a:off x="3417126" y="3955238"/>
            <a:ext cx="728930" cy="960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1977073" y="1606309"/>
            <a:ext cx="8288368" cy="2989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6945373" y="557710"/>
            <a:ext cx="2878009" cy="923330"/>
          </a:xfrm>
          <a:prstGeom prst="rect">
            <a:avLst/>
          </a:prstGeom>
          <a:solidFill>
            <a:schemeClr val="bg1"/>
          </a:solidFill>
        </p:spPr>
        <p:txBody>
          <a:bodyPr wrap="square" rtlCol="0">
            <a:spAutoFit/>
          </a:bodyPr>
          <a:lstStyle/>
          <a:p>
            <a:pPr algn="ctr"/>
            <a:r>
              <a:rPr lang="en-US" sz="5400" b="1" dirty="0">
                <a:solidFill>
                  <a:srgbClr val="FF0000"/>
                </a:solidFill>
                <a:latin typeface="UTM Avo" panose="02040603050506020204" pitchFamily="18" charset="0"/>
              </a:rPr>
              <a:t>544816</a:t>
            </a:r>
          </a:p>
        </p:txBody>
      </p:sp>
    </p:spTree>
    <p:extLst>
      <p:ext uri="{BB962C8B-B14F-4D97-AF65-F5344CB8AC3E}">
        <p14:creationId xmlns:p14="http://schemas.microsoft.com/office/powerpoint/2010/main" val="1775108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5"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2000"/>
                                        <p:tgtEl>
                                          <p:spTgt spid="18"/>
                                        </p:tgtEl>
                                      </p:cBhvr>
                                    </p:animEffect>
                                    <p:anim calcmode="lin" valueType="num">
                                      <p:cBhvr>
                                        <p:cTn id="20" dur="2000" fill="hold"/>
                                        <p:tgtEl>
                                          <p:spTgt spid="18"/>
                                        </p:tgtEl>
                                        <p:attrNameLst>
                                          <p:attrName>ppt_w</p:attrName>
                                        </p:attrNameLst>
                                      </p:cBhvr>
                                      <p:tavLst>
                                        <p:tav tm="0" fmla="#ppt_w*sin(2.5*pi*$)">
                                          <p:val>
                                            <p:fltVal val="0"/>
                                          </p:val>
                                        </p:tav>
                                        <p:tav tm="100000">
                                          <p:val>
                                            <p:fltVal val="1"/>
                                          </p:val>
                                        </p:tav>
                                      </p:tavLst>
                                    </p:anim>
                                    <p:anim calcmode="lin" valueType="num">
                                      <p:cBhvr>
                                        <p:cTn id="21" dur="2000" fill="hold"/>
                                        <p:tgtEl>
                                          <p:spTgt spid="18"/>
                                        </p:tgtEl>
                                        <p:attrNameLst>
                                          <p:attrName>ppt_h</p:attrName>
                                        </p:attrNameLst>
                                      </p:cBhvr>
                                      <p:tavLst>
                                        <p:tav tm="0">
                                          <p:val>
                                            <p:strVal val="#ppt_h"/>
                                          </p:val>
                                        </p:tav>
                                        <p:tav tm="100000">
                                          <p:val>
                                            <p:strVal val="#ppt_h"/>
                                          </p:val>
                                        </p:tav>
                                      </p:tavLst>
                                    </p:anim>
                                  </p:childTnLst>
                                </p:cTn>
                              </p:par>
                              <p:par>
                                <p:cTn id="22" presetID="45"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2000"/>
                                        <p:tgtEl>
                                          <p:spTgt spid="19"/>
                                        </p:tgtEl>
                                      </p:cBhvr>
                                    </p:animEffect>
                                    <p:anim calcmode="lin" valueType="num">
                                      <p:cBhvr>
                                        <p:cTn id="25" dur="2000" fill="hold"/>
                                        <p:tgtEl>
                                          <p:spTgt spid="19"/>
                                        </p:tgtEl>
                                        <p:attrNameLst>
                                          <p:attrName>ppt_w</p:attrName>
                                        </p:attrNameLst>
                                      </p:cBhvr>
                                      <p:tavLst>
                                        <p:tav tm="0" fmla="#ppt_w*sin(2.5*pi*$)">
                                          <p:val>
                                            <p:fltVal val="0"/>
                                          </p:val>
                                        </p:tav>
                                        <p:tav tm="100000">
                                          <p:val>
                                            <p:fltVal val="1"/>
                                          </p:val>
                                        </p:tav>
                                      </p:tavLst>
                                    </p:anim>
                                    <p:anim calcmode="lin" valueType="num">
                                      <p:cBhvr>
                                        <p:cTn id="26" dur="2000" fill="hold"/>
                                        <p:tgtEl>
                                          <p:spTgt spid="19"/>
                                        </p:tgtEl>
                                        <p:attrNameLst>
                                          <p:attrName>ppt_h</p:attrName>
                                        </p:attrNameLst>
                                      </p:cBhvr>
                                      <p:tavLst>
                                        <p:tav tm="0">
                                          <p:val>
                                            <p:strVal val="#ppt_h"/>
                                          </p:val>
                                        </p:tav>
                                        <p:tav tm="100000">
                                          <p:val>
                                            <p:strVal val="#ppt_h"/>
                                          </p:val>
                                        </p:tav>
                                      </p:tavLst>
                                    </p:anim>
                                  </p:childTnLst>
                                </p:cTn>
                              </p:par>
                            </p:childTnLst>
                          </p:cTn>
                        </p:par>
                        <p:par>
                          <p:cTn id="27" fill="hold">
                            <p:stCondLst>
                              <p:cond delay="4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7"/>
                                        </p:tgtEl>
                                        <p:attrNameLst>
                                          <p:attrName>ppt_y</p:attrName>
                                        </p:attrNameLst>
                                      </p:cBhvr>
                                      <p:tavLst>
                                        <p:tav tm="0">
                                          <p:val>
                                            <p:strVal val="#ppt_y"/>
                                          </p:val>
                                        </p:tav>
                                        <p:tav tm="100000">
                                          <p:val>
                                            <p:strVal val="#ppt_y"/>
                                          </p:val>
                                        </p:tav>
                                      </p:tavLst>
                                    </p:anim>
                                    <p:anim calcmode="lin" valueType="num">
                                      <p:cBhvr>
                                        <p:cTn id="32"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41"/>
                                        </p:tgtEl>
                                      </p:cBhvr>
                                    </p:animEffect>
                                    <p:set>
                                      <p:cBhvr>
                                        <p:cTn id="39" dur="1" fill="hold">
                                          <p:stCondLst>
                                            <p:cond delay="499"/>
                                          </p:stCondLst>
                                        </p:cTn>
                                        <p:tgtEl>
                                          <p:spTgt spid="41"/>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41" presetClass="entr" presetSubtype="0" fill="hold" grpId="0" nodeType="clickEffect">
                                  <p:stCondLst>
                                    <p:cond delay="0"/>
                                  </p:stCondLst>
                                  <p:iterate type="lt">
                                    <p:tmPct val="10000"/>
                                  </p:iterate>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45" dur="500" fill="hold"/>
                                        <p:tgtEl>
                                          <p:spTgt spid="22"/>
                                        </p:tgtEl>
                                        <p:attrNameLst>
                                          <p:attrName>ppt_y</p:attrName>
                                        </p:attrNameLst>
                                      </p:cBhvr>
                                      <p:tavLst>
                                        <p:tav tm="0">
                                          <p:val>
                                            <p:strVal val="#ppt_y"/>
                                          </p:val>
                                        </p:tav>
                                        <p:tav tm="100000">
                                          <p:val>
                                            <p:strVal val="#ppt_y"/>
                                          </p:val>
                                        </p:tav>
                                      </p:tavLst>
                                    </p:anim>
                                    <p:anim calcmode="lin" valueType="num">
                                      <p:cBhvr>
                                        <p:cTn id="46"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47"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48" dur="500" tmFilter="0,0; .5, 1; 1, 1"/>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par>
                          <p:cTn id="55" fill="hold">
                            <p:stCondLst>
                              <p:cond delay="0"/>
                            </p:stCondLst>
                            <p:childTnLst>
                              <p:par>
                                <p:cTn id="56" presetID="22" presetClass="emph" presetSubtype="0" repeatCount="5000" fill="hold" grpId="1" nodeType="afterEffect">
                                  <p:stCondLst>
                                    <p:cond delay="0"/>
                                  </p:stCondLst>
                                  <p:childTnLst>
                                    <p:animClr clrSpc="hsl" dir="cw">
                                      <p:cBhvr override="childStyle">
                                        <p:cTn id="57" dur="500" fill="hold"/>
                                        <p:tgtEl>
                                          <p:spTgt spid="3"/>
                                        </p:tgtEl>
                                        <p:attrNameLst>
                                          <p:attrName>style.color</p:attrName>
                                        </p:attrNameLst>
                                      </p:cBhvr>
                                      <p:by>
                                        <p:hsl h="-7200000" s="0" l="0"/>
                                      </p:by>
                                    </p:animClr>
                                    <p:animClr clrSpc="hsl" dir="cw">
                                      <p:cBhvr>
                                        <p:cTn id="58" dur="500" fill="hold"/>
                                        <p:tgtEl>
                                          <p:spTgt spid="3"/>
                                        </p:tgtEl>
                                        <p:attrNameLst>
                                          <p:attrName>fillcolor</p:attrName>
                                        </p:attrNameLst>
                                      </p:cBhvr>
                                      <p:by>
                                        <p:hsl h="-7200000" s="0" l="0"/>
                                      </p:by>
                                    </p:animClr>
                                    <p:animClr clrSpc="hsl" dir="cw">
                                      <p:cBhvr>
                                        <p:cTn id="59" dur="500" fill="hold"/>
                                        <p:tgtEl>
                                          <p:spTgt spid="3"/>
                                        </p:tgtEl>
                                        <p:attrNameLst>
                                          <p:attrName>stroke.color</p:attrName>
                                        </p:attrNameLst>
                                      </p:cBhvr>
                                      <p:by>
                                        <p:hsl h="-7200000" s="0" l="0"/>
                                      </p:by>
                                    </p:animClr>
                                    <p:set>
                                      <p:cBhvr>
                                        <p:cTn id="60" dur="500" fill="hold"/>
                                        <p:tgtEl>
                                          <p:spTgt spid="3"/>
                                        </p:tgtEl>
                                        <p:attrNameLst>
                                          <p:attrName>fill.type</p:attrName>
                                        </p:attrNameLst>
                                      </p:cBhvr>
                                      <p:to>
                                        <p:strVal val="solid"/>
                                      </p:to>
                                    </p:set>
                                  </p:childTnLst>
                                </p:cTn>
                              </p:par>
                              <p:par>
                                <p:cTn id="61" presetID="22" presetClass="emph" presetSubtype="0" repeatCount="5000" fill="hold" grpId="1" nodeType="withEffect">
                                  <p:stCondLst>
                                    <p:cond delay="0"/>
                                  </p:stCondLst>
                                  <p:childTnLst>
                                    <p:animClr clrSpc="hsl" dir="cw">
                                      <p:cBhvr override="childStyle">
                                        <p:cTn id="62" dur="500" fill="hold"/>
                                        <p:tgtEl>
                                          <p:spTgt spid="23"/>
                                        </p:tgtEl>
                                        <p:attrNameLst>
                                          <p:attrName>style.color</p:attrName>
                                        </p:attrNameLst>
                                      </p:cBhvr>
                                      <p:by>
                                        <p:hsl h="-7200000" s="0" l="0"/>
                                      </p:by>
                                    </p:animClr>
                                    <p:animClr clrSpc="hsl" dir="cw">
                                      <p:cBhvr>
                                        <p:cTn id="63" dur="500" fill="hold"/>
                                        <p:tgtEl>
                                          <p:spTgt spid="23"/>
                                        </p:tgtEl>
                                        <p:attrNameLst>
                                          <p:attrName>fillcolor</p:attrName>
                                        </p:attrNameLst>
                                      </p:cBhvr>
                                      <p:by>
                                        <p:hsl h="-7200000" s="0" l="0"/>
                                      </p:by>
                                    </p:animClr>
                                    <p:animClr clrSpc="hsl" dir="cw">
                                      <p:cBhvr>
                                        <p:cTn id="64" dur="500" fill="hold"/>
                                        <p:tgtEl>
                                          <p:spTgt spid="23"/>
                                        </p:tgtEl>
                                        <p:attrNameLst>
                                          <p:attrName>stroke.color</p:attrName>
                                        </p:attrNameLst>
                                      </p:cBhvr>
                                      <p:by>
                                        <p:hsl h="-7200000" s="0" l="0"/>
                                      </p:by>
                                    </p:animClr>
                                    <p:set>
                                      <p:cBhvr>
                                        <p:cTn id="65" dur="500" fill="hold"/>
                                        <p:tgtEl>
                                          <p:spTgt spid="23"/>
                                        </p:tgtEl>
                                        <p:attrNameLst>
                                          <p:attrName>fill.type</p:attrName>
                                        </p:attrNameLst>
                                      </p:cBhvr>
                                      <p:to>
                                        <p:strVal val="solid"/>
                                      </p:to>
                                    </p:set>
                                  </p:childTnLst>
                                </p:cTn>
                              </p:par>
                            </p:childTnLst>
                          </p:cTn>
                        </p:par>
                        <p:par>
                          <p:cTn id="66" fill="hold">
                            <p:stCondLst>
                              <p:cond delay="2500"/>
                            </p:stCondLst>
                            <p:childTnLst>
                              <p:par>
                                <p:cTn id="67" presetID="1" presetClass="exit" presetSubtype="0" fill="hold" grpId="2" nodeType="afterEffect">
                                  <p:stCondLst>
                                    <p:cond delay="0"/>
                                  </p:stCondLst>
                                  <p:childTnLst>
                                    <p:set>
                                      <p:cBhvr>
                                        <p:cTn id="68" dur="1" fill="hold">
                                          <p:stCondLst>
                                            <p:cond delay="0"/>
                                          </p:stCondLst>
                                        </p:cTn>
                                        <p:tgtEl>
                                          <p:spTgt spid="3"/>
                                        </p:tgtEl>
                                        <p:attrNameLst>
                                          <p:attrName>style.visibility</p:attrName>
                                        </p:attrNameLst>
                                      </p:cBhvr>
                                      <p:to>
                                        <p:strVal val="hidden"/>
                                      </p:to>
                                    </p:set>
                                  </p:childTnLst>
                                </p:cTn>
                              </p:par>
                            </p:childTnLst>
                          </p:cTn>
                        </p:par>
                        <p:par>
                          <p:cTn id="69" fill="hold">
                            <p:stCondLst>
                              <p:cond delay="2500"/>
                            </p:stCondLst>
                            <p:childTnLst>
                              <p:par>
                                <p:cTn id="70" presetID="1" presetClass="exit" presetSubtype="0" fill="hold" grpId="2" nodeType="afterEffect">
                                  <p:stCondLst>
                                    <p:cond delay="0"/>
                                  </p:stCondLst>
                                  <p:childTnLst>
                                    <p:set>
                                      <p:cBhvr>
                                        <p:cTn id="71" dur="1" fill="hold">
                                          <p:stCondLst>
                                            <p:cond delay="0"/>
                                          </p:stCondLst>
                                        </p:cTn>
                                        <p:tgtEl>
                                          <p:spTgt spid="23"/>
                                        </p:tgtEl>
                                        <p:attrNameLst>
                                          <p:attrName>style.visibility</p:attrName>
                                        </p:attrNameLst>
                                      </p:cBhvr>
                                      <p:to>
                                        <p:strVal val="hidden"/>
                                      </p:to>
                                    </p:set>
                                  </p:childTnLst>
                                </p:cTn>
                              </p:par>
                            </p:childTnLst>
                          </p:cTn>
                        </p:par>
                        <p:par>
                          <p:cTn id="72" fill="hold">
                            <p:stCondLst>
                              <p:cond delay="2500"/>
                            </p:stCondLst>
                            <p:childTnLst>
                              <p:par>
                                <p:cTn id="73" presetID="22" presetClass="exit" presetSubtype="1" fill="hold" grpId="0" nodeType="afterEffect">
                                  <p:stCondLst>
                                    <p:cond delay="0"/>
                                  </p:stCondLst>
                                  <p:childTnLst>
                                    <p:animEffect transition="out" filter="wipe(up)">
                                      <p:cBhvr>
                                        <p:cTn id="74" dur="500"/>
                                        <p:tgtEl>
                                          <p:spTgt spid="4"/>
                                        </p:tgtEl>
                                      </p:cBhvr>
                                    </p:animEffect>
                                    <p:set>
                                      <p:cBhvr>
                                        <p:cTn id="75" dur="1" fill="hold">
                                          <p:stCondLst>
                                            <p:cond delay="499"/>
                                          </p:stCondLst>
                                        </p:cTn>
                                        <p:tgtEl>
                                          <p:spTgt spid="4"/>
                                        </p:tgtEl>
                                        <p:attrNameLst>
                                          <p:attrName>style.visibility</p:attrName>
                                        </p:attrNameLst>
                                      </p:cBhvr>
                                      <p:to>
                                        <p:strVal val="hidden"/>
                                      </p:to>
                                    </p:set>
                                  </p:childTnLst>
                                </p:cTn>
                              </p:par>
                            </p:childTnLst>
                          </p:cTn>
                        </p:par>
                        <p:par>
                          <p:cTn id="76" fill="hold">
                            <p:stCondLst>
                              <p:cond delay="3000"/>
                            </p:stCondLst>
                            <p:childTnLst>
                              <p:par>
                                <p:cTn id="77" presetID="22" presetClass="entr" presetSubtype="4" fill="hold" nodeType="after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wipe(down)">
                                      <p:cBhvr>
                                        <p:cTn id="79" dur="500"/>
                                        <p:tgtEl>
                                          <p:spTgt spid="24"/>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25"/>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26"/>
                                        </p:tgtEl>
                                        <p:attrNameLst>
                                          <p:attrName>style.visibility</p:attrName>
                                        </p:attrNameLst>
                                      </p:cBhvr>
                                      <p:to>
                                        <p:strVal val="visible"/>
                                      </p:to>
                                    </p:set>
                                  </p:childTnLst>
                                </p:cTn>
                              </p:par>
                              <p:par>
                                <p:cTn id="86" presetID="22" presetClass="emph" presetSubtype="0" repeatCount="5000" fill="hold" grpId="1" nodeType="withEffect">
                                  <p:stCondLst>
                                    <p:cond delay="0"/>
                                  </p:stCondLst>
                                  <p:childTnLst>
                                    <p:animClr clrSpc="hsl" dir="cw">
                                      <p:cBhvr override="childStyle">
                                        <p:cTn id="87" dur="500" fill="hold"/>
                                        <p:tgtEl>
                                          <p:spTgt spid="25"/>
                                        </p:tgtEl>
                                        <p:attrNameLst>
                                          <p:attrName>style.color</p:attrName>
                                        </p:attrNameLst>
                                      </p:cBhvr>
                                      <p:by>
                                        <p:hsl h="-7200000" s="0" l="0"/>
                                      </p:by>
                                    </p:animClr>
                                    <p:animClr clrSpc="hsl" dir="cw">
                                      <p:cBhvr>
                                        <p:cTn id="88" dur="500" fill="hold"/>
                                        <p:tgtEl>
                                          <p:spTgt spid="25"/>
                                        </p:tgtEl>
                                        <p:attrNameLst>
                                          <p:attrName>fillcolor</p:attrName>
                                        </p:attrNameLst>
                                      </p:cBhvr>
                                      <p:by>
                                        <p:hsl h="-7200000" s="0" l="0"/>
                                      </p:by>
                                    </p:animClr>
                                    <p:animClr clrSpc="hsl" dir="cw">
                                      <p:cBhvr>
                                        <p:cTn id="89" dur="500" fill="hold"/>
                                        <p:tgtEl>
                                          <p:spTgt spid="25"/>
                                        </p:tgtEl>
                                        <p:attrNameLst>
                                          <p:attrName>stroke.color</p:attrName>
                                        </p:attrNameLst>
                                      </p:cBhvr>
                                      <p:by>
                                        <p:hsl h="-7200000" s="0" l="0"/>
                                      </p:by>
                                    </p:animClr>
                                    <p:set>
                                      <p:cBhvr>
                                        <p:cTn id="90" dur="500" fill="hold"/>
                                        <p:tgtEl>
                                          <p:spTgt spid="25"/>
                                        </p:tgtEl>
                                        <p:attrNameLst>
                                          <p:attrName>fill.type</p:attrName>
                                        </p:attrNameLst>
                                      </p:cBhvr>
                                      <p:to>
                                        <p:strVal val="solid"/>
                                      </p:to>
                                    </p:set>
                                  </p:childTnLst>
                                </p:cTn>
                              </p:par>
                              <p:par>
                                <p:cTn id="91" presetID="22" presetClass="emph" presetSubtype="0" repeatCount="5000" fill="hold" grpId="1" nodeType="withEffect">
                                  <p:stCondLst>
                                    <p:cond delay="0"/>
                                  </p:stCondLst>
                                  <p:childTnLst>
                                    <p:animClr clrSpc="hsl" dir="cw">
                                      <p:cBhvr override="childStyle">
                                        <p:cTn id="92" dur="500" fill="hold"/>
                                        <p:tgtEl>
                                          <p:spTgt spid="26"/>
                                        </p:tgtEl>
                                        <p:attrNameLst>
                                          <p:attrName>style.color</p:attrName>
                                        </p:attrNameLst>
                                      </p:cBhvr>
                                      <p:by>
                                        <p:hsl h="-7200000" s="0" l="0"/>
                                      </p:by>
                                    </p:animClr>
                                    <p:animClr clrSpc="hsl" dir="cw">
                                      <p:cBhvr>
                                        <p:cTn id="93" dur="500" fill="hold"/>
                                        <p:tgtEl>
                                          <p:spTgt spid="26"/>
                                        </p:tgtEl>
                                        <p:attrNameLst>
                                          <p:attrName>fillcolor</p:attrName>
                                        </p:attrNameLst>
                                      </p:cBhvr>
                                      <p:by>
                                        <p:hsl h="-7200000" s="0" l="0"/>
                                      </p:by>
                                    </p:animClr>
                                    <p:animClr clrSpc="hsl" dir="cw">
                                      <p:cBhvr>
                                        <p:cTn id="94" dur="500" fill="hold"/>
                                        <p:tgtEl>
                                          <p:spTgt spid="26"/>
                                        </p:tgtEl>
                                        <p:attrNameLst>
                                          <p:attrName>stroke.color</p:attrName>
                                        </p:attrNameLst>
                                      </p:cBhvr>
                                      <p:by>
                                        <p:hsl h="-7200000" s="0" l="0"/>
                                      </p:by>
                                    </p:animClr>
                                    <p:set>
                                      <p:cBhvr>
                                        <p:cTn id="95" dur="500" fill="hold"/>
                                        <p:tgtEl>
                                          <p:spTgt spid="26"/>
                                        </p:tgtEl>
                                        <p:attrNameLst>
                                          <p:attrName>fill.type</p:attrName>
                                        </p:attrNameLst>
                                      </p:cBhvr>
                                      <p:to>
                                        <p:strVal val="solid"/>
                                      </p:to>
                                    </p:set>
                                  </p:childTnLst>
                                </p:cTn>
                              </p:par>
                            </p:childTnLst>
                          </p:cTn>
                        </p:par>
                        <p:par>
                          <p:cTn id="96" fill="hold">
                            <p:stCondLst>
                              <p:cond delay="2500"/>
                            </p:stCondLst>
                            <p:childTnLst>
                              <p:par>
                                <p:cTn id="97" presetID="1" presetClass="exit" presetSubtype="0" fill="hold" grpId="2" nodeType="afterEffect">
                                  <p:stCondLst>
                                    <p:cond delay="0"/>
                                  </p:stCondLst>
                                  <p:childTnLst>
                                    <p:set>
                                      <p:cBhvr>
                                        <p:cTn id="98" dur="1" fill="hold">
                                          <p:stCondLst>
                                            <p:cond delay="0"/>
                                          </p:stCondLst>
                                        </p:cTn>
                                        <p:tgtEl>
                                          <p:spTgt spid="25"/>
                                        </p:tgtEl>
                                        <p:attrNameLst>
                                          <p:attrName>style.visibility</p:attrName>
                                        </p:attrNameLst>
                                      </p:cBhvr>
                                      <p:to>
                                        <p:strVal val="hidden"/>
                                      </p:to>
                                    </p:set>
                                  </p:childTnLst>
                                </p:cTn>
                              </p:par>
                            </p:childTnLst>
                          </p:cTn>
                        </p:par>
                        <p:par>
                          <p:cTn id="99" fill="hold">
                            <p:stCondLst>
                              <p:cond delay="2500"/>
                            </p:stCondLst>
                            <p:childTnLst>
                              <p:par>
                                <p:cTn id="100" presetID="1" presetClass="exit" presetSubtype="0" fill="hold" grpId="2" nodeType="afterEffect">
                                  <p:stCondLst>
                                    <p:cond delay="0"/>
                                  </p:stCondLst>
                                  <p:childTnLst>
                                    <p:set>
                                      <p:cBhvr>
                                        <p:cTn id="101" dur="1" fill="hold">
                                          <p:stCondLst>
                                            <p:cond delay="0"/>
                                          </p:stCondLst>
                                        </p:cTn>
                                        <p:tgtEl>
                                          <p:spTgt spid="26"/>
                                        </p:tgtEl>
                                        <p:attrNameLst>
                                          <p:attrName>style.visibility</p:attrName>
                                        </p:attrNameLst>
                                      </p:cBhvr>
                                      <p:to>
                                        <p:strVal val="hidden"/>
                                      </p:to>
                                    </p:set>
                                  </p:childTnLst>
                                </p:cTn>
                              </p:par>
                            </p:childTnLst>
                          </p:cTn>
                        </p:par>
                        <p:par>
                          <p:cTn id="102" fill="hold">
                            <p:stCondLst>
                              <p:cond delay="2500"/>
                            </p:stCondLst>
                            <p:childTnLst>
                              <p:par>
                                <p:cTn id="103" presetID="32" presetClass="emph" presetSubtype="0" repeatCount="3000" fill="hold" nodeType="afterEffect">
                                  <p:stCondLst>
                                    <p:cond delay="0"/>
                                  </p:stCondLst>
                                  <p:childTnLst>
                                    <p:animRot by="120000">
                                      <p:cBhvr>
                                        <p:cTn id="104" dur="100" fill="hold">
                                          <p:stCondLst>
                                            <p:cond delay="0"/>
                                          </p:stCondLst>
                                        </p:cTn>
                                        <p:tgtEl>
                                          <p:spTgt spid="24"/>
                                        </p:tgtEl>
                                        <p:attrNameLst>
                                          <p:attrName>r</p:attrName>
                                        </p:attrNameLst>
                                      </p:cBhvr>
                                    </p:animRot>
                                    <p:animRot by="-240000">
                                      <p:cBhvr>
                                        <p:cTn id="105" dur="200" fill="hold">
                                          <p:stCondLst>
                                            <p:cond delay="200"/>
                                          </p:stCondLst>
                                        </p:cTn>
                                        <p:tgtEl>
                                          <p:spTgt spid="24"/>
                                        </p:tgtEl>
                                        <p:attrNameLst>
                                          <p:attrName>r</p:attrName>
                                        </p:attrNameLst>
                                      </p:cBhvr>
                                    </p:animRot>
                                    <p:animRot by="240000">
                                      <p:cBhvr>
                                        <p:cTn id="106" dur="200" fill="hold">
                                          <p:stCondLst>
                                            <p:cond delay="400"/>
                                          </p:stCondLst>
                                        </p:cTn>
                                        <p:tgtEl>
                                          <p:spTgt spid="24"/>
                                        </p:tgtEl>
                                        <p:attrNameLst>
                                          <p:attrName>r</p:attrName>
                                        </p:attrNameLst>
                                      </p:cBhvr>
                                    </p:animRot>
                                    <p:animRot by="-240000">
                                      <p:cBhvr>
                                        <p:cTn id="107" dur="200" fill="hold">
                                          <p:stCondLst>
                                            <p:cond delay="600"/>
                                          </p:stCondLst>
                                        </p:cTn>
                                        <p:tgtEl>
                                          <p:spTgt spid="24"/>
                                        </p:tgtEl>
                                        <p:attrNameLst>
                                          <p:attrName>r</p:attrName>
                                        </p:attrNameLst>
                                      </p:cBhvr>
                                    </p:animRot>
                                    <p:animRot by="120000">
                                      <p:cBhvr>
                                        <p:cTn id="108" dur="200" fill="hold">
                                          <p:stCondLst>
                                            <p:cond delay="800"/>
                                          </p:stCondLst>
                                        </p:cTn>
                                        <p:tgtEl>
                                          <p:spTgt spid="24"/>
                                        </p:tgtEl>
                                        <p:attrNameLst>
                                          <p:attrName>r</p:attrName>
                                        </p:attrNameLst>
                                      </p:cBhvr>
                                    </p:animRot>
                                  </p:childTnLst>
                                </p:cTn>
                              </p:par>
                            </p:childTnLst>
                          </p:cTn>
                        </p:par>
                        <p:par>
                          <p:cTn id="109" fill="hold">
                            <p:stCondLst>
                              <p:cond delay="5500"/>
                            </p:stCondLst>
                            <p:childTnLst>
                              <p:par>
                                <p:cTn id="110" presetID="22" presetClass="exit" presetSubtype="1" fill="hold" grpId="0" nodeType="afterEffect">
                                  <p:stCondLst>
                                    <p:cond delay="0"/>
                                  </p:stCondLst>
                                  <p:childTnLst>
                                    <p:animEffect transition="out" filter="wipe(up)">
                                      <p:cBhvr>
                                        <p:cTn id="111" dur="500"/>
                                        <p:tgtEl>
                                          <p:spTgt spid="27"/>
                                        </p:tgtEl>
                                      </p:cBhvr>
                                    </p:animEffect>
                                    <p:set>
                                      <p:cBhvr>
                                        <p:cTn id="112" dur="1" fill="hold">
                                          <p:stCondLst>
                                            <p:cond delay="499"/>
                                          </p:stCondLst>
                                        </p:cTn>
                                        <p:tgtEl>
                                          <p:spTgt spid="27"/>
                                        </p:tgtEl>
                                        <p:attrNameLst>
                                          <p:attrName>style.visibility</p:attrName>
                                        </p:attrNameLst>
                                      </p:cBhvr>
                                      <p:to>
                                        <p:strVal val="hidden"/>
                                      </p:to>
                                    </p:set>
                                  </p:childTnLst>
                                </p:cTn>
                              </p:par>
                              <p:par>
                                <p:cTn id="113" presetID="22" presetClass="exit" presetSubtype="1" fill="hold" nodeType="withEffect">
                                  <p:stCondLst>
                                    <p:cond delay="0"/>
                                  </p:stCondLst>
                                  <p:childTnLst>
                                    <p:animEffect transition="out" filter="wipe(up)">
                                      <p:cBhvr>
                                        <p:cTn id="114" dur="500"/>
                                        <p:tgtEl>
                                          <p:spTgt spid="24"/>
                                        </p:tgtEl>
                                      </p:cBhvr>
                                    </p:animEffect>
                                    <p:set>
                                      <p:cBhvr>
                                        <p:cTn id="115" dur="1" fill="hold">
                                          <p:stCondLst>
                                            <p:cond delay="499"/>
                                          </p:stCondLst>
                                        </p:cTn>
                                        <p:tgtEl>
                                          <p:spTgt spid="24"/>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28"/>
                                        </p:tgtEl>
                                        <p:attrNameLst>
                                          <p:attrName>style.visibility</p:attrName>
                                        </p:attrNameLst>
                                      </p:cBhvr>
                                      <p:to>
                                        <p:strVal val="visible"/>
                                      </p:to>
                                    </p:set>
                                  </p:childTnLst>
                                </p:cTn>
                              </p:par>
                              <p:par>
                                <p:cTn id="120" presetID="1" presetClass="entr" presetSubtype="0" fill="hold" grpId="0" nodeType="withEffect">
                                  <p:stCondLst>
                                    <p:cond delay="0"/>
                                  </p:stCondLst>
                                  <p:childTnLst>
                                    <p:set>
                                      <p:cBhvr>
                                        <p:cTn id="121" dur="1" fill="hold">
                                          <p:stCondLst>
                                            <p:cond delay="0"/>
                                          </p:stCondLst>
                                        </p:cTn>
                                        <p:tgtEl>
                                          <p:spTgt spid="29"/>
                                        </p:tgtEl>
                                        <p:attrNameLst>
                                          <p:attrName>style.visibility</p:attrName>
                                        </p:attrNameLst>
                                      </p:cBhvr>
                                      <p:to>
                                        <p:strVal val="visible"/>
                                      </p:to>
                                    </p:set>
                                  </p:childTnLst>
                                </p:cTn>
                              </p:par>
                              <p:par>
                                <p:cTn id="122" presetID="22" presetClass="emph" presetSubtype="0" repeatCount="5000" fill="hold" grpId="1" nodeType="withEffect">
                                  <p:stCondLst>
                                    <p:cond delay="0"/>
                                  </p:stCondLst>
                                  <p:childTnLst>
                                    <p:animClr clrSpc="hsl" dir="cw">
                                      <p:cBhvr override="childStyle">
                                        <p:cTn id="123" dur="500" fill="hold"/>
                                        <p:tgtEl>
                                          <p:spTgt spid="28"/>
                                        </p:tgtEl>
                                        <p:attrNameLst>
                                          <p:attrName>style.color</p:attrName>
                                        </p:attrNameLst>
                                      </p:cBhvr>
                                      <p:by>
                                        <p:hsl h="-7200000" s="0" l="0"/>
                                      </p:by>
                                    </p:animClr>
                                    <p:animClr clrSpc="hsl" dir="cw">
                                      <p:cBhvr>
                                        <p:cTn id="124" dur="500" fill="hold"/>
                                        <p:tgtEl>
                                          <p:spTgt spid="28"/>
                                        </p:tgtEl>
                                        <p:attrNameLst>
                                          <p:attrName>fillcolor</p:attrName>
                                        </p:attrNameLst>
                                      </p:cBhvr>
                                      <p:by>
                                        <p:hsl h="-7200000" s="0" l="0"/>
                                      </p:by>
                                    </p:animClr>
                                    <p:animClr clrSpc="hsl" dir="cw">
                                      <p:cBhvr>
                                        <p:cTn id="125" dur="500" fill="hold"/>
                                        <p:tgtEl>
                                          <p:spTgt spid="28"/>
                                        </p:tgtEl>
                                        <p:attrNameLst>
                                          <p:attrName>stroke.color</p:attrName>
                                        </p:attrNameLst>
                                      </p:cBhvr>
                                      <p:by>
                                        <p:hsl h="-7200000" s="0" l="0"/>
                                      </p:by>
                                    </p:animClr>
                                    <p:set>
                                      <p:cBhvr>
                                        <p:cTn id="126" dur="500" fill="hold"/>
                                        <p:tgtEl>
                                          <p:spTgt spid="28"/>
                                        </p:tgtEl>
                                        <p:attrNameLst>
                                          <p:attrName>fill.type</p:attrName>
                                        </p:attrNameLst>
                                      </p:cBhvr>
                                      <p:to>
                                        <p:strVal val="solid"/>
                                      </p:to>
                                    </p:set>
                                  </p:childTnLst>
                                </p:cTn>
                              </p:par>
                              <p:par>
                                <p:cTn id="127" presetID="22" presetClass="emph" presetSubtype="0" repeatCount="5000" fill="hold" grpId="1" nodeType="withEffect">
                                  <p:stCondLst>
                                    <p:cond delay="0"/>
                                  </p:stCondLst>
                                  <p:childTnLst>
                                    <p:animClr clrSpc="hsl" dir="cw">
                                      <p:cBhvr override="childStyle">
                                        <p:cTn id="128" dur="500" fill="hold"/>
                                        <p:tgtEl>
                                          <p:spTgt spid="29"/>
                                        </p:tgtEl>
                                        <p:attrNameLst>
                                          <p:attrName>style.color</p:attrName>
                                        </p:attrNameLst>
                                      </p:cBhvr>
                                      <p:by>
                                        <p:hsl h="-7200000" s="0" l="0"/>
                                      </p:by>
                                    </p:animClr>
                                    <p:animClr clrSpc="hsl" dir="cw">
                                      <p:cBhvr>
                                        <p:cTn id="129" dur="500" fill="hold"/>
                                        <p:tgtEl>
                                          <p:spTgt spid="29"/>
                                        </p:tgtEl>
                                        <p:attrNameLst>
                                          <p:attrName>fillcolor</p:attrName>
                                        </p:attrNameLst>
                                      </p:cBhvr>
                                      <p:by>
                                        <p:hsl h="-7200000" s="0" l="0"/>
                                      </p:by>
                                    </p:animClr>
                                    <p:animClr clrSpc="hsl" dir="cw">
                                      <p:cBhvr>
                                        <p:cTn id="130" dur="500" fill="hold"/>
                                        <p:tgtEl>
                                          <p:spTgt spid="29"/>
                                        </p:tgtEl>
                                        <p:attrNameLst>
                                          <p:attrName>stroke.color</p:attrName>
                                        </p:attrNameLst>
                                      </p:cBhvr>
                                      <p:by>
                                        <p:hsl h="-7200000" s="0" l="0"/>
                                      </p:by>
                                    </p:animClr>
                                    <p:set>
                                      <p:cBhvr>
                                        <p:cTn id="131" dur="500" fill="hold"/>
                                        <p:tgtEl>
                                          <p:spTgt spid="29"/>
                                        </p:tgtEl>
                                        <p:attrNameLst>
                                          <p:attrName>fill.type</p:attrName>
                                        </p:attrNameLst>
                                      </p:cBhvr>
                                      <p:to>
                                        <p:strVal val="solid"/>
                                      </p:to>
                                    </p:set>
                                  </p:childTnLst>
                                </p:cTn>
                              </p:par>
                            </p:childTnLst>
                          </p:cTn>
                        </p:par>
                        <p:par>
                          <p:cTn id="132" fill="hold">
                            <p:stCondLst>
                              <p:cond delay="2500"/>
                            </p:stCondLst>
                            <p:childTnLst>
                              <p:par>
                                <p:cTn id="133" presetID="1" presetClass="exit" presetSubtype="0" fill="hold" grpId="2" nodeType="afterEffect">
                                  <p:stCondLst>
                                    <p:cond delay="0"/>
                                  </p:stCondLst>
                                  <p:childTnLst>
                                    <p:set>
                                      <p:cBhvr>
                                        <p:cTn id="134" dur="1" fill="hold">
                                          <p:stCondLst>
                                            <p:cond delay="0"/>
                                          </p:stCondLst>
                                        </p:cTn>
                                        <p:tgtEl>
                                          <p:spTgt spid="28"/>
                                        </p:tgtEl>
                                        <p:attrNameLst>
                                          <p:attrName>style.visibility</p:attrName>
                                        </p:attrNameLst>
                                      </p:cBhvr>
                                      <p:to>
                                        <p:strVal val="hidden"/>
                                      </p:to>
                                    </p:set>
                                  </p:childTnLst>
                                </p:cTn>
                              </p:par>
                            </p:childTnLst>
                          </p:cTn>
                        </p:par>
                        <p:par>
                          <p:cTn id="135" fill="hold">
                            <p:stCondLst>
                              <p:cond delay="2500"/>
                            </p:stCondLst>
                            <p:childTnLst>
                              <p:par>
                                <p:cTn id="136" presetID="1" presetClass="exit" presetSubtype="0" fill="hold" grpId="2" nodeType="afterEffect">
                                  <p:stCondLst>
                                    <p:cond delay="0"/>
                                  </p:stCondLst>
                                  <p:childTnLst>
                                    <p:set>
                                      <p:cBhvr>
                                        <p:cTn id="137" dur="1" fill="hold">
                                          <p:stCondLst>
                                            <p:cond delay="0"/>
                                          </p:stCondLst>
                                        </p:cTn>
                                        <p:tgtEl>
                                          <p:spTgt spid="29"/>
                                        </p:tgtEl>
                                        <p:attrNameLst>
                                          <p:attrName>style.visibility</p:attrName>
                                        </p:attrNameLst>
                                      </p:cBhvr>
                                      <p:to>
                                        <p:strVal val="hidden"/>
                                      </p:to>
                                    </p:set>
                                  </p:childTnLst>
                                </p:cTn>
                              </p:par>
                            </p:childTnLst>
                          </p:cTn>
                        </p:par>
                        <p:par>
                          <p:cTn id="138" fill="hold">
                            <p:stCondLst>
                              <p:cond delay="2500"/>
                            </p:stCondLst>
                            <p:childTnLst>
                              <p:par>
                                <p:cTn id="139" presetID="22" presetClass="exit" presetSubtype="1" fill="hold" grpId="0" nodeType="afterEffect">
                                  <p:stCondLst>
                                    <p:cond delay="0"/>
                                  </p:stCondLst>
                                  <p:childTnLst>
                                    <p:animEffect transition="out" filter="wipe(up)">
                                      <p:cBhvr>
                                        <p:cTn id="140" dur="500"/>
                                        <p:tgtEl>
                                          <p:spTgt spid="30"/>
                                        </p:tgtEl>
                                      </p:cBhvr>
                                    </p:animEffect>
                                    <p:set>
                                      <p:cBhvr>
                                        <p:cTn id="141" dur="1" fill="hold">
                                          <p:stCondLst>
                                            <p:cond delay="499"/>
                                          </p:stCondLst>
                                        </p:cTn>
                                        <p:tgtEl>
                                          <p:spTgt spid="30"/>
                                        </p:tgtEl>
                                        <p:attrNameLst>
                                          <p:attrName>style.visibility</p:attrName>
                                        </p:attrNameLst>
                                      </p:cBhvr>
                                      <p:to>
                                        <p:strVal val="hidden"/>
                                      </p:to>
                                    </p:set>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grpId="0" nodeType="clickEffect">
                                  <p:stCondLst>
                                    <p:cond delay="0"/>
                                  </p:stCondLst>
                                  <p:childTnLst>
                                    <p:set>
                                      <p:cBhvr>
                                        <p:cTn id="145" dur="1" fill="hold">
                                          <p:stCondLst>
                                            <p:cond delay="0"/>
                                          </p:stCondLst>
                                        </p:cTn>
                                        <p:tgtEl>
                                          <p:spTgt spid="31"/>
                                        </p:tgtEl>
                                        <p:attrNameLst>
                                          <p:attrName>style.visibility</p:attrName>
                                        </p:attrNameLst>
                                      </p:cBhvr>
                                      <p:to>
                                        <p:strVal val="visible"/>
                                      </p:to>
                                    </p:se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grpId="0" nodeType="clickEffect">
                                  <p:stCondLst>
                                    <p:cond delay="0"/>
                                  </p:stCondLst>
                                  <p:childTnLst>
                                    <p:set>
                                      <p:cBhvr>
                                        <p:cTn id="149" dur="1" fill="hold">
                                          <p:stCondLst>
                                            <p:cond delay="0"/>
                                          </p:stCondLst>
                                        </p:cTn>
                                        <p:tgtEl>
                                          <p:spTgt spid="32"/>
                                        </p:tgtEl>
                                        <p:attrNameLst>
                                          <p:attrName>style.visibility</p:attrName>
                                        </p:attrNameLst>
                                      </p:cBhvr>
                                      <p:to>
                                        <p:strVal val="visible"/>
                                      </p:to>
                                    </p:set>
                                  </p:childTnLst>
                                </p:cTn>
                              </p:par>
                              <p:par>
                                <p:cTn id="150" presetID="22" presetClass="emph" presetSubtype="0" repeatCount="5000" fill="hold" grpId="1" nodeType="withEffect">
                                  <p:stCondLst>
                                    <p:cond delay="0"/>
                                  </p:stCondLst>
                                  <p:childTnLst>
                                    <p:animClr clrSpc="hsl" dir="cw">
                                      <p:cBhvr override="childStyle">
                                        <p:cTn id="151" dur="500" fill="hold"/>
                                        <p:tgtEl>
                                          <p:spTgt spid="31"/>
                                        </p:tgtEl>
                                        <p:attrNameLst>
                                          <p:attrName>style.color</p:attrName>
                                        </p:attrNameLst>
                                      </p:cBhvr>
                                      <p:by>
                                        <p:hsl h="-7200000" s="0" l="0"/>
                                      </p:by>
                                    </p:animClr>
                                    <p:animClr clrSpc="hsl" dir="cw">
                                      <p:cBhvr>
                                        <p:cTn id="152" dur="500" fill="hold"/>
                                        <p:tgtEl>
                                          <p:spTgt spid="31"/>
                                        </p:tgtEl>
                                        <p:attrNameLst>
                                          <p:attrName>fillcolor</p:attrName>
                                        </p:attrNameLst>
                                      </p:cBhvr>
                                      <p:by>
                                        <p:hsl h="-7200000" s="0" l="0"/>
                                      </p:by>
                                    </p:animClr>
                                    <p:animClr clrSpc="hsl" dir="cw">
                                      <p:cBhvr>
                                        <p:cTn id="153" dur="500" fill="hold"/>
                                        <p:tgtEl>
                                          <p:spTgt spid="31"/>
                                        </p:tgtEl>
                                        <p:attrNameLst>
                                          <p:attrName>stroke.color</p:attrName>
                                        </p:attrNameLst>
                                      </p:cBhvr>
                                      <p:by>
                                        <p:hsl h="-7200000" s="0" l="0"/>
                                      </p:by>
                                    </p:animClr>
                                    <p:set>
                                      <p:cBhvr>
                                        <p:cTn id="154" dur="500" fill="hold"/>
                                        <p:tgtEl>
                                          <p:spTgt spid="31"/>
                                        </p:tgtEl>
                                        <p:attrNameLst>
                                          <p:attrName>fill.type</p:attrName>
                                        </p:attrNameLst>
                                      </p:cBhvr>
                                      <p:to>
                                        <p:strVal val="solid"/>
                                      </p:to>
                                    </p:set>
                                  </p:childTnLst>
                                </p:cTn>
                              </p:par>
                              <p:par>
                                <p:cTn id="155" presetID="22" presetClass="emph" presetSubtype="0" repeatCount="5000" fill="hold" grpId="1" nodeType="withEffect">
                                  <p:stCondLst>
                                    <p:cond delay="0"/>
                                  </p:stCondLst>
                                  <p:childTnLst>
                                    <p:animClr clrSpc="hsl" dir="cw">
                                      <p:cBhvr override="childStyle">
                                        <p:cTn id="156" dur="500" fill="hold"/>
                                        <p:tgtEl>
                                          <p:spTgt spid="32"/>
                                        </p:tgtEl>
                                        <p:attrNameLst>
                                          <p:attrName>style.color</p:attrName>
                                        </p:attrNameLst>
                                      </p:cBhvr>
                                      <p:by>
                                        <p:hsl h="-7200000" s="0" l="0"/>
                                      </p:by>
                                    </p:animClr>
                                    <p:animClr clrSpc="hsl" dir="cw">
                                      <p:cBhvr>
                                        <p:cTn id="157" dur="500" fill="hold"/>
                                        <p:tgtEl>
                                          <p:spTgt spid="32"/>
                                        </p:tgtEl>
                                        <p:attrNameLst>
                                          <p:attrName>fillcolor</p:attrName>
                                        </p:attrNameLst>
                                      </p:cBhvr>
                                      <p:by>
                                        <p:hsl h="-7200000" s="0" l="0"/>
                                      </p:by>
                                    </p:animClr>
                                    <p:animClr clrSpc="hsl" dir="cw">
                                      <p:cBhvr>
                                        <p:cTn id="158" dur="500" fill="hold"/>
                                        <p:tgtEl>
                                          <p:spTgt spid="32"/>
                                        </p:tgtEl>
                                        <p:attrNameLst>
                                          <p:attrName>stroke.color</p:attrName>
                                        </p:attrNameLst>
                                      </p:cBhvr>
                                      <p:by>
                                        <p:hsl h="-7200000" s="0" l="0"/>
                                      </p:by>
                                    </p:animClr>
                                    <p:set>
                                      <p:cBhvr>
                                        <p:cTn id="159" dur="500" fill="hold"/>
                                        <p:tgtEl>
                                          <p:spTgt spid="32"/>
                                        </p:tgtEl>
                                        <p:attrNameLst>
                                          <p:attrName>fill.type</p:attrName>
                                        </p:attrNameLst>
                                      </p:cBhvr>
                                      <p:to>
                                        <p:strVal val="solid"/>
                                      </p:to>
                                    </p:set>
                                  </p:childTnLst>
                                </p:cTn>
                              </p:par>
                            </p:childTnLst>
                          </p:cTn>
                        </p:par>
                        <p:par>
                          <p:cTn id="160" fill="hold">
                            <p:stCondLst>
                              <p:cond delay="2500"/>
                            </p:stCondLst>
                            <p:childTnLst>
                              <p:par>
                                <p:cTn id="161" presetID="1" presetClass="exit" presetSubtype="0" fill="hold" grpId="2" nodeType="afterEffect">
                                  <p:stCondLst>
                                    <p:cond delay="0"/>
                                  </p:stCondLst>
                                  <p:childTnLst>
                                    <p:set>
                                      <p:cBhvr>
                                        <p:cTn id="162" dur="1" fill="hold">
                                          <p:stCondLst>
                                            <p:cond delay="0"/>
                                          </p:stCondLst>
                                        </p:cTn>
                                        <p:tgtEl>
                                          <p:spTgt spid="31"/>
                                        </p:tgtEl>
                                        <p:attrNameLst>
                                          <p:attrName>style.visibility</p:attrName>
                                        </p:attrNameLst>
                                      </p:cBhvr>
                                      <p:to>
                                        <p:strVal val="hidden"/>
                                      </p:to>
                                    </p:set>
                                  </p:childTnLst>
                                </p:cTn>
                              </p:par>
                            </p:childTnLst>
                          </p:cTn>
                        </p:par>
                        <p:par>
                          <p:cTn id="163" fill="hold">
                            <p:stCondLst>
                              <p:cond delay="2500"/>
                            </p:stCondLst>
                            <p:childTnLst>
                              <p:par>
                                <p:cTn id="164" presetID="1" presetClass="exit" presetSubtype="0" fill="hold" grpId="2" nodeType="afterEffect">
                                  <p:stCondLst>
                                    <p:cond delay="0"/>
                                  </p:stCondLst>
                                  <p:childTnLst>
                                    <p:set>
                                      <p:cBhvr>
                                        <p:cTn id="165" dur="1" fill="hold">
                                          <p:stCondLst>
                                            <p:cond delay="0"/>
                                          </p:stCondLst>
                                        </p:cTn>
                                        <p:tgtEl>
                                          <p:spTgt spid="32"/>
                                        </p:tgtEl>
                                        <p:attrNameLst>
                                          <p:attrName>style.visibility</p:attrName>
                                        </p:attrNameLst>
                                      </p:cBhvr>
                                      <p:to>
                                        <p:strVal val="hidden"/>
                                      </p:to>
                                    </p:set>
                                  </p:childTnLst>
                                </p:cTn>
                              </p:par>
                            </p:childTnLst>
                          </p:cTn>
                        </p:par>
                        <p:par>
                          <p:cTn id="166" fill="hold">
                            <p:stCondLst>
                              <p:cond delay="2500"/>
                            </p:stCondLst>
                            <p:childTnLst>
                              <p:par>
                                <p:cTn id="167" presetID="22" presetClass="exit" presetSubtype="1" fill="hold" grpId="0" nodeType="afterEffect">
                                  <p:stCondLst>
                                    <p:cond delay="0"/>
                                  </p:stCondLst>
                                  <p:childTnLst>
                                    <p:animEffect transition="out" filter="wipe(up)">
                                      <p:cBhvr>
                                        <p:cTn id="168" dur="500"/>
                                        <p:tgtEl>
                                          <p:spTgt spid="33"/>
                                        </p:tgtEl>
                                      </p:cBhvr>
                                    </p:animEffect>
                                    <p:set>
                                      <p:cBhvr>
                                        <p:cTn id="169" dur="1" fill="hold">
                                          <p:stCondLst>
                                            <p:cond delay="499"/>
                                          </p:stCondLst>
                                        </p:cTn>
                                        <p:tgtEl>
                                          <p:spTgt spid="33"/>
                                        </p:tgtEl>
                                        <p:attrNameLst>
                                          <p:attrName>style.visibility</p:attrName>
                                        </p:attrNameLst>
                                      </p:cBhvr>
                                      <p:to>
                                        <p:strVal val="hidden"/>
                                      </p:to>
                                    </p:set>
                                  </p:childTnLst>
                                </p:cTn>
                              </p:par>
                            </p:childTnLst>
                          </p:cTn>
                        </p:par>
                        <p:par>
                          <p:cTn id="170" fill="hold">
                            <p:stCondLst>
                              <p:cond delay="3000"/>
                            </p:stCondLst>
                            <p:childTnLst>
                              <p:par>
                                <p:cTn id="171" presetID="22" presetClass="entr" presetSubtype="4" fill="hold" nodeType="afterEffect">
                                  <p:stCondLst>
                                    <p:cond delay="0"/>
                                  </p:stCondLst>
                                  <p:childTnLst>
                                    <p:set>
                                      <p:cBhvr>
                                        <p:cTn id="172" dur="1" fill="hold">
                                          <p:stCondLst>
                                            <p:cond delay="0"/>
                                          </p:stCondLst>
                                        </p:cTn>
                                        <p:tgtEl>
                                          <p:spTgt spid="34"/>
                                        </p:tgtEl>
                                        <p:attrNameLst>
                                          <p:attrName>style.visibility</p:attrName>
                                        </p:attrNameLst>
                                      </p:cBhvr>
                                      <p:to>
                                        <p:strVal val="visible"/>
                                      </p:to>
                                    </p:set>
                                    <p:animEffect transition="in" filter="wipe(down)">
                                      <p:cBhvr>
                                        <p:cTn id="173" dur="500"/>
                                        <p:tgtEl>
                                          <p:spTgt spid="34"/>
                                        </p:tgtEl>
                                      </p:cBhvr>
                                    </p:animEffect>
                                  </p:childTnLst>
                                </p:cTn>
                              </p:par>
                            </p:childTnLst>
                          </p:cTn>
                        </p:par>
                      </p:childTnLst>
                    </p:cTn>
                  </p:par>
                  <p:par>
                    <p:cTn id="174" fill="hold">
                      <p:stCondLst>
                        <p:cond delay="indefinite"/>
                      </p:stCondLst>
                      <p:childTnLst>
                        <p:par>
                          <p:cTn id="175" fill="hold">
                            <p:stCondLst>
                              <p:cond delay="0"/>
                            </p:stCondLst>
                            <p:childTnLst>
                              <p:par>
                                <p:cTn id="176" presetID="1" presetClass="entr" presetSubtype="0" fill="hold" grpId="0" nodeType="clickEffect">
                                  <p:stCondLst>
                                    <p:cond delay="0"/>
                                  </p:stCondLst>
                                  <p:childTnLst>
                                    <p:set>
                                      <p:cBhvr>
                                        <p:cTn id="177" dur="1" fill="hold">
                                          <p:stCondLst>
                                            <p:cond delay="0"/>
                                          </p:stCondLst>
                                        </p:cTn>
                                        <p:tgtEl>
                                          <p:spTgt spid="35"/>
                                        </p:tgtEl>
                                        <p:attrNameLst>
                                          <p:attrName>style.visibility</p:attrName>
                                        </p:attrNameLst>
                                      </p:cBhvr>
                                      <p:to>
                                        <p:strVal val="visible"/>
                                      </p:to>
                                    </p:set>
                                  </p:childTnLst>
                                </p:cTn>
                              </p:par>
                              <p:par>
                                <p:cTn id="178" presetID="1" presetClass="entr" presetSubtype="0" fill="hold" grpId="0" nodeType="withEffect">
                                  <p:stCondLst>
                                    <p:cond delay="0"/>
                                  </p:stCondLst>
                                  <p:childTnLst>
                                    <p:set>
                                      <p:cBhvr>
                                        <p:cTn id="179" dur="1" fill="hold">
                                          <p:stCondLst>
                                            <p:cond delay="0"/>
                                          </p:stCondLst>
                                        </p:cTn>
                                        <p:tgtEl>
                                          <p:spTgt spid="36"/>
                                        </p:tgtEl>
                                        <p:attrNameLst>
                                          <p:attrName>style.visibility</p:attrName>
                                        </p:attrNameLst>
                                      </p:cBhvr>
                                      <p:to>
                                        <p:strVal val="visible"/>
                                      </p:to>
                                    </p:set>
                                  </p:childTnLst>
                                </p:cTn>
                              </p:par>
                              <p:par>
                                <p:cTn id="180" presetID="22" presetClass="emph" presetSubtype="0" repeatCount="5000" fill="hold" grpId="1" nodeType="withEffect">
                                  <p:stCondLst>
                                    <p:cond delay="0"/>
                                  </p:stCondLst>
                                  <p:childTnLst>
                                    <p:animClr clrSpc="hsl" dir="cw">
                                      <p:cBhvr override="childStyle">
                                        <p:cTn id="181" dur="500" fill="hold"/>
                                        <p:tgtEl>
                                          <p:spTgt spid="36"/>
                                        </p:tgtEl>
                                        <p:attrNameLst>
                                          <p:attrName>style.color</p:attrName>
                                        </p:attrNameLst>
                                      </p:cBhvr>
                                      <p:by>
                                        <p:hsl h="-7200000" s="0" l="0"/>
                                      </p:by>
                                    </p:animClr>
                                    <p:animClr clrSpc="hsl" dir="cw">
                                      <p:cBhvr>
                                        <p:cTn id="182" dur="500" fill="hold"/>
                                        <p:tgtEl>
                                          <p:spTgt spid="36"/>
                                        </p:tgtEl>
                                        <p:attrNameLst>
                                          <p:attrName>fillcolor</p:attrName>
                                        </p:attrNameLst>
                                      </p:cBhvr>
                                      <p:by>
                                        <p:hsl h="-7200000" s="0" l="0"/>
                                      </p:by>
                                    </p:animClr>
                                    <p:animClr clrSpc="hsl" dir="cw">
                                      <p:cBhvr>
                                        <p:cTn id="183" dur="500" fill="hold"/>
                                        <p:tgtEl>
                                          <p:spTgt spid="36"/>
                                        </p:tgtEl>
                                        <p:attrNameLst>
                                          <p:attrName>stroke.color</p:attrName>
                                        </p:attrNameLst>
                                      </p:cBhvr>
                                      <p:by>
                                        <p:hsl h="-7200000" s="0" l="0"/>
                                      </p:by>
                                    </p:animClr>
                                    <p:set>
                                      <p:cBhvr>
                                        <p:cTn id="184" dur="500" fill="hold"/>
                                        <p:tgtEl>
                                          <p:spTgt spid="36"/>
                                        </p:tgtEl>
                                        <p:attrNameLst>
                                          <p:attrName>fill.type</p:attrName>
                                        </p:attrNameLst>
                                      </p:cBhvr>
                                      <p:to>
                                        <p:strVal val="solid"/>
                                      </p:to>
                                    </p:set>
                                  </p:childTnLst>
                                </p:cTn>
                              </p:par>
                              <p:par>
                                <p:cTn id="185" presetID="22" presetClass="emph" presetSubtype="0" repeatCount="5000" fill="hold" grpId="1" nodeType="withEffect">
                                  <p:stCondLst>
                                    <p:cond delay="0"/>
                                  </p:stCondLst>
                                  <p:childTnLst>
                                    <p:animClr clrSpc="hsl" dir="cw">
                                      <p:cBhvr override="childStyle">
                                        <p:cTn id="186" dur="500" fill="hold"/>
                                        <p:tgtEl>
                                          <p:spTgt spid="35"/>
                                        </p:tgtEl>
                                        <p:attrNameLst>
                                          <p:attrName>style.color</p:attrName>
                                        </p:attrNameLst>
                                      </p:cBhvr>
                                      <p:by>
                                        <p:hsl h="-7200000" s="0" l="0"/>
                                      </p:by>
                                    </p:animClr>
                                    <p:animClr clrSpc="hsl" dir="cw">
                                      <p:cBhvr>
                                        <p:cTn id="187" dur="500" fill="hold"/>
                                        <p:tgtEl>
                                          <p:spTgt spid="35"/>
                                        </p:tgtEl>
                                        <p:attrNameLst>
                                          <p:attrName>fillcolor</p:attrName>
                                        </p:attrNameLst>
                                      </p:cBhvr>
                                      <p:by>
                                        <p:hsl h="-7200000" s="0" l="0"/>
                                      </p:by>
                                    </p:animClr>
                                    <p:animClr clrSpc="hsl" dir="cw">
                                      <p:cBhvr>
                                        <p:cTn id="188" dur="500" fill="hold"/>
                                        <p:tgtEl>
                                          <p:spTgt spid="35"/>
                                        </p:tgtEl>
                                        <p:attrNameLst>
                                          <p:attrName>stroke.color</p:attrName>
                                        </p:attrNameLst>
                                      </p:cBhvr>
                                      <p:by>
                                        <p:hsl h="-7200000" s="0" l="0"/>
                                      </p:by>
                                    </p:animClr>
                                    <p:set>
                                      <p:cBhvr>
                                        <p:cTn id="189" dur="500" fill="hold"/>
                                        <p:tgtEl>
                                          <p:spTgt spid="35"/>
                                        </p:tgtEl>
                                        <p:attrNameLst>
                                          <p:attrName>fill.type</p:attrName>
                                        </p:attrNameLst>
                                      </p:cBhvr>
                                      <p:to>
                                        <p:strVal val="solid"/>
                                      </p:to>
                                    </p:set>
                                  </p:childTnLst>
                                </p:cTn>
                              </p:par>
                            </p:childTnLst>
                          </p:cTn>
                        </p:par>
                        <p:par>
                          <p:cTn id="190" fill="hold">
                            <p:stCondLst>
                              <p:cond delay="2500"/>
                            </p:stCondLst>
                            <p:childTnLst>
                              <p:par>
                                <p:cTn id="191" presetID="1" presetClass="exit" presetSubtype="0" fill="hold" grpId="2" nodeType="afterEffect">
                                  <p:stCondLst>
                                    <p:cond delay="0"/>
                                  </p:stCondLst>
                                  <p:childTnLst>
                                    <p:set>
                                      <p:cBhvr>
                                        <p:cTn id="192" dur="1" fill="hold">
                                          <p:stCondLst>
                                            <p:cond delay="0"/>
                                          </p:stCondLst>
                                        </p:cTn>
                                        <p:tgtEl>
                                          <p:spTgt spid="36"/>
                                        </p:tgtEl>
                                        <p:attrNameLst>
                                          <p:attrName>style.visibility</p:attrName>
                                        </p:attrNameLst>
                                      </p:cBhvr>
                                      <p:to>
                                        <p:strVal val="hidden"/>
                                      </p:to>
                                    </p:set>
                                  </p:childTnLst>
                                </p:cTn>
                              </p:par>
                            </p:childTnLst>
                          </p:cTn>
                        </p:par>
                        <p:par>
                          <p:cTn id="193" fill="hold">
                            <p:stCondLst>
                              <p:cond delay="2500"/>
                            </p:stCondLst>
                            <p:childTnLst>
                              <p:par>
                                <p:cTn id="194" presetID="1" presetClass="exit" presetSubtype="0" fill="hold" grpId="2" nodeType="afterEffect">
                                  <p:stCondLst>
                                    <p:cond delay="0"/>
                                  </p:stCondLst>
                                  <p:childTnLst>
                                    <p:set>
                                      <p:cBhvr>
                                        <p:cTn id="195" dur="1" fill="hold">
                                          <p:stCondLst>
                                            <p:cond delay="0"/>
                                          </p:stCondLst>
                                        </p:cTn>
                                        <p:tgtEl>
                                          <p:spTgt spid="35"/>
                                        </p:tgtEl>
                                        <p:attrNameLst>
                                          <p:attrName>style.visibility</p:attrName>
                                        </p:attrNameLst>
                                      </p:cBhvr>
                                      <p:to>
                                        <p:strVal val="hidden"/>
                                      </p:to>
                                    </p:set>
                                  </p:childTnLst>
                                </p:cTn>
                              </p:par>
                            </p:childTnLst>
                          </p:cTn>
                        </p:par>
                        <p:par>
                          <p:cTn id="196" fill="hold">
                            <p:stCondLst>
                              <p:cond delay="2500"/>
                            </p:stCondLst>
                            <p:childTnLst>
                              <p:par>
                                <p:cTn id="197" presetID="32" presetClass="emph" presetSubtype="0" repeatCount="3000" fill="hold" nodeType="afterEffect">
                                  <p:stCondLst>
                                    <p:cond delay="0"/>
                                  </p:stCondLst>
                                  <p:childTnLst>
                                    <p:animRot by="120000">
                                      <p:cBhvr>
                                        <p:cTn id="198" dur="100" fill="hold">
                                          <p:stCondLst>
                                            <p:cond delay="0"/>
                                          </p:stCondLst>
                                        </p:cTn>
                                        <p:tgtEl>
                                          <p:spTgt spid="34"/>
                                        </p:tgtEl>
                                        <p:attrNameLst>
                                          <p:attrName>r</p:attrName>
                                        </p:attrNameLst>
                                      </p:cBhvr>
                                    </p:animRot>
                                    <p:animRot by="-240000">
                                      <p:cBhvr>
                                        <p:cTn id="199" dur="200" fill="hold">
                                          <p:stCondLst>
                                            <p:cond delay="200"/>
                                          </p:stCondLst>
                                        </p:cTn>
                                        <p:tgtEl>
                                          <p:spTgt spid="34"/>
                                        </p:tgtEl>
                                        <p:attrNameLst>
                                          <p:attrName>r</p:attrName>
                                        </p:attrNameLst>
                                      </p:cBhvr>
                                    </p:animRot>
                                    <p:animRot by="240000">
                                      <p:cBhvr>
                                        <p:cTn id="200" dur="200" fill="hold">
                                          <p:stCondLst>
                                            <p:cond delay="400"/>
                                          </p:stCondLst>
                                        </p:cTn>
                                        <p:tgtEl>
                                          <p:spTgt spid="34"/>
                                        </p:tgtEl>
                                        <p:attrNameLst>
                                          <p:attrName>r</p:attrName>
                                        </p:attrNameLst>
                                      </p:cBhvr>
                                    </p:animRot>
                                    <p:animRot by="-240000">
                                      <p:cBhvr>
                                        <p:cTn id="201" dur="200" fill="hold">
                                          <p:stCondLst>
                                            <p:cond delay="600"/>
                                          </p:stCondLst>
                                        </p:cTn>
                                        <p:tgtEl>
                                          <p:spTgt spid="34"/>
                                        </p:tgtEl>
                                        <p:attrNameLst>
                                          <p:attrName>r</p:attrName>
                                        </p:attrNameLst>
                                      </p:cBhvr>
                                    </p:animRot>
                                    <p:animRot by="120000">
                                      <p:cBhvr>
                                        <p:cTn id="202" dur="200" fill="hold">
                                          <p:stCondLst>
                                            <p:cond delay="800"/>
                                          </p:stCondLst>
                                        </p:cTn>
                                        <p:tgtEl>
                                          <p:spTgt spid="34"/>
                                        </p:tgtEl>
                                        <p:attrNameLst>
                                          <p:attrName>r</p:attrName>
                                        </p:attrNameLst>
                                      </p:cBhvr>
                                    </p:animRot>
                                  </p:childTnLst>
                                </p:cTn>
                              </p:par>
                            </p:childTnLst>
                          </p:cTn>
                        </p:par>
                        <p:par>
                          <p:cTn id="203" fill="hold">
                            <p:stCondLst>
                              <p:cond delay="5500"/>
                            </p:stCondLst>
                            <p:childTnLst>
                              <p:par>
                                <p:cTn id="204" presetID="22" presetClass="exit" presetSubtype="1" fill="hold" grpId="0" nodeType="afterEffect">
                                  <p:stCondLst>
                                    <p:cond delay="0"/>
                                  </p:stCondLst>
                                  <p:childTnLst>
                                    <p:animEffect transition="out" filter="wipe(up)">
                                      <p:cBhvr>
                                        <p:cTn id="205" dur="500"/>
                                        <p:tgtEl>
                                          <p:spTgt spid="37"/>
                                        </p:tgtEl>
                                      </p:cBhvr>
                                    </p:animEffect>
                                    <p:set>
                                      <p:cBhvr>
                                        <p:cTn id="206" dur="1" fill="hold">
                                          <p:stCondLst>
                                            <p:cond delay="499"/>
                                          </p:stCondLst>
                                        </p:cTn>
                                        <p:tgtEl>
                                          <p:spTgt spid="37"/>
                                        </p:tgtEl>
                                        <p:attrNameLst>
                                          <p:attrName>style.visibility</p:attrName>
                                        </p:attrNameLst>
                                      </p:cBhvr>
                                      <p:to>
                                        <p:strVal val="hidden"/>
                                      </p:to>
                                    </p:set>
                                  </p:childTnLst>
                                </p:cTn>
                              </p:par>
                              <p:par>
                                <p:cTn id="207" presetID="22" presetClass="exit" presetSubtype="1" fill="hold" nodeType="withEffect">
                                  <p:stCondLst>
                                    <p:cond delay="0"/>
                                  </p:stCondLst>
                                  <p:childTnLst>
                                    <p:animEffect transition="out" filter="wipe(up)">
                                      <p:cBhvr>
                                        <p:cTn id="208" dur="500"/>
                                        <p:tgtEl>
                                          <p:spTgt spid="34"/>
                                        </p:tgtEl>
                                      </p:cBhvr>
                                    </p:animEffect>
                                    <p:set>
                                      <p:cBhvr>
                                        <p:cTn id="209" dur="1" fill="hold">
                                          <p:stCondLst>
                                            <p:cond delay="499"/>
                                          </p:stCondLst>
                                        </p:cTn>
                                        <p:tgtEl>
                                          <p:spTgt spid="34"/>
                                        </p:tgtEl>
                                        <p:attrNameLst>
                                          <p:attrName>style.visibility</p:attrName>
                                        </p:attrNameLst>
                                      </p:cBhvr>
                                      <p:to>
                                        <p:strVal val="hidden"/>
                                      </p:to>
                                    </p:set>
                                  </p:childTnLst>
                                </p:cTn>
                              </p:par>
                            </p:childTnLst>
                          </p:cTn>
                        </p:par>
                        <p:par>
                          <p:cTn id="210" fill="hold">
                            <p:stCondLst>
                              <p:cond delay="6000"/>
                            </p:stCondLst>
                            <p:childTnLst>
                              <p:par>
                                <p:cTn id="211" presetID="22" presetClass="entr" presetSubtype="4" fill="hold" nodeType="afterEffect">
                                  <p:stCondLst>
                                    <p:cond delay="0"/>
                                  </p:stCondLst>
                                  <p:childTnLst>
                                    <p:set>
                                      <p:cBhvr>
                                        <p:cTn id="212" dur="1" fill="hold">
                                          <p:stCondLst>
                                            <p:cond delay="0"/>
                                          </p:stCondLst>
                                        </p:cTn>
                                        <p:tgtEl>
                                          <p:spTgt spid="24"/>
                                        </p:tgtEl>
                                        <p:attrNameLst>
                                          <p:attrName>style.visibility</p:attrName>
                                        </p:attrNameLst>
                                      </p:cBhvr>
                                      <p:to>
                                        <p:strVal val="visible"/>
                                      </p:to>
                                    </p:set>
                                    <p:animEffect transition="in" filter="wipe(down)">
                                      <p:cBhvr>
                                        <p:cTn id="213" dur="500"/>
                                        <p:tgtEl>
                                          <p:spTgt spid="24"/>
                                        </p:tgtEl>
                                      </p:cBhvr>
                                    </p:animEffect>
                                  </p:childTnLst>
                                </p:cTn>
                              </p:par>
                            </p:childTnLst>
                          </p:cTn>
                        </p:par>
                      </p:childTnLst>
                    </p:cTn>
                  </p:par>
                  <p:par>
                    <p:cTn id="214" fill="hold">
                      <p:stCondLst>
                        <p:cond delay="indefinite"/>
                      </p:stCondLst>
                      <p:childTnLst>
                        <p:par>
                          <p:cTn id="215" fill="hold">
                            <p:stCondLst>
                              <p:cond delay="0"/>
                            </p:stCondLst>
                            <p:childTnLst>
                              <p:par>
                                <p:cTn id="216" presetID="1" presetClass="entr" presetSubtype="0" fill="hold" grpId="0" nodeType="clickEffect">
                                  <p:stCondLst>
                                    <p:cond delay="0"/>
                                  </p:stCondLst>
                                  <p:childTnLst>
                                    <p:set>
                                      <p:cBhvr>
                                        <p:cTn id="217" dur="1" fill="hold">
                                          <p:stCondLst>
                                            <p:cond delay="0"/>
                                          </p:stCondLst>
                                        </p:cTn>
                                        <p:tgtEl>
                                          <p:spTgt spid="38"/>
                                        </p:tgtEl>
                                        <p:attrNameLst>
                                          <p:attrName>style.visibility</p:attrName>
                                        </p:attrNameLst>
                                      </p:cBhvr>
                                      <p:to>
                                        <p:strVal val="visible"/>
                                      </p:to>
                                    </p:set>
                                  </p:childTnLst>
                                </p:cTn>
                              </p:par>
                              <p:par>
                                <p:cTn id="218" presetID="1" presetClass="entr" presetSubtype="0" fill="hold" grpId="0" nodeType="withEffect">
                                  <p:stCondLst>
                                    <p:cond delay="0"/>
                                  </p:stCondLst>
                                  <p:childTnLst>
                                    <p:set>
                                      <p:cBhvr>
                                        <p:cTn id="219" dur="1" fill="hold">
                                          <p:stCondLst>
                                            <p:cond delay="0"/>
                                          </p:stCondLst>
                                        </p:cTn>
                                        <p:tgtEl>
                                          <p:spTgt spid="39"/>
                                        </p:tgtEl>
                                        <p:attrNameLst>
                                          <p:attrName>style.visibility</p:attrName>
                                        </p:attrNameLst>
                                      </p:cBhvr>
                                      <p:to>
                                        <p:strVal val="visible"/>
                                      </p:to>
                                    </p:set>
                                  </p:childTnLst>
                                </p:cTn>
                              </p:par>
                              <p:par>
                                <p:cTn id="220" presetID="22" presetClass="emph" presetSubtype="0" repeatCount="5000" fill="hold" grpId="1" nodeType="withEffect">
                                  <p:stCondLst>
                                    <p:cond delay="0"/>
                                  </p:stCondLst>
                                  <p:childTnLst>
                                    <p:animClr clrSpc="hsl" dir="cw">
                                      <p:cBhvr override="childStyle">
                                        <p:cTn id="221" dur="500" fill="hold"/>
                                        <p:tgtEl>
                                          <p:spTgt spid="39"/>
                                        </p:tgtEl>
                                        <p:attrNameLst>
                                          <p:attrName>style.color</p:attrName>
                                        </p:attrNameLst>
                                      </p:cBhvr>
                                      <p:by>
                                        <p:hsl h="-7200000" s="0" l="0"/>
                                      </p:by>
                                    </p:animClr>
                                    <p:animClr clrSpc="hsl" dir="cw">
                                      <p:cBhvr>
                                        <p:cTn id="222" dur="500" fill="hold"/>
                                        <p:tgtEl>
                                          <p:spTgt spid="39"/>
                                        </p:tgtEl>
                                        <p:attrNameLst>
                                          <p:attrName>fillcolor</p:attrName>
                                        </p:attrNameLst>
                                      </p:cBhvr>
                                      <p:by>
                                        <p:hsl h="-7200000" s="0" l="0"/>
                                      </p:by>
                                    </p:animClr>
                                    <p:animClr clrSpc="hsl" dir="cw">
                                      <p:cBhvr>
                                        <p:cTn id="223" dur="500" fill="hold"/>
                                        <p:tgtEl>
                                          <p:spTgt spid="39"/>
                                        </p:tgtEl>
                                        <p:attrNameLst>
                                          <p:attrName>stroke.color</p:attrName>
                                        </p:attrNameLst>
                                      </p:cBhvr>
                                      <p:by>
                                        <p:hsl h="-7200000" s="0" l="0"/>
                                      </p:by>
                                    </p:animClr>
                                    <p:set>
                                      <p:cBhvr>
                                        <p:cTn id="224" dur="500" fill="hold"/>
                                        <p:tgtEl>
                                          <p:spTgt spid="39"/>
                                        </p:tgtEl>
                                        <p:attrNameLst>
                                          <p:attrName>fill.type</p:attrName>
                                        </p:attrNameLst>
                                      </p:cBhvr>
                                      <p:to>
                                        <p:strVal val="solid"/>
                                      </p:to>
                                    </p:set>
                                  </p:childTnLst>
                                </p:cTn>
                              </p:par>
                              <p:par>
                                <p:cTn id="225" presetID="22" presetClass="emph" presetSubtype="0" repeatCount="5000" fill="hold" grpId="1" nodeType="withEffect">
                                  <p:stCondLst>
                                    <p:cond delay="0"/>
                                  </p:stCondLst>
                                  <p:childTnLst>
                                    <p:animClr clrSpc="hsl" dir="cw">
                                      <p:cBhvr override="childStyle">
                                        <p:cTn id="226" dur="500" fill="hold"/>
                                        <p:tgtEl>
                                          <p:spTgt spid="38"/>
                                        </p:tgtEl>
                                        <p:attrNameLst>
                                          <p:attrName>style.color</p:attrName>
                                        </p:attrNameLst>
                                      </p:cBhvr>
                                      <p:by>
                                        <p:hsl h="-7200000" s="0" l="0"/>
                                      </p:by>
                                    </p:animClr>
                                    <p:animClr clrSpc="hsl" dir="cw">
                                      <p:cBhvr>
                                        <p:cTn id="227" dur="500" fill="hold"/>
                                        <p:tgtEl>
                                          <p:spTgt spid="38"/>
                                        </p:tgtEl>
                                        <p:attrNameLst>
                                          <p:attrName>fillcolor</p:attrName>
                                        </p:attrNameLst>
                                      </p:cBhvr>
                                      <p:by>
                                        <p:hsl h="-7200000" s="0" l="0"/>
                                      </p:by>
                                    </p:animClr>
                                    <p:animClr clrSpc="hsl" dir="cw">
                                      <p:cBhvr>
                                        <p:cTn id="228" dur="500" fill="hold"/>
                                        <p:tgtEl>
                                          <p:spTgt spid="38"/>
                                        </p:tgtEl>
                                        <p:attrNameLst>
                                          <p:attrName>stroke.color</p:attrName>
                                        </p:attrNameLst>
                                      </p:cBhvr>
                                      <p:by>
                                        <p:hsl h="-7200000" s="0" l="0"/>
                                      </p:by>
                                    </p:animClr>
                                    <p:set>
                                      <p:cBhvr>
                                        <p:cTn id="229" dur="500" fill="hold"/>
                                        <p:tgtEl>
                                          <p:spTgt spid="38"/>
                                        </p:tgtEl>
                                        <p:attrNameLst>
                                          <p:attrName>fill.type</p:attrName>
                                        </p:attrNameLst>
                                      </p:cBhvr>
                                      <p:to>
                                        <p:strVal val="solid"/>
                                      </p:to>
                                    </p:set>
                                  </p:childTnLst>
                                </p:cTn>
                              </p:par>
                            </p:childTnLst>
                          </p:cTn>
                        </p:par>
                        <p:par>
                          <p:cTn id="230" fill="hold">
                            <p:stCondLst>
                              <p:cond delay="2500"/>
                            </p:stCondLst>
                            <p:childTnLst>
                              <p:par>
                                <p:cTn id="231" presetID="1" presetClass="exit" presetSubtype="0" fill="hold" grpId="2" nodeType="afterEffect">
                                  <p:stCondLst>
                                    <p:cond delay="0"/>
                                  </p:stCondLst>
                                  <p:childTnLst>
                                    <p:set>
                                      <p:cBhvr>
                                        <p:cTn id="232" dur="1" fill="hold">
                                          <p:stCondLst>
                                            <p:cond delay="0"/>
                                          </p:stCondLst>
                                        </p:cTn>
                                        <p:tgtEl>
                                          <p:spTgt spid="39"/>
                                        </p:tgtEl>
                                        <p:attrNameLst>
                                          <p:attrName>style.visibility</p:attrName>
                                        </p:attrNameLst>
                                      </p:cBhvr>
                                      <p:to>
                                        <p:strVal val="hidden"/>
                                      </p:to>
                                    </p:set>
                                  </p:childTnLst>
                                </p:cTn>
                              </p:par>
                            </p:childTnLst>
                          </p:cTn>
                        </p:par>
                        <p:par>
                          <p:cTn id="233" fill="hold">
                            <p:stCondLst>
                              <p:cond delay="2500"/>
                            </p:stCondLst>
                            <p:childTnLst>
                              <p:par>
                                <p:cTn id="234" presetID="1" presetClass="exit" presetSubtype="0" fill="hold" grpId="2" nodeType="afterEffect">
                                  <p:stCondLst>
                                    <p:cond delay="0"/>
                                  </p:stCondLst>
                                  <p:childTnLst>
                                    <p:set>
                                      <p:cBhvr>
                                        <p:cTn id="235" dur="1" fill="hold">
                                          <p:stCondLst>
                                            <p:cond delay="0"/>
                                          </p:stCondLst>
                                        </p:cTn>
                                        <p:tgtEl>
                                          <p:spTgt spid="38"/>
                                        </p:tgtEl>
                                        <p:attrNameLst>
                                          <p:attrName>style.visibility</p:attrName>
                                        </p:attrNameLst>
                                      </p:cBhvr>
                                      <p:to>
                                        <p:strVal val="hidden"/>
                                      </p:to>
                                    </p:set>
                                  </p:childTnLst>
                                </p:cTn>
                              </p:par>
                            </p:childTnLst>
                          </p:cTn>
                        </p:par>
                        <p:par>
                          <p:cTn id="236" fill="hold">
                            <p:stCondLst>
                              <p:cond delay="2500"/>
                            </p:stCondLst>
                            <p:childTnLst>
                              <p:par>
                                <p:cTn id="237" presetID="32" presetClass="emph" presetSubtype="0" repeatCount="3000" fill="hold" nodeType="afterEffect">
                                  <p:stCondLst>
                                    <p:cond delay="0"/>
                                  </p:stCondLst>
                                  <p:childTnLst>
                                    <p:animRot by="120000">
                                      <p:cBhvr>
                                        <p:cTn id="238" dur="100" fill="hold">
                                          <p:stCondLst>
                                            <p:cond delay="0"/>
                                          </p:stCondLst>
                                        </p:cTn>
                                        <p:tgtEl>
                                          <p:spTgt spid="24"/>
                                        </p:tgtEl>
                                        <p:attrNameLst>
                                          <p:attrName>r</p:attrName>
                                        </p:attrNameLst>
                                      </p:cBhvr>
                                    </p:animRot>
                                    <p:animRot by="-240000">
                                      <p:cBhvr>
                                        <p:cTn id="239" dur="200" fill="hold">
                                          <p:stCondLst>
                                            <p:cond delay="200"/>
                                          </p:stCondLst>
                                        </p:cTn>
                                        <p:tgtEl>
                                          <p:spTgt spid="24"/>
                                        </p:tgtEl>
                                        <p:attrNameLst>
                                          <p:attrName>r</p:attrName>
                                        </p:attrNameLst>
                                      </p:cBhvr>
                                    </p:animRot>
                                    <p:animRot by="240000">
                                      <p:cBhvr>
                                        <p:cTn id="240" dur="200" fill="hold">
                                          <p:stCondLst>
                                            <p:cond delay="400"/>
                                          </p:stCondLst>
                                        </p:cTn>
                                        <p:tgtEl>
                                          <p:spTgt spid="24"/>
                                        </p:tgtEl>
                                        <p:attrNameLst>
                                          <p:attrName>r</p:attrName>
                                        </p:attrNameLst>
                                      </p:cBhvr>
                                    </p:animRot>
                                    <p:animRot by="-240000">
                                      <p:cBhvr>
                                        <p:cTn id="241" dur="200" fill="hold">
                                          <p:stCondLst>
                                            <p:cond delay="600"/>
                                          </p:stCondLst>
                                        </p:cTn>
                                        <p:tgtEl>
                                          <p:spTgt spid="24"/>
                                        </p:tgtEl>
                                        <p:attrNameLst>
                                          <p:attrName>r</p:attrName>
                                        </p:attrNameLst>
                                      </p:cBhvr>
                                    </p:animRot>
                                    <p:animRot by="120000">
                                      <p:cBhvr>
                                        <p:cTn id="242" dur="200" fill="hold">
                                          <p:stCondLst>
                                            <p:cond delay="800"/>
                                          </p:stCondLst>
                                        </p:cTn>
                                        <p:tgtEl>
                                          <p:spTgt spid="24"/>
                                        </p:tgtEl>
                                        <p:attrNameLst>
                                          <p:attrName>r</p:attrName>
                                        </p:attrNameLst>
                                      </p:cBhvr>
                                    </p:animRot>
                                  </p:childTnLst>
                                </p:cTn>
                              </p:par>
                            </p:childTnLst>
                          </p:cTn>
                        </p:par>
                        <p:par>
                          <p:cTn id="243" fill="hold">
                            <p:stCondLst>
                              <p:cond delay="5500"/>
                            </p:stCondLst>
                            <p:childTnLst>
                              <p:par>
                                <p:cTn id="244" presetID="22" presetClass="exit" presetSubtype="1" fill="hold" grpId="0" nodeType="afterEffect">
                                  <p:stCondLst>
                                    <p:cond delay="0"/>
                                  </p:stCondLst>
                                  <p:childTnLst>
                                    <p:animEffect transition="out" filter="wipe(up)">
                                      <p:cBhvr>
                                        <p:cTn id="245" dur="500"/>
                                        <p:tgtEl>
                                          <p:spTgt spid="40"/>
                                        </p:tgtEl>
                                      </p:cBhvr>
                                    </p:animEffect>
                                    <p:set>
                                      <p:cBhvr>
                                        <p:cTn id="246" dur="1" fill="hold">
                                          <p:stCondLst>
                                            <p:cond delay="499"/>
                                          </p:stCondLst>
                                        </p:cTn>
                                        <p:tgtEl>
                                          <p:spTgt spid="40"/>
                                        </p:tgtEl>
                                        <p:attrNameLst>
                                          <p:attrName>style.visibility</p:attrName>
                                        </p:attrNameLst>
                                      </p:cBhvr>
                                      <p:to>
                                        <p:strVal val="hidden"/>
                                      </p:to>
                                    </p:set>
                                  </p:childTnLst>
                                </p:cTn>
                              </p:par>
                              <p:par>
                                <p:cTn id="247" presetID="22" presetClass="exit" presetSubtype="4" fill="hold" nodeType="withEffect">
                                  <p:stCondLst>
                                    <p:cond delay="0"/>
                                  </p:stCondLst>
                                  <p:childTnLst>
                                    <p:animEffect transition="out" filter="wipe(down)">
                                      <p:cBhvr>
                                        <p:cTn id="248" dur="500"/>
                                        <p:tgtEl>
                                          <p:spTgt spid="24"/>
                                        </p:tgtEl>
                                      </p:cBhvr>
                                    </p:animEffect>
                                    <p:set>
                                      <p:cBhvr>
                                        <p:cTn id="249" dur="1" fill="hold">
                                          <p:stCondLst>
                                            <p:cond delay="499"/>
                                          </p:stCondLst>
                                        </p:cTn>
                                        <p:tgtEl>
                                          <p:spTgt spid="24"/>
                                        </p:tgtEl>
                                        <p:attrNameLst>
                                          <p:attrName>style.visibility</p:attrName>
                                        </p:attrNameLst>
                                      </p:cBhvr>
                                      <p:to>
                                        <p:strVal val="hidden"/>
                                      </p:to>
                                    </p:set>
                                  </p:childTnLst>
                                </p:cTn>
                              </p:par>
                            </p:childTnLst>
                          </p:cTn>
                        </p:par>
                      </p:childTnLst>
                    </p:cTn>
                  </p:par>
                  <p:par>
                    <p:cTn id="250" fill="hold">
                      <p:stCondLst>
                        <p:cond delay="indefinite"/>
                      </p:stCondLst>
                      <p:childTnLst>
                        <p:par>
                          <p:cTn id="251" fill="hold">
                            <p:stCondLst>
                              <p:cond delay="0"/>
                            </p:stCondLst>
                            <p:childTnLst>
                              <p:par>
                                <p:cTn id="252" presetID="22" presetClass="entr" presetSubtype="8" fill="hold" grpId="0" nodeType="clickEffect">
                                  <p:stCondLst>
                                    <p:cond delay="0"/>
                                  </p:stCondLst>
                                  <p:childTnLst>
                                    <p:set>
                                      <p:cBhvr>
                                        <p:cTn id="253" dur="1" fill="hold">
                                          <p:stCondLst>
                                            <p:cond delay="0"/>
                                          </p:stCondLst>
                                        </p:cTn>
                                        <p:tgtEl>
                                          <p:spTgt spid="42"/>
                                        </p:tgtEl>
                                        <p:attrNameLst>
                                          <p:attrName>style.visibility</p:attrName>
                                        </p:attrNameLst>
                                      </p:cBhvr>
                                      <p:to>
                                        <p:strVal val="visible"/>
                                      </p:to>
                                    </p:set>
                                    <p:animEffect transition="in" filter="wipe(left)">
                                      <p:cBhvr>
                                        <p:cTn id="25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3" grpId="0"/>
      <p:bldP spid="3" grpId="1"/>
      <p:bldP spid="3" grpId="2"/>
      <p:bldP spid="23" grpId="0"/>
      <p:bldP spid="23" grpId="1"/>
      <p:bldP spid="23" grpId="2"/>
      <p:bldP spid="4" grpId="0" animBg="1"/>
      <p:bldP spid="25" grpId="0"/>
      <p:bldP spid="25" grpId="1"/>
      <p:bldP spid="25" grpId="2"/>
      <p:bldP spid="26" grpId="0"/>
      <p:bldP spid="26" grpId="1"/>
      <p:bldP spid="26" grpId="2"/>
      <p:bldP spid="27" grpId="0" animBg="1"/>
      <p:bldP spid="28" grpId="0"/>
      <p:bldP spid="28" grpId="1"/>
      <p:bldP spid="28" grpId="2"/>
      <p:bldP spid="29" grpId="0"/>
      <p:bldP spid="29" grpId="1"/>
      <p:bldP spid="29" grpId="2"/>
      <p:bldP spid="30" grpId="0" animBg="1"/>
      <p:bldP spid="31" grpId="0"/>
      <p:bldP spid="31" grpId="1"/>
      <p:bldP spid="31" grpId="2"/>
      <p:bldP spid="32" grpId="0"/>
      <p:bldP spid="32" grpId="1"/>
      <p:bldP spid="32" grpId="2"/>
      <p:bldP spid="33" grpId="0" animBg="1"/>
      <p:bldP spid="35" grpId="0"/>
      <p:bldP spid="35" grpId="1"/>
      <p:bldP spid="35" grpId="2"/>
      <p:bldP spid="36" grpId="0"/>
      <p:bldP spid="36" grpId="1"/>
      <p:bldP spid="36" grpId="2"/>
      <p:bldP spid="37" grpId="0" animBg="1"/>
      <p:bldP spid="38" grpId="0"/>
      <p:bldP spid="38" grpId="1"/>
      <p:bldP spid="38" grpId="2"/>
      <p:bldP spid="39" grpId="0"/>
      <p:bldP spid="39" grpId="1"/>
      <p:bldP spid="39" grpId="2"/>
      <p:bldP spid="40" grpId="0" animBg="1"/>
      <p:bldP spid="41" grpId="0" animBg="1"/>
      <p:bldP spid="4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1728FD27-A6D4-477B-BA31-F6CB4D05AD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2" name="图片 41">
            <a:extLst>
              <a:ext uri="{FF2B5EF4-FFF2-40B4-BE49-F238E27FC236}">
                <a16:creationId xmlns="" xmlns:a16="http://schemas.microsoft.com/office/drawing/2014/main" id="{D7CB9F13-B01C-4F8C-A36C-826D92F06A1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264" t="290" r="3721" b="39496"/>
          <a:stretch/>
        </p:blipFill>
        <p:spPr>
          <a:xfrm>
            <a:off x="79050" y="-107733"/>
            <a:ext cx="2707330" cy="3244900"/>
          </a:xfrm>
          <a:prstGeom prst="rect">
            <a:avLst/>
          </a:prstGeom>
        </p:spPr>
      </p:pic>
      <p:sp>
        <p:nvSpPr>
          <p:cNvPr id="2" name="椭圆 1">
            <a:extLst>
              <a:ext uri="{FF2B5EF4-FFF2-40B4-BE49-F238E27FC236}">
                <a16:creationId xmlns="" xmlns:a16="http://schemas.microsoft.com/office/drawing/2014/main" id="{AF6997AD-42F2-4962-870D-C66A0D9AC79C}"/>
              </a:ext>
            </a:extLst>
          </p:cNvPr>
          <p:cNvSpPr/>
          <p:nvPr/>
        </p:nvSpPr>
        <p:spPr>
          <a:xfrm>
            <a:off x="9667783" y="4385569"/>
            <a:ext cx="887667" cy="110083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 xmlns:a16="http://schemas.microsoft.com/office/drawing/2014/main" id="{95DC2F98-5F79-4171-9790-DF21FA94752A}"/>
              </a:ext>
            </a:extLst>
          </p:cNvPr>
          <p:cNvSpPr/>
          <p:nvPr/>
        </p:nvSpPr>
        <p:spPr>
          <a:xfrm>
            <a:off x="9375177" y="4923244"/>
            <a:ext cx="887667" cy="110083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Group 13"/>
          <p:cNvGrpSpPr/>
          <p:nvPr/>
        </p:nvGrpSpPr>
        <p:grpSpPr>
          <a:xfrm>
            <a:off x="540924" y="2028237"/>
            <a:ext cx="11821982" cy="2253238"/>
            <a:chOff x="2458629" y="1768598"/>
            <a:chExt cx="9676544" cy="2253238"/>
          </a:xfrm>
        </p:grpSpPr>
        <p:sp>
          <p:nvSpPr>
            <p:cNvPr id="15" name="TextBox 14"/>
            <p:cNvSpPr txBox="1"/>
            <p:nvPr/>
          </p:nvSpPr>
          <p:spPr>
            <a:xfrm>
              <a:off x="2458629" y="1805845"/>
              <a:ext cx="9593857" cy="2215991"/>
            </a:xfrm>
            <a:prstGeom prst="rect">
              <a:avLst/>
            </a:prstGeom>
            <a:noFill/>
          </p:spPr>
          <p:txBody>
            <a:bodyPr wrap="square" rtlCol="0">
              <a:spAutoFit/>
            </a:bodyPr>
            <a:lstStyle/>
            <a:p>
              <a:r>
                <a:rPr lang="en-US" sz="13800" b="1" dirty="0" err="1">
                  <a:latin typeface="UTM Magnesium" panose="02040603050506020204" pitchFamily="18" charset="0"/>
                </a:rPr>
                <a:t>Luyện</a:t>
              </a:r>
              <a:r>
                <a:rPr lang="en-US" sz="13800" b="1" dirty="0">
                  <a:latin typeface="UTM Magnesium" panose="02040603050506020204" pitchFamily="18" charset="0"/>
                </a:rPr>
                <a:t> </a:t>
              </a:r>
              <a:r>
                <a:rPr lang="en-US" sz="13800" b="1" dirty="0" err="1">
                  <a:latin typeface="UTM Magnesium" panose="02040603050506020204" pitchFamily="18" charset="0"/>
                </a:rPr>
                <a:t>tập</a:t>
              </a:r>
              <a:endParaRPr lang="en-US" sz="13800" b="1" dirty="0">
                <a:latin typeface="UTM Magnesium" panose="02040603050506020204" pitchFamily="18" charset="0"/>
              </a:endParaRPr>
            </a:p>
          </p:txBody>
        </p:sp>
        <p:sp>
          <p:nvSpPr>
            <p:cNvPr id="16" name="TextBox 15"/>
            <p:cNvSpPr txBox="1"/>
            <p:nvPr/>
          </p:nvSpPr>
          <p:spPr>
            <a:xfrm>
              <a:off x="2541316" y="1768598"/>
              <a:ext cx="9593857" cy="2215991"/>
            </a:xfrm>
            <a:prstGeom prst="rect">
              <a:avLst/>
            </a:prstGeom>
            <a:noFill/>
          </p:spPr>
          <p:txBody>
            <a:bodyPr wrap="square" rtlCol="0">
              <a:spAutoFit/>
            </a:bodyPr>
            <a:lstStyle/>
            <a:p>
              <a:r>
                <a:rPr lang="en-US" sz="13800" b="1" dirty="0" err="1">
                  <a:solidFill>
                    <a:srgbClr val="FFC000"/>
                  </a:solidFill>
                  <a:latin typeface="UTM Magnesium" panose="02040603050506020204" pitchFamily="18" charset="0"/>
                </a:rPr>
                <a:t>Luyện</a:t>
              </a:r>
              <a:r>
                <a:rPr lang="en-US" sz="13800" b="1" dirty="0">
                  <a:solidFill>
                    <a:srgbClr val="FFC000"/>
                  </a:solidFill>
                  <a:latin typeface="UTM Magnesium" panose="02040603050506020204" pitchFamily="18" charset="0"/>
                </a:rPr>
                <a:t> </a:t>
              </a:r>
              <a:r>
                <a:rPr lang="en-US" sz="13800" b="1" dirty="0" err="1">
                  <a:solidFill>
                    <a:srgbClr val="FFC000"/>
                  </a:solidFill>
                  <a:latin typeface="UTM Magnesium" panose="02040603050506020204" pitchFamily="18" charset="0"/>
                </a:rPr>
                <a:t>tập</a:t>
              </a:r>
              <a:endParaRPr lang="en-US" sz="13800" b="1" dirty="0">
                <a:solidFill>
                  <a:srgbClr val="FFC000"/>
                </a:solidFill>
                <a:latin typeface="UTM Magnesium" panose="02040603050506020204" pitchFamily="18" charset="0"/>
              </a:endParaRPr>
            </a:p>
          </p:txBody>
        </p:sp>
      </p:grpSp>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8426" b="80093" l="2200" r="96100">
                        <a14:foregroundMark x1="40300" y1="29352" x2="41200" y2="42685"/>
                        <a14:foregroundMark x1="62400" y1="29722" x2="60900" y2="45833"/>
                        <a14:foregroundMark x1="58100" y1="33148" x2="60800" y2="38056"/>
                        <a14:foregroundMark x1="65300" y1="38704" x2="66300" y2="34074"/>
                        <a14:foregroundMark x1="77300" y1="59352" x2="65800" y2="70000"/>
                        <a14:foregroundMark x1="26400" y1="62870" x2="34100" y2="68611"/>
                        <a14:foregroundMark x1="28100" y1="56204" x2="40800" y2="65648"/>
                      </a14:backgroundRemoval>
                    </a14:imgEffect>
                  </a14:imgLayer>
                </a14:imgProps>
              </a:ext>
              <a:ext uri="{28A0092B-C50C-407E-A947-70E740481C1C}">
                <a14:useLocalDpi xmlns:a14="http://schemas.microsoft.com/office/drawing/2010/main" val="0"/>
              </a:ext>
            </a:extLst>
          </a:blip>
          <a:srcRect t="7530" b="17897"/>
          <a:stretch/>
        </p:blipFill>
        <p:spPr>
          <a:xfrm>
            <a:off x="9153760" y="4177381"/>
            <a:ext cx="3427682" cy="2760639"/>
          </a:xfrm>
          <a:prstGeom prst="rect">
            <a:avLst/>
          </a:prstGeom>
        </p:spPr>
      </p:pic>
      <p:pic>
        <p:nvPicPr>
          <p:cNvPr id="9" name="Picture 8"/>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352" b="75093" l="2600" r="95200">
                        <a14:foregroundMark x1="27400" y1="28333" x2="27200" y2="39907"/>
                        <a14:foregroundMark x1="20600" y1="28333" x2="22900" y2="38241"/>
                        <a14:foregroundMark x1="19500" y1="39630" x2="26600" y2="44074"/>
                        <a14:foregroundMark x1="44000" y1="27963" x2="41600" y2="37315"/>
                        <a14:foregroundMark x1="61200" y1="28148" x2="61400" y2="36481"/>
                        <a14:foregroundMark x1="52400" y1="45185" x2="66800" y2="44444"/>
                        <a14:foregroundMark x1="53200" y1="49722" x2="61200" y2="50000"/>
                        <a14:foregroundMark x1="64900" y1="26759" x2="69300" y2="31111"/>
                        <a14:foregroundMark x1="67300" y1="34444" x2="64800" y2="36667"/>
                        <a14:foregroundMark x1="78800" y1="63333" x2="75800" y2="68796"/>
                        <a14:foregroundMark x1="78000" y1="61759" x2="82200" y2="69074"/>
                        <a14:foregroundMark x1="81800" y1="58796" x2="69900" y2="66111"/>
                      </a14:backgroundRemoval>
                    </a14:imgEffect>
                  </a14:imgLayer>
                </a14:imgProps>
              </a:ext>
              <a:ext uri="{28A0092B-C50C-407E-A947-70E740481C1C}">
                <a14:useLocalDpi xmlns:a14="http://schemas.microsoft.com/office/drawing/2010/main" val="0"/>
              </a:ext>
            </a:extLst>
          </a:blip>
          <a:srcRect t="9529" b="23338"/>
          <a:stretch/>
        </p:blipFill>
        <p:spPr>
          <a:xfrm>
            <a:off x="-467253" y="4267091"/>
            <a:ext cx="3626596" cy="2629366"/>
          </a:xfrm>
          <a:prstGeom prst="rect">
            <a:avLst/>
          </a:prstGeom>
        </p:spPr>
      </p:pic>
      <p:pic>
        <p:nvPicPr>
          <p:cNvPr id="39" name="图片 20">
            <a:extLst>
              <a:ext uri="{FF2B5EF4-FFF2-40B4-BE49-F238E27FC236}">
                <a16:creationId xmlns="" xmlns:a16="http://schemas.microsoft.com/office/drawing/2014/main" id="{2F16F3FC-F880-482B-97B3-EA8445CFD293}"/>
              </a:ext>
            </a:extLst>
          </p:cNvPr>
          <p:cNvPicPr>
            <a:picLocks noChangeAspect="1"/>
          </p:cNvPicPr>
          <p:nvPr/>
        </p:nvPicPr>
        <p:blipFill rotWithShape="1">
          <a:blip r:embed="rId4">
            <a:extLst>
              <a:ext uri="{28A0092B-C50C-407E-A947-70E740481C1C}">
                <a14:useLocalDpi xmlns:a14="http://schemas.microsoft.com/office/drawing/2010/main" val="0"/>
              </a:ext>
            </a:extLst>
          </a:blip>
          <a:srcRect l="79109" t="32510" r="3721" b="39496"/>
          <a:stretch/>
        </p:blipFill>
        <p:spPr>
          <a:xfrm flipH="1">
            <a:off x="7684163" y="101778"/>
            <a:ext cx="4341590" cy="2538313"/>
          </a:xfrm>
          <a:prstGeom prst="rect">
            <a:avLst/>
          </a:prstGeom>
        </p:spPr>
      </p:pic>
      <p:pic>
        <p:nvPicPr>
          <p:cNvPr id="45" name="Picture 44"/>
          <p:cNvPicPr>
            <a:picLocks noChangeAspect="1"/>
          </p:cNvPicPr>
          <p:nvPr/>
        </p:nvPicPr>
        <p:blipFill rotWithShape="1">
          <a:blip r:embed="rId9">
            <a:extLst>
              <a:ext uri="{BEBA8EAE-BF5A-486C-A8C5-ECC9F3942E4B}">
                <a14:imgProps xmlns:a14="http://schemas.microsoft.com/office/drawing/2010/main">
                  <a14:imgLayer r:embed="rId10">
                    <a14:imgEffect>
                      <a14:backgroundRemoval t="1667" b="26481" l="10000" r="36800"/>
                    </a14:imgEffect>
                  </a14:imgLayer>
                </a14:imgProps>
              </a:ext>
              <a:ext uri="{28A0092B-C50C-407E-A947-70E740481C1C}">
                <a14:useLocalDpi xmlns:a14="http://schemas.microsoft.com/office/drawing/2010/main" val="0"/>
              </a:ext>
            </a:extLst>
          </a:blip>
          <a:srcRect l="9535" t="879" r="62335" b="73230"/>
          <a:stretch/>
        </p:blipFill>
        <p:spPr>
          <a:xfrm flipH="1">
            <a:off x="2869554" y="4676169"/>
            <a:ext cx="1786270" cy="1775637"/>
          </a:xfrm>
          <a:prstGeom prst="rect">
            <a:avLst/>
          </a:prstGeom>
        </p:spPr>
      </p:pic>
      <p:pic>
        <p:nvPicPr>
          <p:cNvPr id="47" name="Picture 46"/>
          <p:cNvPicPr>
            <a:picLocks noChangeAspect="1"/>
          </p:cNvPicPr>
          <p:nvPr/>
        </p:nvPicPr>
        <p:blipFill rotWithShape="1">
          <a:blip r:embed="rId11">
            <a:extLst>
              <a:ext uri="{BEBA8EAE-BF5A-486C-A8C5-ECC9F3942E4B}">
                <a14:imgProps xmlns:a14="http://schemas.microsoft.com/office/drawing/2010/main">
                  <a14:imgLayer r:embed="rId12">
                    <a14:imgEffect>
                      <a14:backgroundRemoval t="63704" b="92407" l="65000" r="96300">
                        <a14:foregroundMark x1="78000" y1="68241" x2="86200" y2="68981"/>
                        <a14:foregroundMark x1="77700" y1="84444" x2="82200" y2="83981"/>
                      </a14:backgroundRemoval>
                    </a14:imgEffect>
                  </a14:imgLayer>
                </a14:imgProps>
              </a:ext>
              <a:ext uri="{28A0092B-C50C-407E-A947-70E740481C1C}">
                <a14:useLocalDpi xmlns:a14="http://schemas.microsoft.com/office/drawing/2010/main" val="0"/>
              </a:ext>
            </a:extLst>
          </a:blip>
          <a:srcRect l="64643" t="63713" r="2036" b="8070"/>
          <a:stretch/>
        </p:blipFill>
        <p:spPr>
          <a:xfrm>
            <a:off x="7474204" y="4652410"/>
            <a:ext cx="2115879" cy="1935126"/>
          </a:xfrm>
          <a:prstGeom prst="rect">
            <a:avLst/>
          </a:prstGeom>
        </p:spPr>
      </p:pic>
      <p:pic>
        <p:nvPicPr>
          <p:cNvPr id="48" name="Picture 47"/>
          <p:cNvPicPr>
            <a:picLocks noChangeAspect="1"/>
          </p:cNvPicPr>
          <p:nvPr/>
        </p:nvPicPr>
        <p:blipFill rotWithShape="1">
          <a:blip r:embed="rId13">
            <a:extLst>
              <a:ext uri="{BEBA8EAE-BF5A-486C-A8C5-ECC9F3942E4B}">
                <a14:imgProps xmlns:a14="http://schemas.microsoft.com/office/drawing/2010/main">
                  <a14:imgLayer r:embed="rId12">
                    <a14:imgEffect>
                      <a14:backgroundRemoval t="37593" b="62222" l="64000" r="99200"/>
                    </a14:imgEffect>
                  </a14:imgLayer>
                </a14:imgProps>
              </a:ext>
              <a:ext uri="{28A0092B-C50C-407E-A947-70E740481C1C}">
                <a14:useLocalDpi xmlns:a14="http://schemas.microsoft.com/office/drawing/2010/main" val="0"/>
              </a:ext>
            </a:extLst>
          </a:blip>
          <a:srcRect l="64754" t="37925" r="418" b="37734"/>
          <a:stretch/>
        </p:blipFill>
        <p:spPr>
          <a:xfrm>
            <a:off x="5104943" y="4889154"/>
            <a:ext cx="2211573" cy="1669311"/>
          </a:xfrm>
          <a:prstGeom prst="rect">
            <a:avLst/>
          </a:prstGeom>
        </p:spPr>
      </p:pic>
      <p:pic>
        <p:nvPicPr>
          <p:cNvPr id="53" name="Picture 52"/>
          <p:cNvPicPr>
            <a:picLocks noChangeAspect="1"/>
          </p:cNvPicPr>
          <p:nvPr/>
        </p:nvPicPr>
        <p:blipFill rotWithShape="1">
          <a:blip r:embed="rId14">
            <a:extLst>
              <a:ext uri="{BEBA8EAE-BF5A-486C-A8C5-ECC9F3942E4B}">
                <a14:imgProps xmlns:a14="http://schemas.microsoft.com/office/drawing/2010/main">
                  <a14:imgLayer r:embed="rId10">
                    <a14:imgEffect>
                      <a14:backgroundRemoval t="28056" b="49444" l="64700" r="97700">
                        <a14:foregroundMark x1="79100" y1="40741" x2="82800" y2="43426"/>
                      </a14:backgroundRemoval>
                    </a14:imgEffect>
                  </a14:imgLayer>
                </a14:imgProps>
              </a:ext>
              <a:ext uri="{28A0092B-C50C-407E-A947-70E740481C1C}">
                <a14:useLocalDpi xmlns:a14="http://schemas.microsoft.com/office/drawing/2010/main" val="0"/>
              </a:ext>
            </a:extLst>
          </a:blip>
          <a:srcRect l="65182" t="28372" r="2502" b="51318"/>
          <a:stretch/>
        </p:blipFill>
        <p:spPr>
          <a:xfrm rot="20697432">
            <a:off x="4746852" y="238154"/>
            <a:ext cx="2927755" cy="1987233"/>
          </a:xfrm>
          <a:prstGeom prst="rect">
            <a:avLst/>
          </a:prstGeom>
        </p:spPr>
      </p:pic>
      <p:pic>
        <p:nvPicPr>
          <p:cNvPr id="30" name="Picture 29"/>
          <p:cNvPicPr>
            <a:picLocks noChangeAspect="1"/>
          </p:cNvPicPr>
          <p:nvPr/>
        </p:nvPicPr>
        <p:blipFill rotWithShape="1">
          <a:blip r:embed="rId15">
            <a:extLst>
              <a:ext uri="{BEBA8EAE-BF5A-486C-A8C5-ECC9F3942E4B}">
                <a14:imgProps xmlns:a14="http://schemas.microsoft.com/office/drawing/2010/main">
                  <a14:imgLayer r:embed="rId10">
                    <a14:imgEffect>
                      <a14:backgroundRemoval t="1852" b="24444" l="39200" r="51500"/>
                    </a14:imgEffect>
                  </a14:imgLayer>
                </a14:imgProps>
              </a:ext>
              <a:ext uri="{28A0092B-C50C-407E-A947-70E740481C1C}">
                <a14:useLocalDpi xmlns:a14="http://schemas.microsoft.com/office/drawing/2010/main" val="0"/>
              </a:ext>
            </a:extLst>
          </a:blip>
          <a:srcRect l="37848" t="675" r="48117" b="74684"/>
          <a:stretch/>
        </p:blipFill>
        <p:spPr>
          <a:xfrm>
            <a:off x="4097583" y="84614"/>
            <a:ext cx="760509" cy="1442004"/>
          </a:xfrm>
          <a:prstGeom prst="rect">
            <a:avLst/>
          </a:prstGeom>
        </p:spPr>
      </p:pic>
      <p:pic>
        <p:nvPicPr>
          <p:cNvPr id="31" name="Picture 30"/>
          <p:cNvPicPr>
            <a:picLocks noChangeAspect="1"/>
          </p:cNvPicPr>
          <p:nvPr/>
        </p:nvPicPr>
        <p:blipFill rotWithShape="1">
          <a:blip r:embed="rId16">
            <a:extLst>
              <a:ext uri="{BEBA8EAE-BF5A-486C-A8C5-ECC9F3942E4B}">
                <a14:imgProps xmlns:a14="http://schemas.microsoft.com/office/drawing/2010/main">
                  <a14:imgLayer r:embed="rId10">
                    <a14:imgEffect>
                      <a14:backgroundRemoval t="2870" b="27407" l="75100" r="97300">
                        <a14:foregroundMark x1="84100" y1="11852" x2="85300" y2="12963"/>
                        <a14:foregroundMark x1="78400" y1="25370" x2="77100" y2="26389"/>
                      </a14:backgroundRemoval>
                    </a14:imgEffect>
                  </a14:imgLayer>
                </a14:imgProps>
              </a:ext>
              <a:ext uri="{28A0092B-C50C-407E-A947-70E740481C1C}">
                <a14:useLocalDpi xmlns:a14="http://schemas.microsoft.com/office/drawing/2010/main" val="0"/>
              </a:ext>
            </a:extLst>
          </a:blip>
          <a:srcRect l="73392" b="70970"/>
          <a:stretch/>
        </p:blipFill>
        <p:spPr>
          <a:xfrm>
            <a:off x="7250721" y="472922"/>
            <a:ext cx="1351568" cy="1592562"/>
          </a:xfrm>
          <a:prstGeom prst="rect">
            <a:avLst/>
          </a:prstGeom>
        </p:spPr>
      </p:pic>
    </p:spTree>
    <p:extLst>
      <p:ext uri="{BB962C8B-B14F-4D97-AF65-F5344CB8AC3E}">
        <p14:creationId xmlns:p14="http://schemas.microsoft.com/office/powerpoint/2010/main" val="4046155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anim calcmode="lin" valueType="num">
                                      <p:cBhvr>
                                        <p:cTn id="13" dur="2000" fill="hold"/>
                                        <p:tgtEl>
                                          <p:spTgt spid="9"/>
                                        </p:tgtEl>
                                        <p:attrNameLst>
                                          <p:attrName>ppt_w</p:attrName>
                                        </p:attrNameLst>
                                      </p:cBhvr>
                                      <p:tavLst>
                                        <p:tav tm="0" fmla="#ppt_w*sin(2.5*pi*$)">
                                          <p:val>
                                            <p:fltVal val="0"/>
                                          </p:val>
                                        </p:tav>
                                        <p:tav tm="100000">
                                          <p:val>
                                            <p:fltVal val="1"/>
                                          </p:val>
                                        </p:tav>
                                      </p:tavLst>
                                    </p:anim>
                                    <p:anim calcmode="lin" valueType="num">
                                      <p:cBhvr>
                                        <p:cTn id="14" dur="2000" fill="hold"/>
                                        <p:tgtEl>
                                          <p:spTgt spid="9"/>
                                        </p:tgtEl>
                                        <p:attrNameLst>
                                          <p:attrName>ppt_h</p:attrName>
                                        </p:attrNameLst>
                                      </p:cBhvr>
                                      <p:tavLst>
                                        <p:tav tm="0">
                                          <p:val>
                                            <p:strVal val="#ppt_h"/>
                                          </p:val>
                                        </p:tav>
                                        <p:tav tm="100000">
                                          <p:val>
                                            <p:strVal val="#ppt_h"/>
                                          </p:val>
                                        </p:tav>
                                      </p:tavLst>
                                    </p:anim>
                                  </p:childTnLst>
                                </p:cTn>
                              </p:par>
                            </p:childTnLst>
                          </p:cTn>
                        </p:par>
                        <p:par>
                          <p:cTn id="15" fill="hold">
                            <p:stCondLst>
                              <p:cond delay="2000"/>
                            </p:stCondLst>
                            <p:childTnLst>
                              <p:par>
                                <p:cTn id="16" presetID="2" presetClass="entr" presetSubtype="12" fill="hold" nodeType="afterEffect">
                                  <p:stCondLst>
                                    <p:cond delay="0"/>
                                  </p:stCondLst>
                                  <p:childTnLst>
                                    <p:set>
                                      <p:cBhvr>
                                        <p:cTn id="17" dur="1" fill="hold">
                                          <p:stCondLst>
                                            <p:cond delay="0"/>
                                          </p:stCondLst>
                                        </p:cTn>
                                        <p:tgtEl>
                                          <p:spTgt spid="45"/>
                                        </p:tgtEl>
                                        <p:attrNameLst>
                                          <p:attrName>style.visibility</p:attrName>
                                        </p:attrNameLst>
                                      </p:cBhvr>
                                      <p:to>
                                        <p:strVal val="visible"/>
                                      </p:to>
                                    </p:set>
                                    <p:anim calcmode="lin" valueType="num">
                                      <p:cBhvr additive="base">
                                        <p:cTn id="18" dur="500" fill="hold"/>
                                        <p:tgtEl>
                                          <p:spTgt spid="45"/>
                                        </p:tgtEl>
                                        <p:attrNameLst>
                                          <p:attrName>ppt_x</p:attrName>
                                        </p:attrNameLst>
                                      </p:cBhvr>
                                      <p:tavLst>
                                        <p:tav tm="0">
                                          <p:val>
                                            <p:strVal val="0-#ppt_w/2"/>
                                          </p:val>
                                        </p:tav>
                                        <p:tav tm="100000">
                                          <p:val>
                                            <p:strVal val="#ppt_x"/>
                                          </p:val>
                                        </p:tav>
                                      </p:tavLst>
                                    </p:anim>
                                    <p:anim calcmode="lin" valueType="num">
                                      <p:cBhvr additive="base">
                                        <p:cTn id="19" dur="500" fill="hold"/>
                                        <p:tgtEl>
                                          <p:spTgt spid="45"/>
                                        </p:tgtEl>
                                        <p:attrNameLst>
                                          <p:attrName>ppt_y</p:attrName>
                                        </p:attrNameLst>
                                      </p:cBhvr>
                                      <p:tavLst>
                                        <p:tav tm="0">
                                          <p:val>
                                            <p:strVal val="1+#ppt_h/2"/>
                                          </p:val>
                                        </p:tav>
                                        <p:tav tm="100000">
                                          <p:val>
                                            <p:strVal val="#ppt_y"/>
                                          </p:val>
                                        </p:tav>
                                      </p:tavLst>
                                    </p:anim>
                                  </p:childTnLst>
                                </p:cTn>
                              </p:par>
                              <p:par>
                                <p:cTn id="20" presetID="2" presetClass="entr" presetSubtype="6" fill="hold" nodeType="withEffect">
                                  <p:stCondLst>
                                    <p:cond delay="0"/>
                                  </p:stCondLst>
                                  <p:childTnLst>
                                    <p:set>
                                      <p:cBhvr>
                                        <p:cTn id="21" dur="1" fill="hold">
                                          <p:stCondLst>
                                            <p:cond delay="0"/>
                                          </p:stCondLst>
                                        </p:cTn>
                                        <p:tgtEl>
                                          <p:spTgt spid="48"/>
                                        </p:tgtEl>
                                        <p:attrNameLst>
                                          <p:attrName>style.visibility</p:attrName>
                                        </p:attrNameLst>
                                      </p:cBhvr>
                                      <p:to>
                                        <p:strVal val="visible"/>
                                      </p:to>
                                    </p:set>
                                    <p:anim calcmode="lin" valueType="num">
                                      <p:cBhvr additive="base">
                                        <p:cTn id="22" dur="500" fill="hold"/>
                                        <p:tgtEl>
                                          <p:spTgt spid="48"/>
                                        </p:tgtEl>
                                        <p:attrNameLst>
                                          <p:attrName>ppt_x</p:attrName>
                                        </p:attrNameLst>
                                      </p:cBhvr>
                                      <p:tavLst>
                                        <p:tav tm="0">
                                          <p:val>
                                            <p:strVal val="1+#ppt_w/2"/>
                                          </p:val>
                                        </p:tav>
                                        <p:tav tm="100000">
                                          <p:val>
                                            <p:strVal val="#ppt_x"/>
                                          </p:val>
                                        </p:tav>
                                      </p:tavLst>
                                    </p:anim>
                                    <p:anim calcmode="lin" valueType="num">
                                      <p:cBhvr additive="base">
                                        <p:cTn id="23" dur="500" fill="hold"/>
                                        <p:tgtEl>
                                          <p:spTgt spid="48"/>
                                        </p:tgtEl>
                                        <p:attrNameLst>
                                          <p:attrName>ppt_y</p:attrName>
                                        </p:attrNameLst>
                                      </p:cBhvr>
                                      <p:tavLst>
                                        <p:tav tm="0">
                                          <p:val>
                                            <p:strVal val="1+#ppt_h/2"/>
                                          </p:val>
                                        </p:tav>
                                        <p:tav tm="100000">
                                          <p:val>
                                            <p:strVal val="#ppt_y"/>
                                          </p:val>
                                        </p:tav>
                                      </p:tavLst>
                                    </p:anim>
                                  </p:childTnLst>
                                </p:cTn>
                              </p:par>
                              <p:par>
                                <p:cTn id="24" presetID="2" presetClass="entr" presetSubtype="6"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 calcmode="lin" valueType="num">
                                      <p:cBhvr additive="base">
                                        <p:cTn id="26" dur="500" fill="hold"/>
                                        <p:tgtEl>
                                          <p:spTgt spid="47"/>
                                        </p:tgtEl>
                                        <p:attrNameLst>
                                          <p:attrName>ppt_x</p:attrName>
                                        </p:attrNameLst>
                                      </p:cBhvr>
                                      <p:tavLst>
                                        <p:tav tm="0">
                                          <p:val>
                                            <p:strVal val="1+#ppt_w/2"/>
                                          </p:val>
                                        </p:tav>
                                        <p:tav tm="100000">
                                          <p:val>
                                            <p:strVal val="#ppt_x"/>
                                          </p:val>
                                        </p:tav>
                                      </p:tavLst>
                                    </p:anim>
                                    <p:anim calcmode="lin" valueType="num">
                                      <p:cBhvr additive="base">
                                        <p:cTn id="27" dur="500" fill="hold"/>
                                        <p:tgtEl>
                                          <p:spTgt spid="47"/>
                                        </p:tgtEl>
                                        <p:attrNameLst>
                                          <p:attrName>ppt_y</p:attrName>
                                        </p:attrNameLst>
                                      </p:cBhvr>
                                      <p:tavLst>
                                        <p:tav tm="0">
                                          <p:val>
                                            <p:strVal val="1+#ppt_h/2"/>
                                          </p:val>
                                        </p:tav>
                                        <p:tav tm="100000">
                                          <p:val>
                                            <p:strVal val="#ppt_y"/>
                                          </p:val>
                                        </p:tav>
                                      </p:tavLst>
                                    </p:anim>
                                  </p:childTnLst>
                                </p:cTn>
                              </p:par>
                              <p:par>
                                <p:cTn id="28" presetID="2" presetClass="entr" presetSubtype="3" fill="hold" nodeType="withEffect">
                                  <p:stCondLst>
                                    <p:cond delay="0"/>
                                  </p:stCondLst>
                                  <p:childTnLst>
                                    <p:set>
                                      <p:cBhvr>
                                        <p:cTn id="29" dur="1" fill="hold">
                                          <p:stCondLst>
                                            <p:cond delay="0"/>
                                          </p:stCondLst>
                                        </p:cTn>
                                        <p:tgtEl>
                                          <p:spTgt spid="53"/>
                                        </p:tgtEl>
                                        <p:attrNameLst>
                                          <p:attrName>style.visibility</p:attrName>
                                        </p:attrNameLst>
                                      </p:cBhvr>
                                      <p:to>
                                        <p:strVal val="visible"/>
                                      </p:to>
                                    </p:set>
                                    <p:anim calcmode="lin" valueType="num">
                                      <p:cBhvr additive="base">
                                        <p:cTn id="30" dur="500" fill="hold"/>
                                        <p:tgtEl>
                                          <p:spTgt spid="53"/>
                                        </p:tgtEl>
                                        <p:attrNameLst>
                                          <p:attrName>ppt_x</p:attrName>
                                        </p:attrNameLst>
                                      </p:cBhvr>
                                      <p:tavLst>
                                        <p:tav tm="0">
                                          <p:val>
                                            <p:strVal val="1+#ppt_w/2"/>
                                          </p:val>
                                        </p:tav>
                                        <p:tav tm="100000">
                                          <p:val>
                                            <p:strVal val="#ppt_x"/>
                                          </p:val>
                                        </p:tav>
                                      </p:tavLst>
                                    </p:anim>
                                    <p:anim calcmode="lin" valueType="num">
                                      <p:cBhvr additive="base">
                                        <p:cTn id="31" dur="500" fill="hold"/>
                                        <p:tgtEl>
                                          <p:spTgt spid="53"/>
                                        </p:tgtEl>
                                        <p:attrNameLst>
                                          <p:attrName>ppt_y</p:attrName>
                                        </p:attrNameLst>
                                      </p:cBhvr>
                                      <p:tavLst>
                                        <p:tav tm="0">
                                          <p:val>
                                            <p:strVal val="0-#ppt_h/2"/>
                                          </p:val>
                                        </p:tav>
                                        <p:tav tm="100000">
                                          <p:val>
                                            <p:strVal val="#ppt_y"/>
                                          </p:val>
                                        </p:tav>
                                      </p:tavLst>
                                    </p:anim>
                                  </p:childTnLst>
                                </p:cTn>
                              </p:par>
                              <p:par>
                                <p:cTn id="32" presetID="2" presetClass="entr" presetSubtype="1"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additive="base">
                                        <p:cTn id="34" dur="500" fill="hold"/>
                                        <p:tgtEl>
                                          <p:spTgt spid="30"/>
                                        </p:tgtEl>
                                        <p:attrNameLst>
                                          <p:attrName>ppt_x</p:attrName>
                                        </p:attrNameLst>
                                      </p:cBhvr>
                                      <p:tavLst>
                                        <p:tav tm="0">
                                          <p:val>
                                            <p:strVal val="#ppt_x"/>
                                          </p:val>
                                        </p:tav>
                                        <p:tav tm="100000">
                                          <p:val>
                                            <p:strVal val="#ppt_x"/>
                                          </p:val>
                                        </p:tav>
                                      </p:tavLst>
                                    </p:anim>
                                    <p:anim calcmode="lin" valueType="num">
                                      <p:cBhvr additive="base">
                                        <p:cTn id="35" dur="500" fill="hold"/>
                                        <p:tgtEl>
                                          <p:spTgt spid="30"/>
                                        </p:tgtEl>
                                        <p:attrNameLst>
                                          <p:attrName>ppt_y</p:attrName>
                                        </p:attrNameLst>
                                      </p:cBhvr>
                                      <p:tavLst>
                                        <p:tav tm="0">
                                          <p:val>
                                            <p:strVal val="0-#ppt_h/2"/>
                                          </p:val>
                                        </p:tav>
                                        <p:tav tm="100000">
                                          <p:val>
                                            <p:strVal val="#ppt_y"/>
                                          </p:val>
                                        </p:tav>
                                      </p:tavLst>
                                    </p:anim>
                                  </p:childTnLst>
                                </p:cTn>
                              </p:par>
                              <p:par>
                                <p:cTn id="36" presetID="2" presetClass="entr" presetSubtype="1"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additive="base">
                                        <p:cTn id="38" dur="500" fill="hold"/>
                                        <p:tgtEl>
                                          <p:spTgt spid="31"/>
                                        </p:tgtEl>
                                        <p:attrNameLst>
                                          <p:attrName>ppt_x</p:attrName>
                                        </p:attrNameLst>
                                      </p:cBhvr>
                                      <p:tavLst>
                                        <p:tav tm="0">
                                          <p:val>
                                            <p:strVal val="#ppt_x"/>
                                          </p:val>
                                        </p:tav>
                                        <p:tav tm="100000">
                                          <p:val>
                                            <p:strVal val="#ppt_x"/>
                                          </p:val>
                                        </p:tav>
                                      </p:tavLst>
                                    </p:anim>
                                    <p:anim calcmode="lin" valueType="num">
                                      <p:cBhvr additive="base">
                                        <p:cTn id="39" dur="500" fill="hold"/>
                                        <p:tgtEl>
                                          <p:spTgt spid="31"/>
                                        </p:tgtEl>
                                        <p:attrNameLst>
                                          <p:attrName>ppt_y</p:attrName>
                                        </p:attrNameLst>
                                      </p:cBhvr>
                                      <p:tavLst>
                                        <p:tav tm="0">
                                          <p:val>
                                            <p:strVal val="0-#ppt_h/2"/>
                                          </p:val>
                                        </p:tav>
                                        <p:tav tm="100000">
                                          <p:val>
                                            <p:strVal val="#ppt_y"/>
                                          </p:val>
                                        </p:tav>
                                      </p:tavLst>
                                    </p:anim>
                                  </p:childTnLst>
                                </p:cTn>
                              </p:par>
                            </p:childTnLst>
                          </p:cTn>
                        </p:par>
                        <p:par>
                          <p:cTn id="40" fill="hold">
                            <p:stCondLst>
                              <p:cond delay="2500"/>
                            </p:stCondLst>
                            <p:childTnLst>
                              <p:par>
                                <p:cTn id="41" presetID="53" presetClass="entr" presetSubtype="16"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571078" y="612117"/>
            <a:ext cx="5914783" cy="646331"/>
          </a:xfrm>
          <a:prstGeom prst="rect">
            <a:avLst/>
          </a:prstGeom>
          <a:noFill/>
        </p:spPr>
        <p:txBody>
          <a:bodyPr wrap="square" rtlCol="0">
            <a:spAutoFit/>
          </a:bodyPr>
          <a:lstStyle/>
          <a:p>
            <a:pPr algn="ctr"/>
            <a:r>
              <a:rPr lang="en-US" sz="3600" dirty="0" err="1">
                <a:solidFill>
                  <a:srgbClr val="002060"/>
                </a:solidFill>
                <a:latin typeface="UTM Avo" panose="02040603050506020204" pitchFamily="18" charset="0"/>
              </a:rPr>
              <a:t>Bài</a:t>
            </a:r>
            <a:r>
              <a:rPr lang="en-US" sz="3600" dirty="0">
                <a:solidFill>
                  <a:srgbClr val="002060"/>
                </a:solidFill>
                <a:latin typeface="UTM Avo" panose="02040603050506020204" pitchFamily="18" charset="0"/>
              </a:rPr>
              <a:t> 1: </a:t>
            </a:r>
            <a:r>
              <a:rPr lang="en-US" sz="3600" dirty="0" err="1">
                <a:solidFill>
                  <a:srgbClr val="002060"/>
                </a:solidFill>
                <a:latin typeface="UTM Avo" panose="02040603050506020204" pitchFamily="18" charset="0"/>
              </a:rPr>
              <a:t>Đặt</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tính</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rồi</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tính</a:t>
            </a:r>
            <a:endParaRPr lang="en-US" sz="3600" dirty="0">
              <a:solidFill>
                <a:srgbClr val="002060"/>
              </a:solidFill>
              <a:latin typeface="UTM Avo" panose="02040603050506020204" pitchFamily="18" charset="0"/>
            </a:endParaRPr>
          </a:p>
        </p:txBody>
      </p:sp>
      <p:sp>
        <p:nvSpPr>
          <p:cNvPr id="37" name="TextBox 36"/>
          <p:cNvSpPr txBox="1"/>
          <p:nvPr/>
        </p:nvSpPr>
        <p:spPr>
          <a:xfrm>
            <a:off x="3200863" y="1258448"/>
            <a:ext cx="5914783" cy="830997"/>
          </a:xfrm>
          <a:prstGeom prst="rect">
            <a:avLst/>
          </a:prstGeom>
          <a:noFill/>
        </p:spPr>
        <p:txBody>
          <a:bodyPr wrap="square" rtlCol="0">
            <a:spAutoFit/>
          </a:bodyPr>
          <a:lstStyle/>
          <a:p>
            <a:pPr algn="ctr"/>
            <a:r>
              <a:rPr lang="en-US" sz="4800" b="1" dirty="0">
                <a:solidFill>
                  <a:srgbClr val="002060"/>
                </a:solidFill>
                <a:latin typeface="UTM Avo" panose="02040603050506020204" pitchFamily="18" charset="0"/>
              </a:rPr>
              <a:t>a) 341231 x 2</a:t>
            </a:r>
          </a:p>
        </p:txBody>
      </p:sp>
      <p:graphicFrame>
        <p:nvGraphicFramePr>
          <p:cNvPr id="2" name="Table 1"/>
          <p:cNvGraphicFramePr>
            <a:graphicFrameLocks noGrp="1"/>
          </p:cNvGraphicFramePr>
          <p:nvPr>
            <p:extLst>
              <p:ext uri="{D42A27DB-BD31-4B8C-83A1-F6EECF244321}">
                <p14:modId xmlns:p14="http://schemas.microsoft.com/office/powerpoint/2010/main" val="2185144782"/>
              </p:ext>
            </p:extLst>
          </p:nvPr>
        </p:nvGraphicFramePr>
        <p:xfrm>
          <a:off x="2094253" y="2163742"/>
          <a:ext cx="8128001" cy="3566160"/>
        </p:xfrm>
        <a:graphic>
          <a:graphicData uri="http://schemas.openxmlformats.org/drawingml/2006/table">
            <a:tbl>
              <a:tblPr firstRow="1" bandRow="1">
                <a:tableStyleId>{5940675A-B579-460E-94D1-54222C63F5DA}</a:tableStyleId>
              </a:tblPr>
              <a:tblGrid>
                <a:gridCol w="1161143">
                  <a:extLst>
                    <a:ext uri="{9D8B030D-6E8A-4147-A177-3AD203B41FA5}">
                      <a16:colId xmlns="" xmlns:a16="http://schemas.microsoft.com/office/drawing/2014/main" val="952473122"/>
                    </a:ext>
                  </a:extLst>
                </a:gridCol>
                <a:gridCol w="1161143">
                  <a:extLst>
                    <a:ext uri="{9D8B030D-6E8A-4147-A177-3AD203B41FA5}">
                      <a16:colId xmlns="" xmlns:a16="http://schemas.microsoft.com/office/drawing/2014/main" val="904809436"/>
                    </a:ext>
                  </a:extLst>
                </a:gridCol>
                <a:gridCol w="1161143">
                  <a:extLst>
                    <a:ext uri="{9D8B030D-6E8A-4147-A177-3AD203B41FA5}">
                      <a16:colId xmlns="" xmlns:a16="http://schemas.microsoft.com/office/drawing/2014/main" val="1819491509"/>
                    </a:ext>
                  </a:extLst>
                </a:gridCol>
                <a:gridCol w="1161143">
                  <a:extLst>
                    <a:ext uri="{9D8B030D-6E8A-4147-A177-3AD203B41FA5}">
                      <a16:colId xmlns="" xmlns:a16="http://schemas.microsoft.com/office/drawing/2014/main" val="1750182954"/>
                    </a:ext>
                  </a:extLst>
                </a:gridCol>
                <a:gridCol w="1161143">
                  <a:extLst>
                    <a:ext uri="{9D8B030D-6E8A-4147-A177-3AD203B41FA5}">
                      <a16:colId xmlns="" xmlns:a16="http://schemas.microsoft.com/office/drawing/2014/main" val="3203371024"/>
                    </a:ext>
                  </a:extLst>
                </a:gridCol>
                <a:gridCol w="1161143">
                  <a:extLst>
                    <a:ext uri="{9D8B030D-6E8A-4147-A177-3AD203B41FA5}">
                      <a16:colId xmlns="" xmlns:a16="http://schemas.microsoft.com/office/drawing/2014/main" val="2560359488"/>
                    </a:ext>
                  </a:extLst>
                </a:gridCol>
                <a:gridCol w="1161143">
                  <a:extLst>
                    <a:ext uri="{9D8B030D-6E8A-4147-A177-3AD203B41FA5}">
                      <a16:colId xmlns="" xmlns:a16="http://schemas.microsoft.com/office/drawing/2014/main" val="1581450785"/>
                    </a:ext>
                  </a:extLst>
                </a:gridCol>
              </a:tblGrid>
              <a:tr h="370840">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3</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4</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1</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2</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3</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1</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728757812"/>
                  </a:ext>
                </a:extLst>
              </a:tr>
              <a:tr h="370840">
                <a:tc>
                  <a:txBody>
                    <a:bodyPr/>
                    <a:lstStyle/>
                    <a:p>
                      <a:pPr algn="ctr"/>
                      <a:r>
                        <a:rPr lang="en-US" sz="7200" b="1" dirty="0">
                          <a:solidFill>
                            <a:srgbClr val="002060"/>
                          </a:solidFill>
                          <a:latin typeface="UTM Avo" panose="02040603050506020204" pitchFamily="18" charset="0"/>
                        </a:rPr>
                        <a:t>x</a:t>
                      </a: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2</a:t>
                      </a: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4294844397"/>
                  </a:ext>
                </a:extLst>
              </a:tr>
              <a:tr h="370840">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6</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8</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2</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4</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6</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2</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4002609218"/>
                  </a:ext>
                </a:extLst>
              </a:tr>
            </a:tbl>
          </a:graphicData>
        </a:graphic>
      </p:graphicFrame>
      <p:sp>
        <p:nvSpPr>
          <p:cNvPr id="3" name="Rectangle 2"/>
          <p:cNvSpPr/>
          <p:nvPr/>
        </p:nvSpPr>
        <p:spPr>
          <a:xfrm>
            <a:off x="9324754" y="4659733"/>
            <a:ext cx="595423"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8126820" y="4659732"/>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6928886" y="4633603"/>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5808923" y="4659732"/>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4610989" y="4612338"/>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3528469" y="4639371"/>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1914816" y="2125613"/>
            <a:ext cx="8325654" cy="3642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593" b="87222" l="1700" r="94800">
                        <a14:foregroundMark x1="33300" y1="29907" x2="22400" y2="47037"/>
                        <a14:foregroundMark x1="30800" y1="36389" x2="38000" y2="32222"/>
                        <a14:foregroundMark x1="42400" y1="38426" x2="40800" y2="46019"/>
                        <a14:foregroundMark x1="38800" y1="44167" x2="41900" y2="47222"/>
                        <a14:foregroundMark x1="29500" y1="43333" x2="25100" y2="48333"/>
                        <a14:foregroundMark x1="24600" y1="39815" x2="20100" y2="45185"/>
                        <a14:foregroundMark x1="58300" y1="42870" x2="60100" y2="49259"/>
                        <a14:foregroundMark x1="62600" y1="47593" x2="66000" y2="44444"/>
                        <a14:foregroundMark x1="62600" y1="38889" x2="65100" y2="39815"/>
                        <a14:foregroundMark x1="78400" y1="72037" x2="70300" y2="77778"/>
                        <a14:foregroundMark x1="74500" y1="70648" x2="66300" y2="78241"/>
                      </a14:backgroundRemoval>
                    </a14:imgEffect>
                  </a14:imgLayer>
                </a14:imgProps>
              </a:ext>
              <a:ext uri="{28A0092B-C50C-407E-A947-70E740481C1C}">
                <a14:useLocalDpi xmlns:a14="http://schemas.microsoft.com/office/drawing/2010/main" val="0"/>
              </a:ext>
            </a:extLst>
          </a:blip>
          <a:srcRect t="1965" b="12298"/>
          <a:stretch/>
        </p:blipFill>
        <p:spPr>
          <a:xfrm>
            <a:off x="-401746" y="3934047"/>
            <a:ext cx="3157776" cy="2923953"/>
          </a:xfrm>
          <a:prstGeom prst="rect">
            <a:avLst/>
          </a:prstGeom>
        </p:spPr>
      </p:pic>
      <p:pic>
        <p:nvPicPr>
          <p:cNvPr id="58" name="Picture 57"/>
          <p:cNvPicPr>
            <a:picLocks noChangeAspect="1"/>
          </p:cNvPicPr>
          <p:nvPr/>
        </p:nvPicPr>
        <p:blipFill rotWithShape="1">
          <a:blip r:embed="rId5">
            <a:extLst>
              <a:ext uri="{BEBA8EAE-BF5A-486C-A8C5-ECC9F3942E4B}">
                <a14:imgProps xmlns:a14="http://schemas.microsoft.com/office/drawing/2010/main">
                  <a14:imgLayer r:embed="rId6">
                    <a14:imgEffect>
                      <a14:backgroundRemoval t="28056" b="49444" l="64700" r="97700">
                        <a14:foregroundMark x1="79100" y1="40741" x2="82800" y2="43426"/>
                      </a14:backgroundRemoval>
                    </a14:imgEffect>
                  </a14:imgLayer>
                </a14:imgProps>
              </a:ext>
              <a:ext uri="{28A0092B-C50C-407E-A947-70E740481C1C}">
                <a14:useLocalDpi xmlns:a14="http://schemas.microsoft.com/office/drawing/2010/main" val="0"/>
              </a:ext>
            </a:extLst>
          </a:blip>
          <a:srcRect l="65182" t="28372" r="2502" b="51318"/>
          <a:stretch/>
        </p:blipFill>
        <p:spPr>
          <a:xfrm rot="20697432">
            <a:off x="8776593" y="110564"/>
            <a:ext cx="2927755" cy="1987233"/>
          </a:xfrm>
          <a:prstGeom prst="rect">
            <a:avLst/>
          </a:prstGeom>
        </p:spPr>
      </p:pic>
      <p:pic>
        <p:nvPicPr>
          <p:cNvPr id="59" name="Picture 58"/>
          <p:cNvPicPr>
            <a:picLocks noChangeAspect="1"/>
          </p:cNvPicPr>
          <p:nvPr/>
        </p:nvPicPr>
        <p:blipFill rotWithShape="1">
          <a:blip r:embed="rId7">
            <a:extLst>
              <a:ext uri="{BEBA8EAE-BF5A-486C-A8C5-ECC9F3942E4B}">
                <a14:imgProps xmlns:a14="http://schemas.microsoft.com/office/drawing/2010/main">
                  <a14:imgLayer r:embed="rId6">
                    <a14:imgEffect>
                      <a14:backgroundRemoval t="1852" b="24444" l="39200" r="51500"/>
                    </a14:imgEffect>
                  </a14:imgLayer>
                </a14:imgProps>
              </a:ext>
              <a:ext uri="{28A0092B-C50C-407E-A947-70E740481C1C}">
                <a14:useLocalDpi xmlns:a14="http://schemas.microsoft.com/office/drawing/2010/main" val="0"/>
              </a:ext>
            </a:extLst>
          </a:blip>
          <a:srcRect l="37848" t="675" r="48117" b="74684"/>
          <a:stretch/>
        </p:blipFill>
        <p:spPr>
          <a:xfrm>
            <a:off x="8127324" y="-42976"/>
            <a:ext cx="760509" cy="1442004"/>
          </a:xfrm>
          <a:prstGeom prst="rect">
            <a:avLst/>
          </a:prstGeom>
        </p:spPr>
      </p:pic>
      <p:pic>
        <p:nvPicPr>
          <p:cNvPr id="60" name="Picture 59"/>
          <p:cNvPicPr>
            <a:picLocks noChangeAspect="1"/>
          </p:cNvPicPr>
          <p:nvPr/>
        </p:nvPicPr>
        <p:blipFill rotWithShape="1">
          <a:blip r:embed="rId8">
            <a:extLst>
              <a:ext uri="{BEBA8EAE-BF5A-486C-A8C5-ECC9F3942E4B}">
                <a14:imgProps xmlns:a14="http://schemas.microsoft.com/office/drawing/2010/main">
                  <a14:imgLayer r:embed="rId6">
                    <a14:imgEffect>
                      <a14:backgroundRemoval t="2870" b="27407" l="75100" r="97300">
                        <a14:foregroundMark x1="84100" y1="11852" x2="85300" y2="12963"/>
                        <a14:foregroundMark x1="78400" y1="25370" x2="77100" y2="26389"/>
                      </a14:backgroundRemoval>
                    </a14:imgEffect>
                  </a14:imgLayer>
                </a14:imgProps>
              </a:ext>
              <a:ext uri="{28A0092B-C50C-407E-A947-70E740481C1C}">
                <a14:useLocalDpi xmlns:a14="http://schemas.microsoft.com/office/drawing/2010/main" val="0"/>
              </a:ext>
            </a:extLst>
          </a:blip>
          <a:srcRect l="73392" b="70970"/>
          <a:stretch/>
        </p:blipFill>
        <p:spPr>
          <a:xfrm>
            <a:off x="11280462" y="345332"/>
            <a:ext cx="1351568" cy="1592562"/>
          </a:xfrm>
          <a:prstGeom prst="rect">
            <a:avLst/>
          </a:prstGeom>
        </p:spPr>
      </p:pic>
      <p:pic>
        <p:nvPicPr>
          <p:cNvPr id="61" name="图片 10">
            <a:extLst>
              <a:ext uri="{FF2B5EF4-FFF2-40B4-BE49-F238E27FC236}">
                <a16:creationId xmlns="" xmlns:a16="http://schemas.microsoft.com/office/drawing/2014/main" id="{7500B91F-0A3C-40C1-A07B-FEB9994C8BFE}"/>
              </a:ext>
            </a:extLst>
          </p:cNvPr>
          <p:cNvPicPr>
            <a:picLocks noChangeAspect="1"/>
          </p:cNvPicPr>
          <p:nvPr/>
        </p:nvPicPr>
        <p:blipFill rotWithShape="1">
          <a:blip r:embed="rId9">
            <a:extLst>
              <a:ext uri="{28A0092B-C50C-407E-A947-70E740481C1C}">
                <a14:useLocalDpi xmlns:a14="http://schemas.microsoft.com/office/drawing/2010/main" val="0"/>
              </a:ext>
            </a:extLst>
          </a:blip>
          <a:srcRect l="57366" t="35465" r="9878" b="37633"/>
          <a:stretch/>
        </p:blipFill>
        <p:spPr>
          <a:xfrm>
            <a:off x="9802536" y="4106548"/>
            <a:ext cx="2610132" cy="2866026"/>
          </a:xfrm>
          <a:prstGeom prst="rect">
            <a:avLst/>
          </a:prstGeom>
        </p:spPr>
      </p:pic>
    </p:spTree>
    <p:extLst>
      <p:ext uri="{BB962C8B-B14F-4D97-AF65-F5344CB8AC3E}">
        <p14:creationId xmlns:p14="http://schemas.microsoft.com/office/powerpoint/2010/main" val="851841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1+#ppt_w/2"/>
                                          </p:val>
                                        </p:tav>
                                        <p:tav tm="100000">
                                          <p:val>
                                            <p:strVal val="#ppt_x"/>
                                          </p:val>
                                        </p:tav>
                                      </p:tavLst>
                                    </p:anim>
                                    <p:anim calcmode="lin" valueType="num">
                                      <p:cBhvr additive="base">
                                        <p:cTn id="8" dur="500" fill="hold"/>
                                        <p:tgtEl>
                                          <p:spTgt spid="5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barn(inVertical)">
                                      <p:cBhvr>
                                        <p:cTn id="20" dur="500"/>
                                        <p:tgtEl>
                                          <p:spTgt spid="55"/>
                                        </p:tgtEl>
                                      </p:cBhvr>
                                    </p:animEffect>
                                  </p:childTnLst>
                                </p:cTn>
                              </p:par>
                            </p:childTnLst>
                          </p:cTn>
                        </p:par>
                        <p:par>
                          <p:cTn id="21" fill="hold">
                            <p:stCondLst>
                              <p:cond delay="1000"/>
                            </p:stCondLst>
                            <p:childTnLst>
                              <p:par>
                                <p:cTn id="22" presetID="16" presetClass="entr" presetSubtype="21" fill="hold" nodeType="after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barn(inVertical)">
                                      <p:cBhvr>
                                        <p:cTn id="24" dur="500"/>
                                        <p:tgtEl>
                                          <p:spTgt spid="61"/>
                                        </p:tgtEl>
                                      </p:cBhvr>
                                    </p:animEffect>
                                  </p:childTnLst>
                                </p:cTn>
                              </p:par>
                            </p:childTnLst>
                          </p:cTn>
                        </p:par>
                        <p:par>
                          <p:cTn id="25" fill="hold">
                            <p:stCondLst>
                              <p:cond delay="1500"/>
                            </p:stCondLst>
                            <p:childTnLst>
                              <p:par>
                                <p:cTn id="26" presetID="41" presetClass="entr" presetSubtype="0" fill="hold" grpId="0" nodeType="afterEffect">
                                  <p:stCondLst>
                                    <p:cond delay="0"/>
                                  </p:stCondLst>
                                  <p:iterate type="lt">
                                    <p:tmPct val="10000"/>
                                  </p:iterate>
                                  <p:childTnLst>
                                    <p:set>
                                      <p:cBhvr>
                                        <p:cTn id="27" dur="1" fill="hold">
                                          <p:stCondLst>
                                            <p:cond delay="0"/>
                                          </p:stCondLst>
                                        </p:cTn>
                                        <p:tgtEl>
                                          <p:spTgt spid="36"/>
                                        </p:tgtEl>
                                        <p:attrNameLst>
                                          <p:attrName>style.visibility</p:attrName>
                                        </p:attrNameLst>
                                      </p:cBhvr>
                                      <p:to>
                                        <p:strVal val="visible"/>
                                      </p:to>
                                    </p:set>
                                    <p:anim calcmode="lin" valueType="num">
                                      <p:cBhvr>
                                        <p:cTn id="28"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36"/>
                                        </p:tgtEl>
                                        <p:attrNameLst>
                                          <p:attrName>ppt_y</p:attrName>
                                        </p:attrNameLst>
                                      </p:cBhvr>
                                      <p:tavLst>
                                        <p:tav tm="0">
                                          <p:val>
                                            <p:strVal val="#ppt_y"/>
                                          </p:val>
                                        </p:tav>
                                        <p:tav tm="100000">
                                          <p:val>
                                            <p:strVal val="#ppt_y"/>
                                          </p:val>
                                        </p:tav>
                                      </p:tavLst>
                                    </p:anim>
                                    <p:anim calcmode="lin" valueType="num">
                                      <p:cBhvr>
                                        <p:cTn id="30"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36"/>
                                        </p:tgtEl>
                                      </p:cBhvr>
                                    </p:animEffect>
                                  </p:childTnLst>
                                </p:cTn>
                              </p:par>
                            </p:childTnLst>
                          </p:cTn>
                        </p:par>
                        <p:par>
                          <p:cTn id="33" fill="hold">
                            <p:stCondLst>
                              <p:cond delay="2900"/>
                            </p:stCondLst>
                            <p:childTnLst>
                              <p:par>
                                <p:cTn id="34" presetID="41" presetClass="entr" presetSubtype="0" fill="hold" grpId="0" nodeType="afterEffect">
                                  <p:stCondLst>
                                    <p:cond delay="0"/>
                                  </p:stCondLst>
                                  <p:iterate type="lt">
                                    <p:tmPct val="10000"/>
                                  </p:iterate>
                                  <p:childTnLst>
                                    <p:set>
                                      <p:cBhvr>
                                        <p:cTn id="35" dur="1" fill="hold">
                                          <p:stCondLst>
                                            <p:cond delay="0"/>
                                          </p:stCondLst>
                                        </p:cTn>
                                        <p:tgtEl>
                                          <p:spTgt spid="37"/>
                                        </p:tgtEl>
                                        <p:attrNameLst>
                                          <p:attrName>style.visibility</p:attrName>
                                        </p:attrNameLst>
                                      </p:cBhvr>
                                      <p:to>
                                        <p:strVal val="visible"/>
                                      </p:to>
                                    </p:set>
                                    <p:anim calcmode="lin" valueType="num">
                                      <p:cBhvr>
                                        <p:cTn id="36"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37"/>
                                        </p:tgtEl>
                                        <p:attrNameLst>
                                          <p:attrName>ppt_y</p:attrName>
                                        </p:attrNameLst>
                                      </p:cBhvr>
                                      <p:tavLst>
                                        <p:tav tm="0">
                                          <p:val>
                                            <p:strVal val="#ppt_y"/>
                                          </p:val>
                                        </p:tav>
                                        <p:tav tm="100000">
                                          <p:val>
                                            <p:strVal val="#ppt_y"/>
                                          </p:val>
                                        </p:tav>
                                      </p:tavLst>
                                    </p:anim>
                                    <p:anim calcmode="lin" valueType="num">
                                      <p:cBhvr>
                                        <p:cTn id="38"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xit" presetSubtype="4" fill="hold" grpId="0" nodeType="clickEffect">
                                  <p:stCondLst>
                                    <p:cond delay="0"/>
                                  </p:stCondLst>
                                  <p:childTnLst>
                                    <p:animEffect transition="out" filter="wipe(down)">
                                      <p:cBhvr>
                                        <p:cTn id="44" dur="500"/>
                                        <p:tgtEl>
                                          <p:spTgt spid="54"/>
                                        </p:tgtEl>
                                      </p:cBhvr>
                                    </p:animEffect>
                                    <p:set>
                                      <p:cBhvr>
                                        <p:cTn id="45" dur="1" fill="hold">
                                          <p:stCondLst>
                                            <p:cond delay="499"/>
                                          </p:stCondLst>
                                        </p:cTn>
                                        <p:tgtEl>
                                          <p:spTgt spid="5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xit" presetSubtype="4" fill="hold" grpId="0" nodeType="clickEffect">
                                  <p:stCondLst>
                                    <p:cond delay="0"/>
                                  </p:stCondLst>
                                  <p:childTnLst>
                                    <p:animEffect transition="out" filter="wipe(down)">
                                      <p:cBhvr>
                                        <p:cTn id="49" dur="500"/>
                                        <p:tgtEl>
                                          <p:spTgt spid="3"/>
                                        </p:tgtEl>
                                      </p:cBhvr>
                                    </p:animEffect>
                                    <p:set>
                                      <p:cBhvr>
                                        <p:cTn id="50" dur="1" fill="hold">
                                          <p:stCondLst>
                                            <p:cond delay="499"/>
                                          </p:stCondLst>
                                        </p:cTn>
                                        <p:tgtEl>
                                          <p:spTgt spid="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2" presetClass="exit" presetSubtype="4" fill="hold" grpId="0" nodeType="clickEffect">
                                  <p:stCondLst>
                                    <p:cond delay="0"/>
                                  </p:stCondLst>
                                  <p:childTnLst>
                                    <p:animEffect transition="out" filter="wipe(down)">
                                      <p:cBhvr>
                                        <p:cTn id="54" dur="500"/>
                                        <p:tgtEl>
                                          <p:spTgt spid="49"/>
                                        </p:tgtEl>
                                      </p:cBhvr>
                                    </p:animEffect>
                                    <p:set>
                                      <p:cBhvr>
                                        <p:cTn id="55" dur="1" fill="hold">
                                          <p:stCondLst>
                                            <p:cond delay="499"/>
                                          </p:stCondLst>
                                        </p:cTn>
                                        <p:tgtEl>
                                          <p:spTgt spid="49"/>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xit" presetSubtype="4" fill="hold" grpId="0" nodeType="clickEffect">
                                  <p:stCondLst>
                                    <p:cond delay="0"/>
                                  </p:stCondLst>
                                  <p:childTnLst>
                                    <p:animEffect transition="out" filter="wipe(down)">
                                      <p:cBhvr>
                                        <p:cTn id="59" dur="500"/>
                                        <p:tgtEl>
                                          <p:spTgt spid="50"/>
                                        </p:tgtEl>
                                      </p:cBhvr>
                                    </p:animEffect>
                                    <p:set>
                                      <p:cBhvr>
                                        <p:cTn id="60" dur="1" fill="hold">
                                          <p:stCondLst>
                                            <p:cond delay="499"/>
                                          </p:stCondLst>
                                        </p:cTn>
                                        <p:tgtEl>
                                          <p:spTgt spid="50"/>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xit" presetSubtype="4" fill="hold" grpId="0" nodeType="clickEffect">
                                  <p:stCondLst>
                                    <p:cond delay="0"/>
                                  </p:stCondLst>
                                  <p:childTnLst>
                                    <p:animEffect transition="out" filter="wipe(down)">
                                      <p:cBhvr>
                                        <p:cTn id="64" dur="500"/>
                                        <p:tgtEl>
                                          <p:spTgt spid="51"/>
                                        </p:tgtEl>
                                      </p:cBhvr>
                                    </p:animEffect>
                                    <p:set>
                                      <p:cBhvr>
                                        <p:cTn id="65" dur="1" fill="hold">
                                          <p:stCondLst>
                                            <p:cond delay="499"/>
                                          </p:stCondLst>
                                        </p:cTn>
                                        <p:tgtEl>
                                          <p:spTgt spid="51"/>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2" presetClass="exit" presetSubtype="4" fill="hold" grpId="0" nodeType="clickEffect">
                                  <p:stCondLst>
                                    <p:cond delay="0"/>
                                  </p:stCondLst>
                                  <p:childTnLst>
                                    <p:animEffect transition="out" filter="wipe(down)">
                                      <p:cBhvr>
                                        <p:cTn id="69" dur="500"/>
                                        <p:tgtEl>
                                          <p:spTgt spid="52"/>
                                        </p:tgtEl>
                                      </p:cBhvr>
                                    </p:animEffect>
                                    <p:set>
                                      <p:cBhvr>
                                        <p:cTn id="70" dur="1" fill="hold">
                                          <p:stCondLst>
                                            <p:cond delay="499"/>
                                          </p:stCondLst>
                                        </p:cTn>
                                        <p:tgtEl>
                                          <p:spTgt spid="5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2" presetClass="exit" presetSubtype="4" fill="hold" grpId="0" nodeType="clickEffect">
                                  <p:stCondLst>
                                    <p:cond delay="0"/>
                                  </p:stCondLst>
                                  <p:childTnLst>
                                    <p:animEffect transition="out" filter="wipe(down)">
                                      <p:cBhvr>
                                        <p:cTn id="74" dur="500"/>
                                        <p:tgtEl>
                                          <p:spTgt spid="53"/>
                                        </p:tgtEl>
                                      </p:cBhvr>
                                    </p:animEffect>
                                    <p:set>
                                      <p:cBhvr>
                                        <p:cTn id="75" dur="1" fill="hold">
                                          <p:stCondLst>
                                            <p:cond delay="499"/>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 grpId="0" animBg="1"/>
      <p:bldP spid="49" grpId="0" animBg="1"/>
      <p:bldP spid="50" grpId="0" animBg="1"/>
      <p:bldP spid="51" grpId="0" animBg="1"/>
      <p:bldP spid="52" grpId="0" animBg="1"/>
      <p:bldP spid="53" grpId="0" animBg="1"/>
      <p:bldP spid="5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571078" y="612117"/>
            <a:ext cx="5914783" cy="646331"/>
          </a:xfrm>
          <a:prstGeom prst="rect">
            <a:avLst/>
          </a:prstGeom>
          <a:noFill/>
        </p:spPr>
        <p:txBody>
          <a:bodyPr wrap="square" rtlCol="0">
            <a:spAutoFit/>
          </a:bodyPr>
          <a:lstStyle/>
          <a:p>
            <a:pPr algn="ctr"/>
            <a:r>
              <a:rPr lang="en-US" sz="3600" dirty="0" err="1">
                <a:solidFill>
                  <a:srgbClr val="002060"/>
                </a:solidFill>
                <a:latin typeface="UTM Avo" panose="02040603050506020204" pitchFamily="18" charset="0"/>
              </a:rPr>
              <a:t>Bài</a:t>
            </a:r>
            <a:r>
              <a:rPr lang="en-US" sz="3600" dirty="0">
                <a:solidFill>
                  <a:srgbClr val="002060"/>
                </a:solidFill>
                <a:latin typeface="UTM Avo" panose="02040603050506020204" pitchFamily="18" charset="0"/>
              </a:rPr>
              <a:t> 1: </a:t>
            </a:r>
            <a:r>
              <a:rPr lang="en-US" sz="3600" dirty="0" err="1">
                <a:solidFill>
                  <a:srgbClr val="002060"/>
                </a:solidFill>
                <a:latin typeface="UTM Avo" panose="02040603050506020204" pitchFamily="18" charset="0"/>
              </a:rPr>
              <a:t>Đặt</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tính</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rồi</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tính</a:t>
            </a:r>
            <a:endParaRPr lang="en-US" sz="3600" dirty="0">
              <a:solidFill>
                <a:srgbClr val="002060"/>
              </a:solidFill>
              <a:latin typeface="UTM Avo" panose="02040603050506020204" pitchFamily="18" charset="0"/>
            </a:endParaRPr>
          </a:p>
        </p:txBody>
      </p:sp>
      <p:sp>
        <p:nvSpPr>
          <p:cNvPr id="37" name="TextBox 36"/>
          <p:cNvSpPr txBox="1"/>
          <p:nvPr/>
        </p:nvSpPr>
        <p:spPr>
          <a:xfrm>
            <a:off x="3200863" y="1258448"/>
            <a:ext cx="5914783" cy="830997"/>
          </a:xfrm>
          <a:prstGeom prst="rect">
            <a:avLst/>
          </a:prstGeom>
          <a:noFill/>
        </p:spPr>
        <p:txBody>
          <a:bodyPr wrap="square" rtlCol="0">
            <a:spAutoFit/>
          </a:bodyPr>
          <a:lstStyle/>
          <a:p>
            <a:pPr algn="ctr"/>
            <a:r>
              <a:rPr lang="en-US" sz="4800" b="1" dirty="0">
                <a:solidFill>
                  <a:srgbClr val="002060"/>
                </a:solidFill>
                <a:latin typeface="UTM Avo" panose="02040603050506020204" pitchFamily="18" charset="0"/>
              </a:rPr>
              <a:t>a) 214325 x 4</a:t>
            </a:r>
          </a:p>
        </p:txBody>
      </p:sp>
      <p:graphicFrame>
        <p:nvGraphicFramePr>
          <p:cNvPr id="2" name="Table 1"/>
          <p:cNvGraphicFramePr>
            <a:graphicFrameLocks noGrp="1"/>
          </p:cNvGraphicFramePr>
          <p:nvPr>
            <p:extLst>
              <p:ext uri="{D42A27DB-BD31-4B8C-83A1-F6EECF244321}">
                <p14:modId xmlns:p14="http://schemas.microsoft.com/office/powerpoint/2010/main" val="3679898268"/>
              </p:ext>
            </p:extLst>
          </p:nvPr>
        </p:nvGraphicFramePr>
        <p:xfrm>
          <a:off x="2094253" y="2163742"/>
          <a:ext cx="8128001" cy="3566160"/>
        </p:xfrm>
        <a:graphic>
          <a:graphicData uri="http://schemas.openxmlformats.org/drawingml/2006/table">
            <a:tbl>
              <a:tblPr firstRow="1" bandRow="1">
                <a:tableStyleId>{5940675A-B579-460E-94D1-54222C63F5DA}</a:tableStyleId>
              </a:tblPr>
              <a:tblGrid>
                <a:gridCol w="1161143">
                  <a:extLst>
                    <a:ext uri="{9D8B030D-6E8A-4147-A177-3AD203B41FA5}">
                      <a16:colId xmlns="" xmlns:a16="http://schemas.microsoft.com/office/drawing/2014/main" val="952473122"/>
                    </a:ext>
                  </a:extLst>
                </a:gridCol>
                <a:gridCol w="1161143">
                  <a:extLst>
                    <a:ext uri="{9D8B030D-6E8A-4147-A177-3AD203B41FA5}">
                      <a16:colId xmlns="" xmlns:a16="http://schemas.microsoft.com/office/drawing/2014/main" val="904809436"/>
                    </a:ext>
                  </a:extLst>
                </a:gridCol>
                <a:gridCol w="1161143">
                  <a:extLst>
                    <a:ext uri="{9D8B030D-6E8A-4147-A177-3AD203B41FA5}">
                      <a16:colId xmlns="" xmlns:a16="http://schemas.microsoft.com/office/drawing/2014/main" val="1819491509"/>
                    </a:ext>
                  </a:extLst>
                </a:gridCol>
                <a:gridCol w="1161143">
                  <a:extLst>
                    <a:ext uri="{9D8B030D-6E8A-4147-A177-3AD203B41FA5}">
                      <a16:colId xmlns="" xmlns:a16="http://schemas.microsoft.com/office/drawing/2014/main" val="1750182954"/>
                    </a:ext>
                  </a:extLst>
                </a:gridCol>
                <a:gridCol w="1161143">
                  <a:extLst>
                    <a:ext uri="{9D8B030D-6E8A-4147-A177-3AD203B41FA5}">
                      <a16:colId xmlns="" xmlns:a16="http://schemas.microsoft.com/office/drawing/2014/main" val="3203371024"/>
                    </a:ext>
                  </a:extLst>
                </a:gridCol>
                <a:gridCol w="1161143">
                  <a:extLst>
                    <a:ext uri="{9D8B030D-6E8A-4147-A177-3AD203B41FA5}">
                      <a16:colId xmlns="" xmlns:a16="http://schemas.microsoft.com/office/drawing/2014/main" val="2560359488"/>
                    </a:ext>
                  </a:extLst>
                </a:gridCol>
                <a:gridCol w="1161143">
                  <a:extLst>
                    <a:ext uri="{9D8B030D-6E8A-4147-A177-3AD203B41FA5}">
                      <a16:colId xmlns="" xmlns:a16="http://schemas.microsoft.com/office/drawing/2014/main" val="1581450785"/>
                    </a:ext>
                  </a:extLst>
                </a:gridCol>
              </a:tblGrid>
              <a:tr h="370840">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2</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1</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4</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3</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2</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5</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728757812"/>
                  </a:ext>
                </a:extLst>
              </a:tr>
              <a:tr h="370840">
                <a:tc>
                  <a:txBody>
                    <a:bodyPr/>
                    <a:lstStyle/>
                    <a:p>
                      <a:pPr algn="ctr"/>
                      <a:r>
                        <a:rPr lang="en-US" sz="7200" b="1" dirty="0">
                          <a:solidFill>
                            <a:srgbClr val="002060"/>
                          </a:solidFill>
                          <a:latin typeface="UTM Avo" panose="02040603050506020204" pitchFamily="18" charset="0"/>
                        </a:rPr>
                        <a:t>x</a:t>
                      </a: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4</a:t>
                      </a: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4294844397"/>
                  </a:ext>
                </a:extLst>
              </a:tr>
              <a:tr h="370840">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8</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5</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7</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3</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0</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0</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4002609218"/>
                  </a:ext>
                </a:extLst>
              </a:tr>
            </a:tbl>
          </a:graphicData>
        </a:graphic>
      </p:graphicFrame>
      <p:sp>
        <p:nvSpPr>
          <p:cNvPr id="3" name="Rectangle 2"/>
          <p:cNvSpPr/>
          <p:nvPr/>
        </p:nvSpPr>
        <p:spPr>
          <a:xfrm>
            <a:off x="9311362" y="4720330"/>
            <a:ext cx="595423"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8090922" y="4720329"/>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6892988" y="4694200"/>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5773025" y="4720329"/>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4575091" y="4672935"/>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3492571" y="4699968"/>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1914816" y="2087484"/>
            <a:ext cx="8325654" cy="3642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593" b="87222" l="1700" r="94800">
                        <a14:foregroundMark x1="33300" y1="29907" x2="22400" y2="47037"/>
                        <a14:foregroundMark x1="30800" y1="36389" x2="38000" y2="32222"/>
                        <a14:foregroundMark x1="42400" y1="38426" x2="40800" y2="46019"/>
                        <a14:foregroundMark x1="38800" y1="44167" x2="41900" y2="47222"/>
                        <a14:foregroundMark x1="29500" y1="43333" x2="25100" y2="48333"/>
                        <a14:foregroundMark x1="24600" y1="39815" x2="20100" y2="45185"/>
                        <a14:foregroundMark x1="58300" y1="42870" x2="60100" y2="49259"/>
                        <a14:foregroundMark x1="62600" y1="47593" x2="66000" y2="44444"/>
                        <a14:foregroundMark x1="62600" y1="38889" x2="65100" y2="39815"/>
                        <a14:foregroundMark x1="78400" y1="72037" x2="70300" y2="77778"/>
                        <a14:foregroundMark x1="74500" y1="70648" x2="66300" y2="78241"/>
                      </a14:backgroundRemoval>
                    </a14:imgEffect>
                  </a14:imgLayer>
                </a14:imgProps>
              </a:ext>
              <a:ext uri="{28A0092B-C50C-407E-A947-70E740481C1C}">
                <a14:useLocalDpi xmlns:a14="http://schemas.microsoft.com/office/drawing/2010/main" val="0"/>
              </a:ext>
            </a:extLst>
          </a:blip>
          <a:srcRect t="1965" b="12298"/>
          <a:stretch/>
        </p:blipFill>
        <p:spPr>
          <a:xfrm>
            <a:off x="-401746" y="3934047"/>
            <a:ext cx="3157776" cy="2923953"/>
          </a:xfrm>
          <a:prstGeom prst="rect">
            <a:avLst/>
          </a:prstGeom>
        </p:spPr>
      </p:pic>
      <p:pic>
        <p:nvPicPr>
          <p:cNvPr id="58" name="Picture 57"/>
          <p:cNvPicPr>
            <a:picLocks noChangeAspect="1"/>
          </p:cNvPicPr>
          <p:nvPr/>
        </p:nvPicPr>
        <p:blipFill rotWithShape="1">
          <a:blip r:embed="rId5">
            <a:extLst>
              <a:ext uri="{BEBA8EAE-BF5A-486C-A8C5-ECC9F3942E4B}">
                <a14:imgProps xmlns:a14="http://schemas.microsoft.com/office/drawing/2010/main">
                  <a14:imgLayer r:embed="rId6">
                    <a14:imgEffect>
                      <a14:backgroundRemoval t="28056" b="49444" l="64700" r="97700">
                        <a14:foregroundMark x1="79100" y1="40741" x2="82800" y2="43426"/>
                      </a14:backgroundRemoval>
                    </a14:imgEffect>
                  </a14:imgLayer>
                </a14:imgProps>
              </a:ext>
              <a:ext uri="{28A0092B-C50C-407E-A947-70E740481C1C}">
                <a14:useLocalDpi xmlns:a14="http://schemas.microsoft.com/office/drawing/2010/main" val="0"/>
              </a:ext>
            </a:extLst>
          </a:blip>
          <a:srcRect l="65182" t="28372" r="2502" b="51318"/>
          <a:stretch/>
        </p:blipFill>
        <p:spPr>
          <a:xfrm rot="20697432">
            <a:off x="8776593" y="110564"/>
            <a:ext cx="2927755" cy="1987233"/>
          </a:xfrm>
          <a:prstGeom prst="rect">
            <a:avLst/>
          </a:prstGeom>
        </p:spPr>
      </p:pic>
      <p:pic>
        <p:nvPicPr>
          <p:cNvPr id="59" name="Picture 58"/>
          <p:cNvPicPr>
            <a:picLocks noChangeAspect="1"/>
          </p:cNvPicPr>
          <p:nvPr/>
        </p:nvPicPr>
        <p:blipFill rotWithShape="1">
          <a:blip r:embed="rId7">
            <a:extLst>
              <a:ext uri="{BEBA8EAE-BF5A-486C-A8C5-ECC9F3942E4B}">
                <a14:imgProps xmlns:a14="http://schemas.microsoft.com/office/drawing/2010/main">
                  <a14:imgLayer r:embed="rId6">
                    <a14:imgEffect>
                      <a14:backgroundRemoval t="1852" b="24444" l="39200" r="51500"/>
                    </a14:imgEffect>
                  </a14:imgLayer>
                </a14:imgProps>
              </a:ext>
              <a:ext uri="{28A0092B-C50C-407E-A947-70E740481C1C}">
                <a14:useLocalDpi xmlns:a14="http://schemas.microsoft.com/office/drawing/2010/main" val="0"/>
              </a:ext>
            </a:extLst>
          </a:blip>
          <a:srcRect l="37848" t="675" r="48117" b="74684"/>
          <a:stretch/>
        </p:blipFill>
        <p:spPr>
          <a:xfrm>
            <a:off x="8127324" y="-42976"/>
            <a:ext cx="760509" cy="1442004"/>
          </a:xfrm>
          <a:prstGeom prst="rect">
            <a:avLst/>
          </a:prstGeom>
        </p:spPr>
      </p:pic>
      <p:pic>
        <p:nvPicPr>
          <p:cNvPr id="60" name="Picture 59"/>
          <p:cNvPicPr>
            <a:picLocks noChangeAspect="1"/>
          </p:cNvPicPr>
          <p:nvPr/>
        </p:nvPicPr>
        <p:blipFill rotWithShape="1">
          <a:blip r:embed="rId8">
            <a:extLst>
              <a:ext uri="{BEBA8EAE-BF5A-486C-A8C5-ECC9F3942E4B}">
                <a14:imgProps xmlns:a14="http://schemas.microsoft.com/office/drawing/2010/main">
                  <a14:imgLayer r:embed="rId6">
                    <a14:imgEffect>
                      <a14:backgroundRemoval t="2870" b="27407" l="75100" r="97300">
                        <a14:foregroundMark x1="84100" y1="11852" x2="85300" y2="12963"/>
                        <a14:foregroundMark x1="78400" y1="25370" x2="77100" y2="26389"/>
                      </a14:backgroundRemoval>
                    </a14:imgEffect>
                  </a14:imgLayer>
                </a14:imgProps>
              </a:ext>
              <a:ext uri="{28A0092B-C50C-407E-A947-70E740481C1C}">
                <a14:useLocalDpi xmlns:a14="http://schemas.microsoft.com/office/drawing/2010/main" val="0"/>
              </a:ext>
            </a:extLst>
          </a:blip>
          <a:srcRect l="73392" b="70970"/>
          <a:stretch/>
        </p:blipFill>
        <p:spPr>
          <a:xfrm>
            <a:off x="11280462" y="345332"/>
            <a:ext cx="1351568" cy="1592562"/>
          </a:xfrm>
          <a:prstGeom prst="rect">
            <a:avLst/>
          </a:prstGeom>
        </p:spPr>
      </p:pic>
      <p:pic>
        <p:nvPicPr>
          <p:cNvPr id="61" name="图片 10">
            <a:extLst>
              <a:ext uri="{FF2B5EF4-FFF2-40B4-BE49-F238E27FC236}">
                <a16:creationId xmlns="" xmlns:a16="http://schemas.microsoft.com/office/drawing/2014/main" id="{7500B91F-0A3C-40C1-A07B-FEB9994C8BFE}"/>
              </a:ext>
            </a:extLst>
          </p:cNvPr>
          <p:cNvPicPr>
            <a:picLocks noChangeAspect="1"/>
          </p:cNvPicPr>
          <p:nvPr/>
        </p:nvPicPr>
        <p:blipFill rotWithShape="1">
          <a:blip r:embed="rId9">
            <a:extLst>
              <a:ext uri="{28A0092B-C50C-407E-A947-70E740481C1C}">
                <a14:useLocalDpi xmlns:a14="http://schemas.microsoft.com/office/drawing/2010/main" val="0"/>
              </a:ext>
            </a:extLst>
          </a:blip>
          <a:srcRect l="57366" t="35465" r="9878" b="37633"/>
          <a:stretch/>
        </p:blipFill>
        <p:spPr>
          <a:xfrm>
            <a:off x="9767195" y="4143689"/>
            <a:ext cx="2610132" cy="2866026"/>
          </a:xfrm>
          <a:prstGeom prst="rect">
            <a:avLst/>
          </a:prstGeom>
        </p:spPr>
      </p:pic>
    </p:spTree>
    <p:extLst>
      <p:ext uri="{BB962C8B-B14F-4D97-AF65-F5344CB8AC3E}">
        <p14:creationId xmlns:p14="http://schemas.microsoft.com/office/powerpoint/2010/main" val="2328901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1+#ppt_w/2"/>
                                          </p:val>
                                        </p:tav>
                                        <p:tav tm="100000">
                                          <p:val>
                                            <p:strVal val="#ppt_x"/>
                                          </p:val>
                                        </p:tav>
                                      </p:tavLst>
                                    </p:anim>
                                    <p:anim calcmode="lin" valueType="num">
                                      <p:cBhvr additive="base">
                                        <p:cTn id="8" dur="500" fill="hold"/>
                                        <p:tgtEl>
                                          <p:spTgt spid="5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barn(inVertical)">
                                      <p:cBhvr>
                                        <p:cTn id="20" dur="500"/>
                                        <p:tgtEl>
                                          <p:spTgt spid="55"/>
                                        </p:tgtEl>
                                      </p:cBhvr>
                                    </p:animEffect>
                                  </p:childTnLst>
                                </p:cTn>
                              </p:par>
                            </p:childTnLst>
                          </p:cTn>
                        </p:par>
                        <p:par>
                          <p:cTn id="21" fill="hold">
                            <p:stCondLst>
                              <p:cond delay="1000"/>
                            </p:stCondLst>
                            <p:childTnLst>
                              <p:par>
                                <p:cTn id="22" presetID="16" presetClass="entr" presetSubtype="21" fill="hold" nodeType="after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barn(inVertical)">
                                      <p:cBhvr>
                                        <p:cTn id="24" dur="500"/>
                                        <p:tgtEl>
                                          <p:spTgt spid="61"/>
                                        </p:tgtEl>
                                      </p:cBhvr>
                                    </p:animEffect>
                                  </p:childTnLst>
                                </p:cTn>
                              </p:par>
                            </p:childTnLst>
                          </p:cTn>
                        </p:par>
                        <p:par>
                          <p:cTn id="25" fill="hold">
                            <p:stCondLst>
                              <p:cond delay="1500"/>
                            </p:stCondLst>
                            <p:childTnLst>
                              <p:par>
                                <p:cTn id="26" presetID="41" presetClass="entr" presetSubtype="0" fill="hold" grpId="0" nodeType="afterEffect">
                                  <p:stCondLst>
                                    <p:cond delay="0"/>
                                  </p:stCondLst>
                                  <p:iterate type="lt">
                                    <p:tmPct val="10000"/>
                                  </p:iterate>
                                  <p:childTnLst>
                                    <p:set>
                                      <p:cBhvr>
                                        <p:cTn id="27" dur="1" fill="hold">
                                          <p:stCondLst>
                                            <p:cond delay="0"/>
                                          </p:stCondLst>
                                        </p:cTn>
                                        <p:tgtEl>
                                          <p:spTgt spid="36"/>
                                        </p:tgtEl>
                                        <p:attrNameLst>
                                          <p:attrName>style.visibility</p:attrName>
                                        </p:attrNameLst>
                                      </p:cBhvr>
                                      <p:to>
                                        <p:strVal val="visible"/>
                                      </p:to>
                                    </p:set>
                                    <p:anim calcmode="lin" valueType="num">
                                      <p:cBhvr>
                                        <p:cTn id="28"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36"/>
                                        </p:tgtEl>
                                        <p:attrNameLst>
                                          <p:attrName>ppt_y</p:attrName>
                                        </p:attrNameLst>
                                      </p:cBhvr>
                                      <p:tavLst>
                                        <p:tav tm="0">
                                          <p:val>
                                            <p:strVal val="#ppt_y"/>
                                          </p:val>
                                        </p:tav>
                                        <p:tav tm="100000">
                                          <p:val>
                                            <p:strVal val="#ppt_y"/>
                                          </p:val>
                                        </p:tav>
                                      </p:tavLst>
                                    </p:anim>
                                    <p:anim calcmode="lin" valueType="num">
                                      <p:cBhvr>
                                        <p:cTn id="30"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36"/>
                                        </p:tgtEl>
                                      </p:cBhvr>
                                    </p:animEffect>
                                  </p:childTnLst>
                                </p:cTn>
                              </p:par>
                            </p:childTnLst>
                          </p:cTn>
                        </p:par>
                        <p:par>
                          <p:cTn id="33" fill="hold">
                            <p:stCondLst>
                              <p:cond delay="2900"/>
                            </p:stCondLst>
                            <p:childTnLst>
                              <p:par>
                                <p:cTn id="34" presetID="41" presetClass="entr" presetSubtype="0" fill="hold" grpId="0" nodeType="afterEffect">
                                  <p:stCondLst>
                                    <p:cond delay="0"/>
                                  </p:stCondLst>
                                  <p:iterate type="lt">
                                    <p:tmPct val="10000"/>
                                  </p:iterate>
                                  <p:childTnLst>
                                    <p:set>
                                      <p:cBhvr>
                                        <p:cTn id="35" dur="1" fill="hold">
                                          <p:stCondLst>
                                            <p:cond delay="0"/>
                                          </p:stCondLst>
                                        </p:cTn>
                                        <p:tgtEl>
                                          <p:spTgt spid="37"/>
                                        </p:tgtEl>
                                        <p:attrNameLst>
                                          <p:attrName>style.visibility</p:attrName>
                                        </p:attrNameLst>
                                      </p:cBhvr>
                                      <p:to>
                                        <p:strVal val="visible"/>
                                      </p:to>
                                    </p:set>
                                    <p:anim calcmode="lin" valueType="num">
                                      <p:cBhvr>
                                        <p:cTn id="36"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37"/>
                                        </p:tgtEl>
                                        <p:attrNameLst>
                                          <p:attrName>ppt_y</p:attrName>
                                        </p:attrNameLst>
                                      </p:cBhvr>
                                      <p:tavLst>
                                        <p:tav tm="0">
                                          <p:val>
                                            <p:strVal val="#ppt_y"/>
                                          </p:val>
                                        </p:tav>
                                        <p:tav tm="100000">
                                          <p:val>
                                            <p:strVal val="#ppt_y"/>
                                          </p:val>
                                        </p:tav>
                                      </p:tavLst>
                                    </p:anim>
                                    <p:anim calcmode="lin" valueType="num">
                                      <p:cBhvr>
                                        <p:cTn id="38"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xit" presetSubtype="4" fill="hold" grpId="0" nodeType="clickEffect">
                                  <p:stCondLst>
                                    <p:cond delay="0"/>
                                  </p:stCondLst>
                                  <p:childTnLst>
                                    <p:animEffect transition="out" filter="wipe(down)">
                                      <p:cBhvr>
                                        <p:cTn id="44" dur="500"/>
                                        <p:tgtEl>
                                          <p:spTgt spid="54"/>
                                        </p:tgtEl>
                                      </p:cBhvr>
                                    </p:animEffect>
                                    <p:set>
                                      <p:cBhvr>
                                        <p:cTn id="45" dur="1" fill="hold">
                                          <p:stCondLst>
                                            <p:cond delay="499"/>
                                          </p:stCondLst>
                                        </p:cTn>
                                        <p:tgtEl>
                                          <p:spTgt spid="5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xit" presetSubtype="4" fill="hold" grpId="0" nodeType="clickEffect">
                                  <p:stCondLst>
                                    <p:cond delay="0"/>
                                  </p:stCondLst>
                                  <p:childTnLst>
                                    <p:animEffect transition="out" filter="wipe(down)">
                                      <p:cBhvr>
                                        <p:cTn id="49" dur="500"/>
                                        <p:tgtEl>
                                          <p:spTgt spid="3"/>
                                        </p:tgtEl>
                                      </p:cBhvr>
                                    </p:animEffect>
                                    <p:set>
                                      <p:cBhvr>
                                        <p:cTn id="50" dur="1" fill="hold">
                                          <p:stCondLst>
                                            <p:cond delay="499"/>
                                          </p:stCondLst>
                                        </p:cTn>
                                        <p:tgtEl>
                                          <p:spTgt spid="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2" presetClass="exit" presetSubtype="4" fill="hold" grpId="0" nodeType="clickEffect">
                                  <p:stCondLst>
                                    <p:cond delay="0"/>
                                  </p:stCondLst>
                                  <p:childTnLst>
                                    <p:animEffect transition="out" filter="wipe(down)">
                                      <p:cBhvr>
                                        <p:cTn id="54" dur="500"/>
                                        <p:tgtEl>
                                          <p:spTgt spid="49"/>
                                        </p:tgtEl>
                                      </p:cBhvr>
                                    </p:animEffect>
                                    <p:set>
                                      <p:cBhvr>
                                        <p:cTn id="55" dur="1" fill="hold">
                                          <p:stCondLst>
                                            <p:cond delay="499"/>
                                          </p:stCondLst>
                                        </p:cTn>
                                        <p:tgtEl>
                                          <p:spTgt spid="49"/>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xit" presetSubtype="4" fill="hold" grpId="0" nodeType="clickEffect">
                                  <p:stCondLst>
                                    <p:cond delay="0"/>
                                  </p:stCondLst>
                                  <p:childTnLst>
                                    <p:animEffect transition="out" filter="wipe(down)">
                                      <p:cBhvr>
                                        <p:cTn id="59" dur="500"/>
                                        <p:tgtEl>
                                          <p:spTgt spid="50"/>
                                        </p:tgtEl>
                                      </p:cBhvr>
                                    </p:animEffect>
                                    <p:set>
                                      <p:cBhvr>
                                        <p:cTn id="60" dur="1" fill="hold">
                                          <p:stCondLst>
                                            <p:cond delay="499"/>
                                          </p:stCondLst>
                                        </p:cTn>
                                        <p:tgtEl>
                                          <p:spTgt spid="50"/>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xit" presetSubtype="4" fill="hold" grpId="0" nodeType="clickEffect">
                                  <p:stCondLst>
                                    <p:cond delay="0"/>
                                  </p:stCondLst>
                                  <p:childTnLst>
                                    <p:animEffect transition="out" filter="wipe(down)">
                                      <p:cBhvr>
                                        <p:cTn id="64" dur="500"/>
                                        <p:tgtEl>
                                          <p:spTgt spid="51"/>
                                        </p:tgtEl>
                                      </p:cBhvr>
                                    </p:animEffect>
                                    <p:set>
                                      <p:cBhvr>
                                        <p:cTn id="65" dur="1" fill="hold">
                                          <p:stCondLst>
                                            <p:cond delay="499"/>
                                          </p:stCondLst>
                                        </p:cTn>
                                        <p:tgtEl>
                                          <p:spTgt spid="51"/>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2" presetClass="exit" presetSubtype="4" fill="hold" grpId="0" nodeType="clickEffect">
                                  <p:stCondLst>
                                    <p:cond delay="0"/>
                                  </p:stCondLst>
                                  <p:childTnLst>
                                    <p:animEffect transition="out" filter="wipe(down)">
                                      <p:cBhvr>
                                        <p:cTn id="69" dur="500"/>
                                        <p:tgtEl>
                                          <p:spTgt spid="52"/>
                                        </p:tgtEl>
                                      </p:cBhvr>
                                    </p:animEffect>
                                    <p:set>
                                      <p:cBhvr>
                                        <p:cTn id="70" dur="1" fill="hold">
                                          <p:stCondLst>
                                            <p:cond delay="499"/>
                                          </p:stCondLst>
                                        </p:cTn>
                                        <p:tgtEl>
                                          <p:spTgt spid="5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2" presetClass="exit" presetSubtype="4" fill="hold" grpId="0" nodeType="clickEffect">
                                  <p:stCondLst>
                                    <p:cond delay="0"/>
                                  </p:stCondLst>
                                  <p:childTnLst>
                                    <p:animEffect transition="out" filter="wipe(down)">
                                      <p:cBhvr>
                                        <p:cTn id="74" dur="500"/>
                                        <p:tgtEl>
                                          <p:spTgt spid="53"/>
                                        </p:tgtEl>
                                      </p:cBhvr>
                                    </p:animEffect>
                                    <p:set>
                                      <p:cBhvr>
                                        <p:cTn id="75" dur="1" fill="hold">
                                          <p:stCondLst>
                                            <p:cond delay="499"/>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 grpId="0" animBg="1"/>
      <p:bldP spid="49" grpId="0" animBg="1"/>
      <p:bldP spid="50" grpId="0" animBg="1"/>
      <p:bldP spid="51" grpId="0" animBg="1"/>
      <p:bldP spid="52" grpId="0" animBg="1"/>
      <p:bldP spid="53" grpId="0" animBg="1"/>
      <p:bldP spid="5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571078" y="612117"/>
            <a:ext cx="5914783" cy="646331"/>
          </a:xfrm>
          <a:prstGeom prst="rect">
            <a:avLst/>
          </a:prstGeom>
          <a:noFill/>
        </p:spPr>
        <p:txBody>
          <a:bodyPr wrap="square" rtlCol="0">
            <a:spAutoFit/>
          </a:bodyPr>
          <a:lstStyle/>
          <a:p>
            <a:pPr algn="ctr"/>
            <a:r>
              <a:rPr lang="en-US" sz="3600" dirty="0" err="1">
                <a:solidFill>
                  <a:srgbClr val="002060"/>
                </a:solidFill>
                <a:latin typeface="UTM Avo" panose="02040603050506020204" pitchFamily="18" charset="0"/>
              </a:rPr>
              <a:t>Bài</a:t>
            </a:r>
            <a:r>
              <a:rPr lang="en-US" sz="3600" dirty="0">
                <a:solidFill>
                  <a:srgbClr val="002060"/>
                </a:solidFill>
                <a:latin typeface="UTM Avo" panose="02040603050506020204" pitchFamily="18" charset="0"/>
              </a:rPr>
              <a:t> 1: </a:t>
            </a:r>
            <a:r>
              <a:rPr lang="en-US" sz="3600" dirty="0" err="1">
                <a:solidFill>
                  <a:srgbClr val="002060"/>
                </a:solidFill>
                <a:latin typeface="UTM Avo" panose="02040603050506020204" pitchFamily="18" charset="0"/>
              </a:rPr>
              <a:t>Đặt</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tính</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rồi</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tính</a:t>
            </a:r>
            <a:endParaRPr lang="en-US" sz="3600" dirty="0">
              <a:solidFill>
                <a:srgbClr val="002060"/>
              </a:solidFill>
              <a:latin typeface="UTM Avo" panose="02040603050506020204" pitchFamily="18" charset="0"/>
            </a:endParaRPr>
          </a:p>
        </p:txBody>
      </p:sp>
      <p:sp>
        <p:nvSpPr>
          <p:cNvPr id="37" name="TextBox 36"/>
          <p:cNvSpPr txBox="1"/>
          <p:nvPr/>
        </p:nvSpPr>
        <p:spPr>
          <a:xfrm>
            <a:off x="3200863" y="1258448"/>
            <a:ext cx="5914783" cy="830997"/>
          </a:xfrm>
          <a:prstGeom prst="rect">
            <a:avLst/>
          </a:prstGeom>
          <a:noFill/>
        </p:spPr>
        <p:txBody>
          <a:bodyPr wrap="square" rtlCol="0">
            <a:spAutoFit/>
          </a:bodyPr>
          <a:lstStyle/>
          <a:p>
            <a:pPr algn="ctr"/>
            <a:r>
              <a:rPr lang="en-US" sz="4800" b="1" dirty="0">
                <a:solidFill>
                  <a:srgbClr val="002060"/>
                </a:solidFill>
                <a:latin typeface="UTM Avo" panose="02040603050506020204" pitchFamily="18" charset="0"/>
              </a:rPr>
              <a:t>b) 102426 x 5</a:t>
            </a:r>
          </a:p>
        </p:txBody>
      </p:sp>
      <p:graphicFrame>
        <p:nvGraphicFramePr>
          <p:cNvPr id="2" name="Table 1"/>
          <p:cNvGraphicFramePr>
            <a:graphicFrameLocks noGrp="1"/>
          </p:cNvGraphicFramePr>
          <p:nvPr>
            <p:extLst>
              <p:ext uri="{D42A27DB-BD31-4B8C-83A1-F6EECF244321}">
                <p14:modId xmlns:p14="http://schemas.microsoft.com/office/powerpoint/2010/main" val="967206871"/>
              </p:ext>
            </p:extLst>
          </p:nvPr>
        </p:nvGraphicFramePr>
        <p:xfrm>
          <a:off x="2094253" y="2163742"/>
          <a:ext cx="8128001" cy="3566160"/>
        </p:xfrm>
        <a:graphic>
          <a:graphicData uri="http://schemas.openxmlformats.org/drawingml/2006/table">
            <a:tbl>
              <a:tblPr firstRow="1" bandRow="1">
                <a:tableStyleId>{5940675A-B579-460E-94D1-54222C63F5DA}</a:tableStyleId>
              </a:tblPr>
              <a:tblGrid>
                <a:gridCol w="1161143">
                  <a:extLst>
                    <a:ext uri="{9D8B030D-6E8A-4147-A177-3AD203B41FA5}">
                      <a16:colId xmlns="" xmlns:a16="http://schemas.microsoft.com/office/drawing/2014/main" val="952473122"/>
                    </a:ext>
                  </a:extLst>
                </a:gridCol>
                <a:gridCol w="1161143">
                  <a:extLst>
                    <a:ext uri="{9D8B030D-6E8A-4147-A177-3AD203B41FA5}">
                      <a16:colId xmlns="" xmlns:a16="http://schemas.microsoft.com/office/drawing/2014/main" val="904809436"/>
                    </a:ext>
                  </a:extLst>
                </a:gridCol>
                <a:gridCol w="1161143">
                  <a:extLst>
                    <a:ext uri="{9D8B030D-6E8A-4147-A177-3AD203B41FA5}">
                      <a16:colId xmlns="" xmlns:a16="http://schemas.microsoft.com/office/drawing/2014/main" val="1819491509"/>
                    </a:ext>
                  </a:extLst>
                </a:gridCol>
                <a:gridCol w="1161143">
                  <a:extLst>
                    <a:ext uri="{9D8B030D-6E8A-4147-A177-3AD203B41FA5}">
                      <a16:colId xmlns="" xmlns:a16="http://schemas.microsoft.com/office/drawing/2014/main" val="1750182954"/>
                    </a:ext>
                  </a:extLst>
                </a:gridCol>
                <a:gridCol w="1161143">
                  <a:extLst>
                    <a:ext uri="{9D8B030D-6E8A-4147-A177-3AD203B41FA5}">
                      <a16:colId xmlns="" xmlns:a16="http://schemas.microsoft.com/office/drawing/2014/main" val="3203371024"/>
                    </a:ext>
                  </a:extLst>
                </a:gridCol>
                <a:gridCol w="1161143">
                  <a:extLst>
                    <a:ext uri="{9D8B030D-6E8A-4147-A177-3AD203B41FA5}">
                      <a16:colId xmlns="" xmlns:a16="http://schemas.microsoft.com/office/drawing/2014/main" val="2560359488"/>
                    </a:ext>
                  </a:extLst>
                </a:gridCol>
                <a:gridCol w="1161143">
                  <a:extLst>
                    <a:ext uri="{9D8B030D-6E8A-4147-A177-3AD203B41FA5}">
                      <a16:colId xmlns="" xmlns:a16="http://schemas.microsoft.com/office/drawing/2014/main" val="1581450785"/>
                    </a:ext>
                  </a:extLst>
                </a:gridCol>
              </a:tblGrid>
              <a:tr h="370840">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1</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0</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2</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4</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2</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6</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728757812"/>
                  </a:ext>
                </a:extLst>
              </a:tr>
              <a:tr h="370840">
                <a:tc>
                  <a:txBody>
                    <a:bodyPr/>
                    <a:lstStyle/>
                    <a:p>
                      <a:pPr algn="ctr"/>
                      <a:r>
                        <a:rPr lang="en-US" sz="7200" b="1" dirty="0">
                          <a:solidFill>
                            <a:srgbClr val="002060"/>
                          </a:solidFill>
                          <a:latin typeface="UTM Avo" panose="02040603050506020204" pitchFamily="18" charset="0"/>
                        </a:rPr>
                        <a:t>x</a:t>
                      </a: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5</a:t>
                      </a: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4294844397"/>
                  </a:ext>
                </a:extLst>
              </a:tr>
              <a:tr h="370840">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5</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1</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2</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1</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3</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0</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4002609218"/>
                  </a:ext>
                </a:extLst>
              </a:tr>
            </a:tbl>
          </a:graphicData>
        </a:graphic>
      </p:graphicFrame>
      <p:sp>
        <p:nvSpPr>
          <p:cNvPr id="3" name="Rectangle 2"/>
          <p:cNvSpPr/>
          <p:nvPr/>
        </p:nvSpPr>
        <p:spPr>
          <a:xfrm>
            <a:off x="9352526" y="4696874"/>
            <a:ext cx="595423"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8132086" y="4696873"/>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6934152" y="4670744"/>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5814189" y="4696873"/>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4616255" y="4649479"/>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3533735" y="4676512"/>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1914816" y="2150858"/>
            <a:ext cx="8325654" cy="3642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p:cNvPicPr>
            <a:picLocks noChangeAspect="1"/>
          </p:cNvPicPr>
          <p:nvPr/>
        </p:nvPicPr>
        <p:blipFill rotWithShape="1">
          <a:blip r:embed="rId3">
            <a:extLst>
              <a:ext uri="{BEBA8EAE-BF5A-486C-A8C5-ECC9F3942E4B}">
                <a14:imgProps xmlns:a14="http://schemas.microsoft.com/office/drawing/2010/main">
                  <a14:imgLayer r:embed="rId4">
                    <a14:imgEffect>
                      <a14:backgroundRemoval t="28056" b="49444" l="64700" r="97700">
                        <a14:foregroundMark x1="79100" y1="40741" x2="82800" y2="43426"/>
                      </a14:backgroundRemoval>
                    </a14:imgEffect>
                  </a14:imgLayer>
                </a14:imgProps>
              </a:ext>
              <a:ext uri="{28A0092B-C50C-407E-A947-70E740481C1C}">
                <a14:useLocalDpi xmlns:a14="http://schemas.microsoft.com/office/drawing/2010/main" val="0"/>
              </a:ext>
            </a:extLst>
          </a:blip>
          <a:srcRect l="65182" t="28372" r="2502" b="51318"/>
          <a:stretch/>
        </p:blipFill>
        <p:spPr>
          <a:xfrm rot="20697432">
            <a:off x="8776593" y="110564"/>
            <a:ext cx="2927755" cy="1987233"/>
          </a:xfrm>
          <a:prstGeom prst="rect">
            <a:avLst/>
          </a:prstGeom>
        </p:spPr>
      </p:pic>
      <p:pic>
        <p:nvPicPr>
          <p:cNvPr id="59" name="Picture 58"/>
          <p:cNvPicPr>
            <a:picLocks noChangeAspect="1"/>
          </p:cNvPicPr>
          <p:nvPr/>
        </p:nvPicPr>
        <p:blipFill rotWithShape="1">
          <a:blip r:embed="rId5">
            <a:extLst>
              <a:ext uri="{BEBA8EAE-BF5A-486C-A8C5-ECC9F3942E4B}">
                <a14:imgProps xmlns:a14="http://schemas.microsoft.com/office/drawing/2010/main">
                  <a14:imgLayer r:embed="rId4">
                    <a14:imgEffect>
                      <a14:backgroundRemoval t="1852" b="24444" l="39200" r="51500"/>
                    </a14:imgEffect>
                  </a14:imgLayer>
                </a14:imgProps>
              </a:ext>
              <a:ext uri="{28A0092B-C50C-407E-A947-70E740481C1C}">
                <a14:useLocalDpi xmlns:a14="http://schemas.microsoft.com/office/drawing/2010/main" val="0"/>
              </a:ext>
            </a:extLst>
          </a:blip>
          <a:srcRect l="37848" t="675" r="48117" b="74684"/>
          <a:stretch/>
        </p:blipFill>
        <p:spPr>
          <a:xfrm>
            <a:off x="8127324" y="-42976"/>
            <a:ext cx="760509" cy="1442004"/>
          </a:xfrm>
          <a:prstGeom prst="rect">
            <a:avLst/>
          </a:prstGeom>
        </p:spPr>
      </p:pic>
      <p:pic>
        <p:nvPicPr>
          <p:cNvPr id="60" name="Picture 59"/>
          <p:cNvPicPr>
            <a:picLocks noChangeAspect="1"/>
          </p:cNvPicPr>
          <p:nvPr/>
        </p:nvPicPr>
        <p:blipFill rotWithShape="1">
          <a:blip r:embed="rId6">
            <a:extLst>
              <a:ext uri="{BEBA8EAE-BF5A-486C-A8C5-ECC9F3942E4B}">
                <a14:imgProps xmlns:a14="http://schemas.microsoft.com/office/drawing/2010/main">
                  <a14:imgLayer r:embed="rId4">
                    <a14:imgEffect>
                      <a14:backgroundRemoval t="2870" b="27407" l="75100" r="97300">
                        <a14:foregroundMark x1="84100" y1="11852" x2="85300" y2="12963"/>
                        <a14:foregroundMark x1="78400" y1="25370" x2="77100" y2="26389"/>
                      </a14:backgroundRemoval>
                    </a14:imgEffect>
                  </a14:imgLayer>
                </a14:imgProps>
              </a:ext>
              <a:ext uri="{28A0092B-C50C-407E-A947-70E740481C1C}">
                <a14:useLocalDpi xmlns:a14="http://schemas.microsoft.com/office/drawing/2010/main" val="0"/>
              </a:ext>
            </a:extLst>
          </a:blip>
          <a:srcRect l="73392" b="70970"/>
          <a:stretch/>
        </p:blipFill>
        <p:spPr>
          <a:xfrm>
            <a:off x="11280462" y="345332"/>
            <a:ext cx="1351568" cy="1592562"/>
          </a:xfrm>
          <a:prstGeom prst="rect">
            <a:avLst/>
          </a:prstGeom>
        </p:spPr>
      </p:pic>
      <p:pic>
        <p:nvPicPr>
          <p:cNvPr id="61" name="图片 10">
            <a:extLst>
              <a:ext uri="{FF2B5EF4-FFF2-40B4-BE49-F238E27FC236}">
                <a16:creationId xmlns="" xmlns:a16="http://schemas.microsoft.com/office/drawing/2014/main" id="{7500B91F-0A3C-40C1-A07B-FEB9994C8BFE}"/>
              </a:ext>
            </a:extLst>
          </p:cNvPr>
          <p:cNvPicPr>
            <a:picLocks noChangeAspect="1"/>
          </p:cNvPicPr>
          <p:nvPr/>
        </p:nvPicPr>
        <p:blipFill rotWithShape="1">
          <a:blip r:embed="rId7">
            <a:extLst>
              <a:ext uri="{28A0092B-C50C-407E-A947-70E740481C1C}">
                <a14:useLocalDpi xmlns:a14="http://schemas.microsoft.com/office/drawing/2010/main" val="0"/>
              </a:ext>
            </a:extLst>
          </a:blip>
          <a:srcRect l="57366" t="35465" r="9878" b="37633"/>
          <a:stretch/>
        </p:blipFill>
        <p:spPr>
          <a:xfrm>
            <a:off x="-232522" y="4120233"/>
            <a:ext cx="2610132" cy="2866026"/>
          </a:xfrm>
          <a:prstGeom prst="rect">
            <a:avLst/>
          </a:prstGeom>
        </p:spPr>
      </p:pic>
      <p:pic>
        <p:nvPicPr>
          <p:cNvPr id="17" name="Picture 16"/>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315" b="87963" l="2500" r="95500">
                        <a14:foregroundMark x1="23900" y1="47315" x2="23700" y2="58241"/>
                        <a14:foregroundMark x1="17000" y1="50463" x2="23400" y2="49815"/>
                        <a14:foregroundMark x1="15500" y1="54444" x2="24100" y2="53704"/>
                        <a14:foregroundMark x1="16900" y1="57222" x2="22000" y2="55741"/>
                        <a14:foregroundMark x1="42500" y1="43333" x2="38800" y2="49815"/>
                        <a14:foregroundMark x1="56200" y1="44907" x2="58700" y2="51389"/>
                        <a14:foregroundMark x1="46200" y1="59444" x2="59500" y2="55741"/>
                        <a14:foregroundMark x1="50500" y1="61944" x2="58500" y2="59167"/>
                        <a14:foregroundMark x1="83000" y1="53241" x2="87700" y2="57593"/>
                      </a14:backgroundRemoval>
                    </a14:imgEffect>
                  </a14:imgLayer>
                </a14:imgProps>
              </a:ext>
              <a:ext uri="{28A0092B-C50C-407E-A947-70E740481C1C}">
                <a14:useLocalDpi xmlns:a14="http://schemas.microsoft.com/office/drawing/2010/main" val="0"/>
              </a:ext>
            </a:extLst>
          </a:blip>
          <a:srcRect b="10488"/>
          <a:stretch/>
        </p:blipFill>
        <p:spPr>
          <a:xfrm>
            <a:off x="9976680" y="4698560"/>
            <a:ext cx="2291429" cy="2215199"/>
          </a:xfrm>
          <a:prstGeom prst="rect">
            <a:avLst/>
          </a:prstGeom>
        </p:spPr>
      </p:pic>
    </p:spTree>
    <p:extLst>
      <p:ext uri="{BB962C8B-B14F-4D97-AF65-F5344CB8AC3E}">
        <p14:creationId xmlns:p14="http://schemas.microsoft.com/office/powerpoint/2010/main" val="3042394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1+#ppt_w/2"/>
                                          </p:val>
                                        </p:tav>
                                        <p:tav tm="100000">
                                          <p:val>
                                            <p:strVal val="#ppt_x"/>
                                          </p:val>
                                        </p:tav>
                                      </p:tavLst>
                                    </p:anim>
                                    <p:anim calcmode="lin" valueType="num">
                                      <p:cBhvr additive="base">
                                        <p:cTn id="8" dur="500" fill="hold"/>
                                        <p:tgtEl>
                                          <p:spTgt spid="5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barn(inVertical)">
                                      <p:cBhvr>
                                        <p:cTn id="20" dur="500"/>
                                        <p:tgtEl>
                                          <p:spTgt spid="61"/>
                                        </p:tgtEl>
                                      </p:cBhvr>
                                    </p:animEffect>
                                  </p:childTnLst>
                                </p:cTn>
                              </p:par>
                            </p:childTnLst>
                          </p:cTn>
                        </p:par>
                        <p:par>
                          <p:cTn id="21" fill="hold">
                            <p:stCondLst>
                              <p:cond delay="1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36"/>
                                        </p:tgtEl>
                                        <p:attrNameLst>
                                          <p:attrName>style.visibility</p:attrName>
                                        </p:attrNameLst>
                                      </p:cBhvr>
                                      <p:to>
                                        <p:strVal val="visible"/>
                                      </p:to>
                                    </p:set>
                                    <p:anim calcmode="lin" valueType="num">
                                      <p:cBhvr>
                                        <p:cTn id="24"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36"/>
                                        </p:tgtEl>
                                        <p:attrNameLst>
                                          <p:attrName>ppt_y</p:attrName>
                                        </p:attrNameLst>
                                      </p:cBhvr>
                                      <p:tavLst>
                                        <p:tav tm="0">
                                          <p:val>
                                            <p:strVal val="#ppt_y"/>
                                          </p:val>
                                        </p:tav>
                                        <p:tav tm="100000">
                                          <p:val>
                                            <p:strVal val="#ppt_y"/>
                                          </p:val>
                                        </p:tav>
                                      </p:tavLst>
                                    </p:anim>
                                    <p:anim calcmode="lin" valueType="num">
                                      <p:cBhvr>
                                        <p:cTn id="26"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36"/>
                                        </p:tgtEl>
                                      </p:cBhvr>
                                    </p:animEffect>
                                  </p:childTnLst>
                                </p:cTn>
                              </p:par>
                            </p:childTnLst>
                          </p:cTn>
                        </p:par>
                        <p:par>
                          <p:cTn id="29" fill="hold">
                            <p:stCondLst>
                              <p:cond delay="2400"/>
                            </p:stCondLst>
                            <p:childTnLst>
                              <p:par>
                                <p:cTn id="30" presetID="41" presetClass="entr" presetSubtype="0" fill="hold" grpId="0" nodeType="afterEffect">
                                  <p:stCondLst>
                                    <p:cond delay="0"/>
                                  </p:stCondLst>
                                  <p:iterate type="lt">
                                    <p:tmPct val="10000"/>
                                  </p:iterate>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37"/>
                                        </p:tgtEl>
                                        <p:attrNameLst>
                                          <p:attrName>ppt_y</p:attrName>
                                        </p:attrNameLst>
                                      </p:cBhvr>
                                      <p:tavLst>
                                        <p:tav tm="0">
                                          <p:val>
                                            <p:strVal val="#ppt_y"/>
                                          </p:val>
                                        </p:tav>
                                        <p:tav tm="100000">
                                          <p:val>
                                            <p:strVal val="#ppt_y"/>
                                          </p:val>
                                        </p:tav>
                                      </p:tavLst>
                                    </p:anim>
                                    <p:anim calcmode="lin" valueType="num">
                                      <p:cBhvr>
                                        <p:cTn id="34"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xit" presetSubtype="4" fill="hold" grpId="0" nodeType="clickEffect">
                                  <p:stCondLst>
                                    <p:cond delay="0"/>
                                  </p:stCondLst>
                                  <p:childTnLst>
                                    <p:animEffect transition="out" filter="wipe(down)">
                                      <p:cBhvr>
                                        <p:cTn id="40" dur="500"/>
                                        <p:tgtEl>
                                          <p:spTgt spid="54"/>
                                        </p:tgtEl>
                                      </p:cBhvr>
                                    </p:animEffect>
                                    <p:set>
                                      <p:cBhvr>
                                        <p:cTn id="41" dur="1" fill="hold">
                                          <p:stCondLst>
                                            <p:cond delay="499"/>
                                          </p:stCondLst>
                                        </p:cTn>
                                        <p:tgtEl>
                                          <p:spTgt spid="5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xit" presetSubtype="4" fill="hold" grpId="0" nodeType="clickEffect">
                                  <p:stCondLst>
                                    <p:cond delay="0"/>
                                  </p:stCondLst>
                                  <p:childTnLst>
                                    <p:animEffect transition="out" filter="wipe(down)">
                                      <p:cBhvr>
                                        <p:cTn id="45" dur="500"/>
                                        <p:tgtEl>
                                          <p:spTgt spid="3"/>
                                        </p:tgtEl>
                                      </p:cBhvr>
                                    </p:animEffect>
                                    <p:set>
                                      <p:cBhvr>
                                        <p:cTn id="46" dur="1" fill="hold">
                                          <p:stCondLst>
                                            <p:cond delay="499"/>
                                          </p:stCondLst>
                                        </p:cTn>
                                        <p:tgtEl>
                                          <p:spTgt spid="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2" presetClass="exit" presetSubtype="4" fill="hold" grpId="0" nodeType="clickEffect">
                                  <p:stCondLst>
                                    <p:cond delay="0"/>
                                  </p:stCondLst>
                                  <p:childTnLst>
                                    <p:animEffect transition="out" filter="wipe(down)">
                                      <p:cBhvr>
                                        <p:cTn id="50" dur="500"/>
                                        <p:tgtEl>
                                          <p:spTgt spid="49"/>
                                        </p:tgtEl>
                                      </p:cBhvr>
                                    </p:animEffect>
                                    <p:set>
                                      <p:cBhvr>
                                        <p:cTn id="51" dur="1" fill="hold">
                                          <p:stCondLst>
                                            <p:cond delay="499"/>
                                          </p:stCondLst>
                                        </p:cTn>
                                        <p:tgtEl>
                                          <p:spTgt spid="49"/>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2" presetClass="exit" presetSubtype="4" fill="hold" grpId="0" nodeType="clickEffect">
                                  <p:stCondLst>
                                    <p:cond delay="0"/>
                                  </p:stCondLst>
                                  <p:childTnLst>
                                    <p:animEffect transition="out" filter="wipe(down)">
                                      <p:cBhvr>
                                        <p:cTn id="55" dur="500"/>
                                        <p:tgtEl>
                                          <p:spTgt spid="50"/>
                                        </p:tgtEl>
                                      </p:cBhvr>
                                    </p:animEffect>
                                    <p:set>
                                      <p:cBhvr>
                                        <p:cTn id="56" dur="1" fill="hold">
                                          <p:stCondLst>
                                            <p:cond delay="499"/>
                                          </p:stCondLst>
                                        </p:cTn>
                                        <p:tgtEl>
                                          <p:spTgt spid="5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2" presetClass="exit" presetSubtype="4" fill="hold" grpId="0" nodeType="clickEffect">
                                  <p:stCondLst>
                                    <p:cond delay="0"/>
                                  </p:stCondLst>
                                  <p:childTnLst>
                                    <p:animEffect transition="out" filter="wipe(down)">
                                      <p:cBhvr>
                                        <p:cTn id="60" dur="500"/>
                                        <p:tgtEl>
                                          <p:spTgt spid="51"/>
                                        </p:tgtEl>
                                      </p:cBhvr>
                                    </p:animEffect>
                                    <p:set>
                                      <p:cBhvr>
                                        <p:cTn id="61" dur="1" fill="hold">
                                          <p:stCondLst>
                                            <p:cond delay="499"/>
                                          </p:stCondLst>
                                        </p:cTn>
                                        <p:tgtEl>
                                          <p:spTgt spid="51"/>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2" presetClass="exit" presetSubtype="4" fill="hold" grpId="0" nodeType="clickEffect">
                                  <p:stCondLst>
                                    <p:cond delay="0"/>
                                  </p:stCondLst>
                                  <p:childTnLst>
                                    <p:animEffect transition="out" filter="wipe(down)">
                                      <p:cBhvr>
                                        <p:cTn id="65" dur="500"/>
                                        <p:tgtEl>
                                          <p:spTgt spid="52"/>
                                        </p:tgtEl>
                                      </p:cBhvr>
                                    </p:animEffect>
                                    <p:set>
                                      <p:cBhvr>
                                        <p:cTn id="66" dur="1" fill="hold">
                                          <p:stCondLst>
                                            <p:cond delay="499"/>
                                          </p:stCondLst>
                                        </p:cTn>
                                        <p:tgtEl>
                                          <p:spTgt spid="5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2" presetClass="exit" presetSubtype="4" fill="hold" grpId="0" nodeType="clickEffect">
                                  <p:stCondLst>
                                    <p:cond delay="0"/>
                                  </p:stCondLst>
                                  <p:childTnLst>
                                    <p:animEffect transition="out" filter="wipe(down)">
                                      <p:cBhvr>
                                        <p:cTn id="70" dur="500"/>
                                        <p:tgtEl>
                                          <p:spTgt spid="53"/>
                                        </p:tgtEl>
                                      </p:cBhvr>
                                    </p:animEffect>
                                    <p:set>
                                      <p:cBhvr>
                                        <p:cTn id="71" dur="1" fill="hold">
                                          <p:stCondLst>
                                            <p:cond delay="499"/>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 grpId="0" animBg="1"/>
      <p:bldP spid="49" grpId="0" animBg="1"/>
      <p:bldP spid="50" grpId="0" animBg="1"/>
      <p:bldP spid="51" grpId="0" animBg="1"/>
      <p:bldP spid="52" grpId="0" animBg="1"/>
      <p:bldP spid="53" grpId="0" animBg="1"/>
      <p:bldP spid="5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571078" y="612117"/>
            <a:ext cx="5914783" cy="646331"/>
          </a:xfrm>
          <a:prstGeom prst="rect">
            <a:avLst/>
          </a:prstGeom>
          <a:noFill/>
        </p:spPr>
        <p:txBody>
          <a:bodyPr wrap="square" rtlCol="0">
            <a:spAutoFit/>
          </a:bodyPr>
          <a:lstStyle/>
          <a:p>
            <a:pPr algn="ctr"/>
            <a:r>
              <a:rPr lang="en-US" sz="3600" dirty="0" err="1">
                <a:solidFill>
                  <a:srgbClr val="002060"/>
                </a:solidFill>
                <a:latin typeface="UTM Avo" panose="02040603050506020204" pitchFamily="18" charset="0"/>
              </a:rPr>
              <a:t>Bài</a:t>
            </a:r>
            <a:r>
              <a:rPr lang="en-US" sz="3600" dirty="0">
                <a:solidFill>
                  <a:srgbClr val="002060"/>
                </a:solidFill>
                <a:latin typeface="UTM Avo" panose="02040603050506020204" pitchFamily="18" charset="0"/>
              </a:rPr>
              <a:t> 1: </a:t>
            </a:r>
            <a:r>
              <a:rPr lang="en-US" sz="3600" dirty="0" err="1">
                <a:solidFill>
                  <a:srgbClr val="002060"/>
                </a:solidFill>
                <a:latin typeface="UTM Avo" panose="02040603050506020204" pitchFamily="18" charset="0"/>
              </a:rPr>
              <a:t>Đặt</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tính</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rồi</a:t>
            </a:r>
            <a:r>
              <a:rPr lang="en-US" sz="3600" dirty="0">
                <a:solidFill>
                  <a:srgbClr val="002060"/>
                </a:solidFill>
                <a:latin typeface="UTM Avo" panose="02040603050506020204" pitchFamily="18" charset="0"/>
              </a:rPr>
              <a:t> </a:t>
            </a:r>
            <a:r>
              <a:rPr lang="en-US" sz="3600" dirty="0" err="1">
                <a:solidFill>
                  <a:srgbClr val="002060"/>
                </a:solidFill>
                <a:latin typeface="UTM Avo" panose="02040603050506020204" pitchFamily="18" charset="0"/>
              </a:rPr>
              <a:t>tính</a:t>
            </a:r>
            <a:endParaRPr lang="en-US" sz="3600" dirty="0">
              <a:solidFill>
                <a:srgbClr val="002060"/>
              </a:solidFill>
              <a:latin typeface="UTM Avo" panose="02040603050506020204" pitchFamily="18" charset="0"/>
            </a:endParaRPr>
          </a:p>
        </p:txBody>
      </p:sp>
      <p:sp>
        <p:nvSpPr>
          <p:cNvPr id="37" name="TextBox 36"/>
          <p:cNvSpPr txBox="1"/>
          <p:nvPr/>
        </p:nvSpPr>
        <p:spPr>
          <a:xfrm>
            <a:off x="3200863" y="1258448"/>
            <a:ext cx="5914783" cy="830997"/>
          </a:xfrm>
          <a:prstGeom prst="rect">
            <a:avLst/>
          </a:prstGeom>
          <a:noFill/>
        </p:spPr>
        <p:txBody>
          <a:bodyPr wrap="square" rtlCol="0">
            <a:spAutoFit/>
          </a:bodyPr>
          <a:lstStyle/>
          <a:p>
            <a:pPr algn="ctr"/>
            <a:r>
              <a:rPr lang="en-US" sz="4800" b="1" dirty="0">
                <a:solidFill>
                  <a:srgbClr val="002060"/>
                </a:solidFill>
                <a:latin typeface="UTM Avo" panose="02040603050506020204" pitchFamily="18" charset="0"/>
              </a:rPr>
              <a:t>b) 410536 x 3</a:t>
            </a:r>
          </a:p>
        </p:txBody>
      </p:sp>
      <p:graphicFrame>
        <p:nvGraphicFramePr>
          <p:cNvPr id="2" name="Table 1"/>
          <p:cNvGraphicFramePr>
            <a:graphicFrameLocks noGrp="1"/>
          </p:cNvGraphicFramePr>
          <p:nvPr>
            <p:extLst>
              <p:ext uri="{D42A27DB-BD31-4B8C-83A1-F6EECF244321}">
                <p14:modId xmlns:p14="http://schemas.microsoft.com/office/powerpoint/2010/main" val="3447750088"/>
              </p:ext>
            </p:extLst>
          </p:nvPr>
        </p:nvGraphicFramePr>
        <p:xfrm>
          <a:off x="2094253" y="2163742"/>
          <a:ext cx="8128001" cy="3566160"/>
        </p:xfrm>
        <a:graphic>
          <a:graphicData uri="http://schemas.openxmlformats.org/drawingml/2006/table">
            <a:tbl>
              <a:tblPr firstRow="1" bandRow="1">
                <a:tableStyleId>{5940675A-B579-460E-94D1-54222C63F5DA}</a:tableStyleId>
              </a:tblPr>
              <a:tblGrid>
                <a:gridCol w="1161143">
                  <a:extLst>
                    <a:ext uri="{9D8B030D-6E8A-4147-A177-3AD203B41FA5}">
                      <a16:colId xmlns="" xmlns:a16="http://schemas.microsoft.com/office/drawing/2014/main" val="952473122"/>
                    </a:ext>
                  </a:extLst>
                </a:gridCol>
                <a:gridCol w="1161143">
                  <a:extLst>
                    <a:ext uri="{9D8B030D-6E8A-4147-A177-3AD203B41FA5}">
                      <a16:colId xmlns="" xmlns:a16="http://schemas.microsoft.com/office/drawing/2014/main" val="904809436"/>
                    </a:ext>
                  </a:extLst>
                </a:gridCol>
                <a:gridCol w="1161143">
                  <a:extLst>
                    <a:ext uri="{9D8B030D-6E8A-4147-A177-3AD203B41FA5}">
                      <a16:colId xmlns="" xmlns:a16="http://schemas.microsoft.com/office/drawing/2014/main" val="1819491509"/>
                    </a:ext>
                  </a:extLst>
                </a:gridCol>
                <a:gridCol w="1161143">
                  <a:extLst>
                    <a:ext uri="{9D8B030D-6E8A-4147-A177-3AD203B41FA5}">
                      <a16:colId xmlns="" xmlns:a16="http://schemas.microsoft.com/office/drawing/2014/main" val="1750182954"/>
                    </a:ext>
                  </a:extLst>
                </a:gridCol>
                <a:gridCol w="1161143">
                  <a:extLst>
                    <a:ext uri="{9D8B030D-6E8A-4147-A177-3AD203B41FA5}">
                      <a16:colId xmlns="" xmlns:a16="http://schemas.microsoft.com/office/drawing/2014/main" val="3203371024"/>
                    </a:ext>
                  </a:extLst>
                </a:gridCol>
                <a:gridCol w="1161143">
                  <a:extLst>
                    <a:ext uri="{9D8B030D-6E8A-4147-A177-3AD203B41FA5}">
                      <a16:colId xmlns="" xmlns:a16="http://schemas.microsoft.com/office/drawing/2014/main" val="2560359488"/>
                    </a:ext>
                  </a:extLst>
                </a:gridCol>
                <a:gridCol w="1161143">
                  <a:extLst>
                    <a:ext uri="{9D8B030D-6E8A-4147-A177-3AD203B41FA5}">
                      <a16:colId xmlns="" xmlns:a16="http://schemas.microsoft.com/office/drawing/2014/main" val="1581450785"/>
                    </a:ext>
                  </a:extLst>
                </a:gridCol>
              </a:tblGrid>
              <a:tr h="370840">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4</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1</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0</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5</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3</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6</a:t>
                      </a:r>
                    </a:p>
                  </a:txBody>
                  <a:tcPr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728757812"/>
                  </a:ext>
                </a:extLst>
              </a:tr>
              <a:tr h="370840">
                <a:tc>
                  <a:txBody>
                    <a:bodyPr/>
                    <a:lstStyle/>
                    <a:p>
                      <a:pPr algn="ctr"/>
                      <a:r>
                        <a:rPr lang="en-US" sz="7200" b="1" dirty="0">
                          <a:solidFill>
                            <a:srgbClr val="002060"/>
                          </a:solidFill>
                          <a:latin typeface="UTM Avo" panose="02040603050506020204" pitchFamily="18" charset="0"/>
                        </a:rPr>
                        <a:t>x</a:t>
                      </a: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7200" b="1" dirty="0">
                        <a:solidFill>
                          <a:srgbClr val="002060"/>
                        </a:solidFill>
                        <a:latin typeface="UTM Avo" panose="02040603050506020204" pitchFamily="18" charset="0"/>
                      </a:endParaRP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7200" b="1" dirty="0">
                          <a:solidFill>
                            <a:srgbClr val="002060"/>
                          </a:solidFill>
                          <a:latin typeface="UTM Avo" panose="02040603050506020204" pitchFamily="18" charset="0"/>
                        </a:rPr>
                        <a:t>3</a:t>
                      </a:r>
                    </a:p>
                  </a:txBody>
                  <a:tcPr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4294844397"/>
                  </a:ext>
                </a:extLst>
              </a:tr>
              <a:tr h="370840">
                <a:tc>
                  <a:txBody>
                    <a:bodyPr/>
                    <a:lstStyle/>
                    <a:p>
                      <a:pPr algn="ctr"/>
                      <a:r>
                        <a:rPr lang="en-US" sz="7200" b="1" dirty="0">
                          <a:solidFill>
                            <a:srgbClr val="FF0000"/>
                          </a:solidFill>
                          <a:latin typeface="UTM Avo" panose="02040603050506020204" pitchFamily="18" charset="0"/>
                        </a:rPr>
                        <a:t>1</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2</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3</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1</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6</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0</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7200" b="1" dirty="0">
                          <a:solidFill>
                            <a:srgbClr val="FF0000"/>
                          </a:solidFill>
                          <a:latin typeface="UTM Avo" panose="02040603050506020204" pitchFamily="18" charset="0"/>
                        </a:rPr>
                        <a:t>8</a:t>
                      </a:r>
                    </a:p>
                  </a:txBody>
                  <a:tcPr anchor="ctr">
                    <a:lnL w="12700" cmpd="sng">
                      <a:noFill/>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4002609218"/>
                  </a:ext>
                </a:extLst>
              </a:tr>
            </a:tbl>
          </a:graphicData>
        </a:graphic>
      </p:graphicFrame>
      <p:sp>
        <p:nvSpPr>
          <p:cNvPr id="3" name="Rectangle 2"/>
          <p:cNvSpPr/>
          <p:nvPr/>
        </p:nvSpPr>
        <p:spPr>
          <a:xfrm>
            <a:off x="9394697" y="4749474"/>
            <a:ext cx="595423"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8184341" y="4783638"/>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6986407" y="4757509"/>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5866444" y="4783638"/>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4668510" y="4736244"/>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3585990" y="4763277"/>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1982581" y="2265584"/>
            <a:ext cx="8325654" cy="3642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p:cNvPicPr>
            <a:picLocks noChangeAspect="1"/>
          </p:cNvPicPr>
          <p:nvPr/>
        </p:nvPicPr>
        <p:blipFill rotWithShape="1">
          <a:blip r:embed="rId3">
            <a:extLst>
              <a:ext uri="{BEBA8EAE-BF5A-486C-A8C5-ECC9F3942E4B}">
                <a14:imgProps xmlns:a14="http://schemas.microsoft.com/office/drawing/2010/main">
                  <a14:imgLayer r:embed="rId4">
                    <a14:imgEffect>
                      <a14:backgroundRemoval t="28056" b="49444" l="64700" r="97700">
                        <a14:foregroundMark x1="79100" y1="40741" x2="82800" y2="43426"/>
                      </a14:backgroundRemoval>
                    </a14:imgEffect>
                  </a14:imgLayer>
                </a14:imgProps>
              </a:ext>
              <a:ext uri="{28A0092B-C50C-407E-A947-70E740481C1C}">
                <a14:useLocalDpi xmlns:a14="http://schemas.microsoft.com/office/drawing/2010/main" val="0"/>
              </a:ext>
            </a:extLst>
          </a:blip>
          <a:srcRect l="65182" t="28372" r="2502" b="51318"/>
          <a:stretch/>
        </p:blipFill>
        <p:spPr>
          <a:xfrm rot="20697432">
            <a:off x="8776593" y="110564"/>
            <a:ext cx="2927755" cy="1987233"/>
          </a:xfrm>
          <a:prstGeom prst="rect">
            <a:avLst/>
          </a:prstGeom>
        </p:spPr>
      </p:pic>
      <p:pic>
        <p:nvPicPr>
          <p:cNvPr id="59" name="Picture 58"/>
          <p:cNvPicPr>
            <a:picLocks noChangeAspect="1"/>
          </p:cNvPicPr>
          <p:nvPr/>
        </p:nvPicPr>
        <p:blipFill rotWithShape="1">
          <a:blip r:embed="rId5">
            <a:extLst>
              <a:ext uri="{BEBA8EAE-BF5A-486C-A8C5-ECC9F3942E4B}">
                <a14:imgProps xmlns:a14="http://schemas.microsoft.com/office/drawing/2010/main">
                  <a14:imgLayer r:embed="rId4">
                    <a14:imgEffect>
                      <a14:backgroundRemoval t="1852" b="24444" l="39200" r="51500"/>
                    </a14:imgEffect>
                  </a14:imgLayer>
                </a14:imgProps>
              </a:ext>
              <a:ext uri="{28A0092B-C50C-407E-A947-70E740481C1C}">
                <a14:useLocalDpi xmlns:a14="http://schemas.microsoft.com/office/drawing/2010/main" val="0"/>
              </a:ext>
            </a:extLst>
          </a:blip>
          <a:srcRect l="37848" t="675" r="48117" b="74684"/>
          <a:stretch/>
        </p:blipFill>
        <p:spPr>
          <a:xfrm>
            <a:off x="8127324" y="-42976"/>
            <a:ext cx="760509" cy="1442004"/>
          </a:xfrm>
          <a:prstGeom prst="rect">
            <a:avLst/>
          </a:prstGeom>
        </p:spPr>
      </p:pic>
      <p:pic>
        <p:nvPicPr>
          <p:cNvPr id="60" name="Picture 59"/>
          <p:cNvPicPr>
            <a:picLocks noChangeAspect="1"/>
          </p:cNvPicPr>
          <p:nvPr/>
        </p:nvPicPr>
        <p:blipFill rotWithShape="1">
          <a:blip r:embed="rId6">
            <a:extLst>
              <a:ext uri="{BEBA8EAE-BF5A-486C-A8C5-ECC9F3942E4B}">
                <a14:imgProps xmlns:a14="http://schemas.microsoft.com/office/drawing/2010/main">
                  <a14:imgLayer r:embed="rId4">
                    <a14:imgEffect>
                      <a14:backgroundRemoval t="2870" b="27407" l="75100" r="97300">
                        <a14:foregroundMark x1="84100" y1="11852" x2="85300" y2="12963"/>
                        <a14:foregroundMark x1="78400" y1="25370" x2="77100" y2="26389"/>
                      </a14:backgroundRemoval>
                    </a14:imgEffect>
                  </a14:imgLayer>
                </a14:imgProps>
              </a:ext>
              <a:ext uri="{28A0092B-C50C-407E-A947-70E740481C1C}">
                <a14:useLocalDpi xmlns:a14="http://schemas.microsoft.com/office/drawing/2010/main" val="0"/>
              </a:ext>
            </a:extLst>
          </a:blip>
          <a:srcRect l="73392" b="70970"/>
          <a:stretch/>
        </p:blipFill>
        <p:spPr>
          <a:xfrm>
            <a:off x="11280462" y="345332"/>
            <a:ext cx="1351568" cy="1592562"/>
          </a:xfrm>
          <a:prstGeom prst="rect">
            <a:avLst/>
          </a:prstGeom>
        </p:spPr>
      </p:pic>
      <p:pic>
        <p:nvPicPr>
          <p:cNvPr id="61" name="图片 10">
            <a:extLst>
              <a:ext uri="{FF2B5EF4-FFF2-40B4-BE49-F238E27FC236}">
                <a16:creationId xmlns="" xmlns:a16="http://schemas.microsoft.com/office/drawing/2014/main" id="{7500B91F-0A3C-40C1-A07B-FEB9994C8BFE}"/>
              </a:ext>
            </a:extLst>
          </p:cNvPr>
          <p:cNvPicPr>
            <a:picLocks noChangeAspect="1"/>
          </p:cNvPicPr>
          <p:nvPr/>
        </p:nvPicPr>
        <p:blipFill rotWithShape="1">
          <a:blip r:embed="rId7">
            <a:extLst>
              <a:ext uri="{28A0092B-C50C-407E-A947-70E740481C1C}">
                <a14:useLocalDpi xmlns:a14="http://schemas.microsoft.com/office/drawing/2010/main" val="0"/>
              </a:ext>
            </a:extLst>
          </a:blip>
          <a:srcRect l="57366" t="35465" r="9878" b="37633"/>
          <a:stretch/>
        </p:blipFill>
        <p:spPr>
          <a:xfrm>
            <a:off x="-232522" y="4120233"/>
            <a:ext cx="2610132" cy="2866026"/>
          </a:xfrm>
          <a:prstGeom prst="rect">
            <a:avLst/>
          </a:prstGeom>
        </p:spPr>
      </p:pic>
      <p:pic>
        <p:nvPicPr>
          <p:cNvPr id="17" name="Picture 16"/>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315" b="87963" l="2500" r="95500">
                        <a14:foregroundMark x1="23900" y1="47315" x2="23700" y2="58241"/>
                        <a14:foregroundMark x1="17000" y1="50463" x2="23400" y2="49815"/>
                        <a14:foregroundMark x1="15500" y1="54444" x2="24100" y2="53704"/>
                        <a14:foregroundMark x1="16900" y1="57222" x2="22000" y2="55741"/>
                        <a14:foregroundMark x1="42500" y1="43333" x2="38800" y2="49815"/>
                        <a14:foregroundMark x1="56200" y1="44907" x2="58700" y2="51389"/>
                        <a14:foregroundMark x1="46200" y1="59444" x2="59500" y2="55741"/>
                        <a14:foregroundMark x1="50500" y1="61944" x2="58500" y2="59167"/>
                        <a14:foregroundMark x1="83000" y1="53241" x2="87700" y2="57593"/>
                      </a14:backgroundRemoval>
                    </a14:imgEffect>
                  </a14:imgLayer>
                </a14:imgProps>
              </a:ext>
              <a:ext uri="{28A0092B-C50C-407E-A947-70E740481C1C}">
                <a14:useLocalDpi xmlns:a14="http://schemas.microsoft.com/office/drawing/2010/main" val="0"/>
              </a:ext>
            </a:extLst>
          </a:blip>
          <a:srcRect b="10488"/>
          <a:stretch/>
        </p:blipFill>
        <p:spPr>
          <a:xfrm>
            <a:off x="10000204" y="4603898"/>
            <a:ext cx="2387604" cy="2308174"/>
          </a:xfrm>
          <a:prstGeom prst="rect">
            <a:avLst/>
          </a:prstGeom>
        </p:spPr>
      </p:pic>
      <p:sp>
        <p:nvSpPr>
          <p:cNvPr id="18" name="Rectangle 17"/>
          <p:cNvSpPr/>
          <p:nvPr/>
        </p:nvSpPr>
        <p:spPr>
          <a:xfrm>
            <a:off x="2293179" y="4649479"/>
            <a:ext cx="676938" cy="903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3691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1+#ppt_w/2"/>
                                          </p:val>
                                        </p:tav>
                                        <p:tav tm="100000">
                                          <p:val>
                                            <p:strVal val="#ppt_x"/>
                                          </p:val>
                                        </p:tav>
                                      </p:tavLst>
                                    </p:anim>
                                    <p:anim calcmode="lin" valueType="num">
                                      <p:cBhvr additive="base">
                                        <p:cTn id="8" dur="500" fill="hold"/>
                                        <p:tgtEl>
                                          <p:spTgt spid="5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barn(inVertical)">
                                      <p:cBhvr>
                                        <p:cTn id="20" dur="500"/>
                                        <p:tgtEl>
                                          <p:spTgt spid="61"/>
                                        </p:tgtEl>
                                      </p:cBhvr>
                                    </p:animEffect>
                                  </p:childTnLst>
                                </p:cTn>
                              </p:par>
                            </p:childTnLst>
                          </p:cTn>
                        </p:par>
                        <p:par>
                          <p:cTn id="21" fill="hold">
                            <p:stCondLst>
                              <p:cond delay="1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36"/>
                                        </p:tgtEl>
                                        <p:attrNameLst>
                                          <p:attrName>style.visibility</p:attrName>
                                        </p:attrNameLst>
                                      </p:cBhvr>
                                      <p:to>
                                        <p:strVal val="visible"/>
                                      </p:to>
                                    </p:set>
                                    <p:anim calcmode="lin" valueType="num">
                                      <p:cBhvr>
                                        <p:cTn id="24"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36"/>
                                        </p:tgtEl>
                                        <p:attrNameLst>
                                          <p:attrName>ppt_y</p:attrName>
                                        </p:attrNameLst>
                                      </p:cBhvr>
                                      <p:tavLst>
                                        <p:tav tm="0">
                                          <p:val>
                                            <p:strVal val="#ppt_y"/>
                                          </p:val>
                                        </p:tav>
                                        <p:tav tm="100000">
                                          <p:val>
                                            <p:strVal val="#ppt_y"/>
                                          </p:val>
                                        </p:tav>
                                      </p:tavLst>
                                    </p:anim>
                                    <p:anim calcmode="lin" valueType="num">
                                      <p:cBhvr>
                                        <p:cTn id="26"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36"/>
                                        </p:tgtEl>
                                      </p:cBhvr>
                                    </p:animEffect>
                                  </p:childTnLst>
                                </p:cTn>
                              </p:par>
                            </p:childTnLst>
                          </p:cTn>
                        </p:par>
                        <p:par>
                          <p:cTn id="29" fill="hold">
                            <p:stCondLst>
                              <p:cond delay="2400"/>
                            </p:stCondLst>
                            <p:childTnLst>
                              <p:par>
                                <p:cTn id="30" presetID="41" presetClass="entr" presetSubtype="0" fill="hold" grpId="0" nodeType="afterEffect">
                                  <p:stCondLst>
                                    <p:cond delay="0"/>
                                  </p:stCondLst>
                                  <p:iterate type="lt">
                                    <p:tmPct val="10000"/>
                                  </p:iterate>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37"/>
                                        </p:tgtEl>
                                        <p:attrNameLst>
                                          <p:attrName>ppt_y</p:attrName>
                                        </p:attrNameLst>
                                      </p:cBhvr>
                                      <p:tavLst>
                                        <p:tav tm="0">
                                          <p:val>
                                            <p:strVal val="#ppt_y"/>
                                          </p:val>
                                        </p:tav>
                                        <p:tav tm="100000">
                                          <p:val>
                                            <p:strVal val="#ppt_y"/>
                                          </p:val>
                                        </p:tav>
                                      </p:tavLst>
                                    </p:anim>
                                    <p:anim calcmode="lin" valueType="num">
                                      <p:cBhvr>
                                        <p:cTn id="34"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xit" presetSubtype="4" fill="hold" grpId="0" nodeType="clickEffect">
                                  <p:stCondLst>
                                    <p:cond delay="0"/>
                                  </p:stCondLst>
                                  <p:childTnLst>
                                    <p:animEffect transition="out" filter="wipe(down)">
                                      <p:cBhvr>
                                        <p:cTn id="40" dur="500"/>
                                        <p:tgtEl>
                                          <p:spTgt spid="54"/>
                                        </p:tgtEl>
                                      </p:cBhvr>
                                    </p:animEffect>
                                    <p:set>
                                      <p:cBhvr>
                                        <p:cTn id="41" dur="1" fill="hold">
                                          <p:stCondLst>
                                            <p:cond delay="499"/>
                                          </p:stCondLst>
                                        </p:cTn>
                                        <p:tgtEl>
                                          <p:spTgt spid="5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xit" presetSubtype="4" fill="hold" grpId="0" nodeType="clickEffect">
                                  <p:stCondLst>
                                    <p:cond delay="0"/>
                                  </p:stCondLst>
                                  <p:childTnLst>
                                    <p:animEffect transition="out" filter="wipe(down)">
                                      <p:cBhvr>
                                        <p:cTn id="45" dur="500"/>
                                        <p:tgtEl>
                                          <p:spTgt spid="3"/>
                                        </p:tgtEl>
                                      </p:cBhvr>
                                    </p:animEffect>
                                    <p:set>
                                      <p:cBhvr>
                                        <p:cTn id="46" dur="1" fill="hold">
                                          <p:stCondLst>
                                            <p:cond delay="499"/>
                                          </p:stCondLst>
                                        </p:cTn>
                                        <p:tgtEl>
                                          <p:spTgt spid="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2" presetClass="exit" presetSubtype="4" fill="hold" grpId="0" nodeType="clickEffect">
                                  <p:stCondLst>
                                    <p:cond delay="0"/>
                                  </p:stCondLst>
                                  <p:childTnLst>
                                    <p:animEffect transition="out" filter="wipe(down)">
                                      <p:cBhvr>
                                        <p:cTn id="50" dur="500"/>
                                        <p:tgtEl>
                                          <p:spTgt spid="49"/>
                                        </p:tgtEl>
                                      </p:cBhvr>
                                    </p:animEffect>
                                    <p:set>
                                      <p:cBhvr>
                                        <p:cTn id="51" dur="1" fill="hold">
                                          <p:stCondLst>
                                            <p:cond delay="499"/>
                                          </p:stCondLst>
                                        </p:cTn>
                                        <p:tgtEl>
                                          <p:spTgt spid="49"/>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2" presetClass="exit" presetSubtype="4" fill="hold" grpId="0" nodeType="clickEffect">
                                  <p:stCondLst>
                                    <p:cond delay="0"/>
                                  </p:stCondLst>
                                  <p:childTnLst>
                                    <p:animEffect transition="out" filter="wipe(down)">
                                      <p:cBhvr>
                                        <p:cTn id="55" dur="500"/>
                                        <p:tgtEl>
                                          <p:spTgt spid="50"/>
                                        </p:tgtEl>
                                      </p:cBhvr>
                                    </p:animEffect>
                                    <p:set>
                                      <p:cBhvr>
                                        <p:cTn id="56" dur="1" fill="hold">
                                          <p:stCondLst>
                                            <p:cond delay="499"/>
                                          </p:stCondLst>
                                        </p:cTn>
                                        <p:tgtEl>
                                          <p:spTgt spid="5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2" presetClass="exit" presetSubtype="4" fill="hold" grpId="0" nodeType="clickEffect">
                                  <p:stCondLst>
                                    <p:cond delay="0"/>
                                  </p:stCondLst>
                                  <p:childTnLst>
                                    <p:animEffect transition="out" filter="wipe(down)">
                                      <p:cBhvr>
                                        <p:cTn id="60" dur="500"/>
                                        <p:tgtEl>
                                          <p:spTgt spid="51"/>
                                        </p:tgtEl>
                                      </p:cBhvr>
                                    </p:animEffect>
                                    <p:set>
                                      <p:cBhvr>
                                        <p:cTn id="61" dur="1" fill="hold">
                                          <p:stCondLst>
                                            <p:cond delay="499"/>
                                          </p:stCondLst>
                                        </p:cTn>
                                        <p:tgtEl>
                                          <p:spTgt spid="51"/>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2" presetClass="exit" presetSubtype="4" fill="hold" grpId="0" nodeType="clickEffect">
                                  <p:stCondLst>
                                    <p:cond delay="0"/>
                                  </p:stCondLst>
                                  <p:childTnLst>
                                    <p:animEffect transition="out" filter="wipe(down)">
                                      <p:cBhvr>
                                        <p:cTn id="65" dur="500"/>
                                        <p:tgtEl>
                                          <p:spTgt spid="52"/>
                                        </p:tgtEl>
                                      </p:cBhvr>
                                    </p:animEffect>
                                    <p:set>
                                      <p:cBhvr>
                                        <p:cTn id="66" dur="1" fill="hold">
                                          <p:stCondLst>
                                            <p:cond delay="499"/>
                                          </p:stCondLst>
                                        </p:cTn>
                                        <p:tgtEl>
                                          <p:spTgt spid="5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2" presetClass="exit" presetSubtype="4" fill="hold" grpId="0" nodeType="clickEffect">
                                  <p:stCondLst>
                                    <p:cond delay="0"/>
                                  </p:stCondLst>
                                  <p:childTnLst>
                                    <p:animEffect transition="out" filter="wipe(down)">
                                      <p:cBhvr>
                                        <p:cTn id="70" dur="500"/>
                                        <p:tgtEl>
                                          <p:spTgt spid="53"/>
                                        </p:tgtEl>
                                      </p:cBhvr>
                                    </p:animEffect>
                                    <p:set>
                                      <p:cBhvr>
                                        <p:cTn id="71" dur="1" fill="hold">
                                          <p:stCondLst>
                                            <p:cond delay="499"/>
                                          </p:stCondLst>
                                        </p:cTn>
                                        <p:tgtEl>
                                          <p:spTgt spid="53"/>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22" presetClass="exit" presetSubtype="4" fill="hold" grpId="0" nodeType="clickEffect">
                                  <p:stCondLst>
                                    <p:cond delay="0"/>
                                  </p:stCondLst>
                                  <p:childTnLst>
                                    <p:animEffect transition="out" filter="wipe(down)">
                                      <p:cBhvr>
                                        <p:cTn id="75" dur="500"/>
                                        <p:tgtEl>
                                          <p:spTgt spid="18"/>
                                        </p:tgtEl>
                                      </p:cBhvr>
                                    </p:animEffect>
                                    <p:set>
                                      <p:cBhvr>
                                        <p:cTn id="76"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 grpId="0" animBg="1"/>
      <p:bldP spid="49" grpId="0" animBg="1"/>
      <p:bldP spid="50" grpId="0" animBg="1"/>
      <p:bldP spid="51" grpId="0" animBg="1"/>
      <p:bldP spid="52" grpId="0" animBg="1"/>
      <p:bldP spid="53" grpId="0" animBg="1"/>
      <p:bldP spid="54"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p:nvPr>
        </p:nvSpPr>
        <p:spPr>
          <a:xfrm>
            <a:off x="649014" y="760323"/>
            <a:ext cx="10515600" cy="590931"/>
          </a:xfrm>
          <a:prstGeom prst="rect">
            <a:avLst/>
          </a:prstGeom>
          <a:noFill/>
        </p:spPr>
        <p:txBody>
          <a:bodyPr wrap="square" rtlCol="0">
            <a:spAutoFit/>
          </a:bodyPr>
          <a:lstStyle/>
          <a:p>
            <a:pPr algn="ctr"/>
            <a:r>
              <a:rPr lang="en-US" sz="3600" dirty="0" err="1">
                <a:solidFill>
                  <a:srgbClr val="002060"/>
                </a:solidFill>
                <a:latin typeface="UTM Avo" panose="02040603050506020204" pitchFamily="18" charset="0"/>
              </a:rPr>
              <a:t>Bài</a:t>
            </a:r>
            <a:r>
              <a:rPr lang="en-US" sz="3600" dirty="0">
                <a:solidFill>
                  <a:srgbClr val="002060"/>
                </a:solidFill>
                <a:latin typeface="UTM Avo" panose="02040603050506020204" pitchFamily="18" charset="0"/>
              </a:rPr>
              <a:t> </a:t>
            </a:r>
            <a:r>
              <a:rPr lang="en-US" sz="3600" dirty="0" smtClean="0">
                <a:solidFill>
                  <a:srgbClr val="002060"/>
                </a:solidFill>
                <a:latin typeface="UTM Avo" panose="02040603050506020204" pitchFamily="18" charset="0"/>
              </a:rPr>
              <a:t>2: </a:t>
            </a:r>
            <a:r>
              <a:rPr lang="en-US" sz="3600" dirty="0" err="1" smtClean="0">
                <a:solidFill>
                  <a:srgbClr val="002060"/>
                </a:solidFill>
                <a:latin typeface="UTM Avo" panose="02040603050506020204" pitchFamily="18" charset="0"/>
              </a:rPr>
              <a:t>Viết</a:t>
            </a:r>
            <a:r>
              <a:rPr lang="en-US" sz="3600" dirty="0" smtClean="0">
                <a:solidFill>
                  <a:srgbClr val="002060"/>
                </a:solidFill>
                <a:latin typeface="UTM Avo" panose="02040603050506020204" pitchFamily="18" charset="0"/>
              </a:rPr>
              <a:t> </a:t>
            </a:r>
            <a:r>
              <a:rPr lang="en-US" sz="3600" dirty="0" err="1" smtClean="0">
                <a:solidFill>
                  <a:srgbClr val="002060"/>
                </a:solidFill>
                <a:latin typeface="UTM Avo" panose="02040603050506020204" pitchFamily="18" charset="0"/>
              </a:rPr>
              <a:t>giá</a:t>
            </a:r>
            <a:r>
              <a:rPr lang="en-US" sz="3600" dirty="0" smtClean="0">
                <a:solidFill>
                  <a:srgbClr val="002060"/>
                </a:solidFill>
                <a:latin typeface="UTM Avo" panose="02040603050506020204" pitchFamily="18" charset="0"/>
              </a:rPr>
              <a:t>  </a:t>
            </a:r>
            <a:r>
              <a:rPr lang="en-US" sz="3600" dirty="0" err="1" smtClean="0">
                <a:solidFill>
                  <a:srgbClr val="002060"/>
                </a:solidFill>
                <a:latin typeface="UTM Avo" panose="02040603050506020204" pitchFamily="18" charset="0"/>
              </a:rPr>
              <a:t>trị</a:t>
            </a:r>
            <a:r>
              <a:rPr lang="en-US" sz="3600" dirty="0" smtClean="0">
                <a:solidFill>
                  <a:srgbClr val="002060"/>
                </a:solidFill>
                <a:latin typeface="UTM Avo" panose="02040603050506020204" pitchFamily="18" charset="0"/>
              </a:rPr>
              <a:t> </a:t>
            </a:r>
            <a:r>
              <a:rPr lang="en-US" sz="3600" dirty="0" err="1" smtClean="0">
                <a:solidFill>
                  <a:srgbClr val="002060"/>
                </a:solidFill>
                <a:latin typeface="UTM Avo" panose="02040603050506020204" pitchFamily="18" charset="0"/>
              </a:rPr>
              <a:t>của</a:t>
            </a:r>
            <a:r>
              <a:rPr lang="en-US" sz="3600" dirty="0" smtClean="0">
                <a:solidFill>
                  <a:srgbClr val="002060"/>
                </a:solidFill>
                <a:latin typeface="UTM Avo" panose="02040603050506020204" pitchFamily="18" charset="0"/>
              </a:rPr>
              <a:t> </a:t>
            </a:r>
            <a:r>
              <a:rPr lang="en-US" sz="3600" dirty="0" err="1" smtClean="0">
                <a:solidFill>
                  <a:srgbClr val="002060"/>
                </a:solidFill>
                <a:latin typeface="UTM Avo" panose="02040603050506020204" pitchFamily="18" charset="0"/>
              </a:rPr>
              <a:t>biểu</a:t>
            </a:r>
            <a:r>
              <a:rPr lang="en-US" sz="3600" dirty="0" smtClean="0">
                <a:solidFill>
                  <a:srgbClr val="002060"/>
                </a:solidFill>
                <a:latin typeface="UTM Avo" panose="02040603050506020204" pitchFamily="18" charset="0"/>
              </a:rPr>
              <a:t> </a:t>
            </a:r>
            <a:r>
              <a:rPr lang="en-US" sz="3600" dirty="0" err="1" smtClean="0">
                <a:solidFill>
                  <a:srgbClr val="002060"/>
                </a:solidFill>
                <a:latin typeface="UTM Avo" panose="02040603050506020204" pitchFamily="18" charset="0"/>
              </a:rPr>
              <a:t>thức</a:t>
            </a:r>
            <a:r>
              <a:rPr lang="en-US" sz="3600" dirty="0" smtClean="0">
                <a:solidFill>
                  <a:srgbClr val="002060"/>
                </a:solidFill>
                <a:latin typeface="UTM Avo" panose="02040603050506020204" pitchFamily="18" charset="0"/>
              </a:rPr>
              <a:t> </a:t>
            </a:r>
            <a:r>
              <a:rPr lang="en-US" sz="3600" dirty="0" err="1" smtClean="0">
                <a:solidFill>
                  <a:srgbClr val="002060"/>
                </a:solidFill>
                <a:latin typeface="UTM Avo" panose="02040603050506020204" pitchFamily="18" charset="0"/>
              </a:rPr>
              <a:t>vào</a:t>
            </a:r>
            <a:r>
              <a:rPr lang="en-US" sz="3600" dirty="0" smtClean="0">
                <a:solidFill>
                  <a:srgbClr val="002060"/>
                </a:solidFill>
                <a:latin typeface="UTM Avo" panose="02040603050506020204" pitchFamily="18" charset="0"/>
              </a:rPr>
              <a:t> ô </a:t>
            </a:r>
            <a:r>
              <a:rPr lang="en-US" sz="3600" dirty="0" err="1" smtClean="0">
                <a:solidFill>
                  <a:srgbClr val="002060"/>
                </a:solidFill>
                <a:latin typeface="UTM Avo" panose="02040603050506020204" pitchFamily="18" charset="0"/>
              </a:rPr>
              <a:t>trống</a:t>
            </a:r>
            <a:endParaRPr lang="en-US" sz="3600" dirty="0">
              <a:solidFill>
                <a:srgbClr val="002060"/>
              </a:solidFill>
              <a:latin typeface="UTM Avo" panose="020406030505060202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958049473"/>
              </p:ext>
            </p:extLst>
          </p:nvPr>
        </p:nvGraphicFramePr>
        <p:xfrm>
          <a:off x="804041" y="2579997"/>
          <a:ext cx="8930290" cy="1036320"/>
        </p:xfrm>
        <a:graphic>
          <a:graphicData uri="http://schemas.openxmlformats.org/drawingml/2006/table">
            <a:tbl>
              <a:tblPr firstRow="1" bandRow="1">
                <a:tableStyleId>{5C22544A-7EE6-4342-B048-85BDC9FD1C3A}</a:tableStyleId>
              </a:tblPr>
              <a:tblGrid>
                <a:gridCol w="2238704"/>
                <a:gridCol w="1333412"/>
                <a:gridCol w="1786058"/>
                <a:gridCol w="1786058"/>
                <a:gridCol w="1786058"/>
              </a:tblGrid>
              <a:tr h="370840">
                <a:tc>
                  <a:txBody>
                    <a:bodyPr/>
                    <a:lstStyle/>
                    <a:p>
                      <a:r>
                        <a:rPr lang="en-US" sz="2800" dirty="0" smtClean="0"/>
                        <a:t>m</a:t>
                      </a:r>
                      <a:endParaRPr lang="en-US" sz="2800" dirty="0"/>
                    </a:p>
                  </a:txBody>
                  <a:tcPr/>
                </a:tc>
                <a:tc>
                  <a:txBody>
                    <a:bodyPr/>
                    <a:lstStyle/>
                    <a:p>
                      <a:r>
                        <a:rPr lang="en-US" sz="2800" dirty="0" smtClean="0"/>
                        <a:t>2</a:t>
                      </a:r>
                      <a:endParaRPr lang="en-US" sz="2800" dirty="0"/>
                    </a:p>
                  </a:txBody>
                  <a:tcPr/>
                </a:tc>
                <a:tc>
                  <a:txBody>
                    <a:bodyPr/>
                    <a:lstStyle/>
                    <a:p>
                      <a:r>
                        <a:rPr lang="en-US" sz="2800" dirty="0" smtClean="0"/>
                        <a:t>3</a:t>
                      </a:r>
                      <a:endParaRPr lang="en-US" sz="2800" dirty="0"/>
                    </a:p>
                  </a:txBody>
                  <a:tcPr/>
                </a:tc>
                <a:tc>
                  <a:txBody>
                    <a:bodyPr/>
                    <a:lstStyle/>
                    <a:p>
                      <a:r>
                        <a:rPr lang="en-US" sz="2800" dirty="0" smtClean="0"/>
                        <a:t>4</a:t>
                      </a:r>
                      <a:endParaRPr lang="en-US" sz="2800" dirty="0"/>
                    </a:p>
                  </a:txBody>
                  <a:tcPr/>
                </a:tc>
                <a:tc>
                  <a:txBody>
                    <a:bodyPr/>
                    <a:lstStyle/>
                    <a:p>
                      <a:r>
                        <a:rPr lang="en-US" sz="2800" dirty="0" smtClean="0"/>
                        <a:t>5</a:t>
                      </a:r>
                      <a:endParaRPr lang="en-US" sz="2800" dirty="0"/>
                    </a:p>
                  </a:txBody>
                  <a:tcPr/>
                </a:tc>
              </a:tr>
              <a:tr h="370840">
                <a:tc>
                  <a:txBody>
                    <a:bodyPr/>
                    <a:lstStyle/>
                    <a:p>
                      <a:r>
                        <a:rPr lang="en-US" sz="2800" dirty="0" smtClean="0"/>
                        <a:t>201634 x m</a:t>
                      </a:r>
                      <a:endParaRPr lang="en-US" sz="2800" dirty="0"/>
                    </a:p>
                  </a:txBody>
                  <a:tcPr/>
                </a:tc>
                <a:tc>
                  <a:txBody>
                    <a:bodyPr/>
                    <a:lstStyle/>
                    <a:p>
                      <a:endParaRPr lang="en-US" sz="2800"/>
                    </a:p>
                  </a:txBody>
                  <a:tcPr/>
                </a:tc>
                <a:tc>
                  <a:txBody>
                    <a:bodyPr/>
                    <a:lstStyle/>
                    <a:p>
                      <a:endParaRPr lang="en-US" sz="2800"/>
                    </a:p>
                  </a:txBody>
                  <a:tcPr/>
                </a:tc>
                <a:tc>
                  <a:txBody>
                    <a:bodyPr/>
                    <a:lstStyle/>
                    <a:p>
                      <a:endParaRPr lang="en-US" sz="2800"/>
                    </a:p>
                  </a:txBody>
                  <a:tcPr/>
                </a:tc>
                <a:tc>
                  <a:txBody>
                    <a:bodyPr/>
                    <a:lstStyle/>
                    <a:p>
                      <a:endParaRPr lang="en-US" sz="2800" dirty="0"/>
                    </a:p>
                  </a:txBody>
                  <a:tcPr/>
                </a:tc>
              </a:tr>
            </a:tbl>
          </a:graphicData>
        </a:graphic>
      </p:graphicFrame>
    </p:spTree>
    <p:extLst>
      <p:ext uri="{BB962C8B-B14F-4D97-AF65-F5344CB8AC3E}">
        <p14:creationId xmlns:p14="http://schemas.microsoft.com/office/powerpoint/2010/main" val="227546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p:nvPr>
        </p:nvSpPr>
        <p:spPr>
          <a:xfrm>
            <a:off x="649014" y="760323"/>
            <a:ext cx="10515600" cy="590931"/>
          </a:xfrm>
          <a:prstGeom prst="rect">
            <a:avLst/>
          </a:prstGeom>
          <a:noFill/>
        </p:spPr>
        <p:txBody>
          <a:bodyPr wrap="square" rtlCol="0">
            <a:spAutoFit/>
          </a:bodyPr>
          <a:lstStyle/>
          <a:p>
            <a:pPr algn="ctr"/>
            <a:r>
              <a:rPr lang="en-US" sz="3600" dirty="0" err="1">
                <a:solidFill>
                  <a:srgbClr val="002060"/>
                </a:solidFill>
                <a:latin typeface="UTM Avo" panose="02040603050506020204" pitchFamily="18" charset="0"/>
              </a:rPr>
              <a:t>Bài</a:t>
            </a:r>
            <a:r>
              <a:rPr lang="en-US" sz="3600" dirty="0">
                <a:solidFill>
                  <a:srgbClr val="002060"/>
                </a:solidFill>
                <a:latin typeface="UTM Avo" panose="02040603050506020204" pitchFamily="18" charset="0"/>
              </a:rPr>
              <a:t> </a:t>
            </a:r>
            <a:r>
              <a:rPr lang="en-US" sz="3600" dirty="0" smtClean="0">
                <a:solidFill>
                  <a:srgbClr val="002060"/>
                </a:solidFill>
                <a:latin typeface="UTM Avo" panose="02040603050506020204" pitchFamily="18" charset="0"/>
              </a:rPr>
              <a:t>2: </a:t>
            </a:r>
            <a:r>
              <a:rPr lang="en-US" sz="3600" dirty="0" err="1" smtClean="0">
                <a:solidFill>
                  <a:srgbClr val="002060"/>
                </a:solidFill>
                <a:latin typeface="UTM Avo" panose="02040603050506020204" pitchFamily="18" charset="0"/>
              </a:rPr>
              <a:t>Viết</a:t>
            </a:r>
            <a:r>
              <a:rPr lang="en-US" sz="3600" dirty="0" smtClean="0">
                <a:solidFill>
                  <a:srgbClr val="002060"/>
                </a:solidFill>
                <a:latin typeface="UTM Avo" panose="02040603050506020204" pitchFamily="18" charset="0"/>
              </a:rPr>
              <a:t> </a:t>
            </a:r>
            <a:r>
              <a:rPr lang="en-US" sz="3600" dirty="0" err="1" smtClean="0">
                <a:solidFill>
                  <a:srgbClr val="002060"/>
                </a:solidFill>
                <a:latin typeface="UTM Avo" panose="02040603050506020204" pitchFamily="18" charset="0"/>
              </a:rPr>
              <a:t>giá</a:t>
            </a:r>
            <a:r>
              <a:rPr lang="en-US" sz="3600" dirty="0" smtClean="0">
                <a:solidFill>
                  <a:srgbClr val="002060"/>
                </a:solidFill>
                <a:latin typeface="UTM Avo" panose="02040603050506020204" pitchFamily="18" charset="0"/>
              </a:rPr>
              <a:t>  </a:t>
            </a:r>
            <a:r>
              <a:rPr lang="en-US" sz="3600" dirty="0" err="1" smtClean="0">
                <a:solidFill>
                  <a:srgbClr val="002060"/>
                </a:solidFill>
                <a:latin typeface="UTM Avo" panose="02040603050506020204" pitchFamily="18" charset="0"/>
              </a:rPr>
              <a:t>trị</a:t>
            </a:r>
            <a:r>
              <a:rPr lang="en-US" sz="3600" dirty="0" smtClean="0">
                <a:solidFill>
                  <a:srgbClr val="002060"/>
                </a:solidFill>
                <a:latin typeface="UTM Avo" panose="02040603050506020204" pitchFamily="18" charset="0"/>
              </a:rPr>
              <a:t> </a:t>
            </a:r>
            <a:r>
              <a:rPr lang="en-US" sz="3600" dirty="0" err="1" smtClean="0">
                <a:solidFill>
                  <a:srgbClr val="002060"/>
                </a:solidFill>
                <a:latin typeface="UTM Avo" panose="02040603050506020204" pitchFamily="18" charset="0"/>
              </a:rPr>
              <a:t>của</a:t>
            </a:r>
            <a:r>
              <a:rPr lang="en-US" sz="3600" dirty="0" smtClean="0">
                <a:solidFill>
                  <a:srgbClr val="002060"/>
                </a:solidFill>
                <a:latin typeface="UTM Avo" panose="02040603050506020204" pitchFamily="18" charset="0"/>
              </a:rPr>
              <a:t> </a:t>
            </a:r>
            <a:r>
              <a:rPr lang="en-US" sz="3600" dirty="0" err="1" smtClean="0">
                <a:solidFill>
                  <a:srgbClr val="002060"/>
                </a:solidFill>
                <a:latin typeface="UTM Avo" panose="02040603050506020204" pitchFamily="18" charset="0"/>
              </a:rPr>
              <a:t>biểu</a:t>
            </a:r>
            <a:r>
              <a:rPr lang="en-US" sz="3600" dirty="0" smtClean="0">
                <a:solidFill>
                  <a:srgbClr val="002060"/>
                </a:solidFill>
                <a:latin typeface="UTM Avo" panose="02040603050506020204" pitchFamily="18" charset="0"/>
              </a:rPr>
              <a:t> </a:t>
            </a:r>
            <a:r>
              <a:rPr lang="en-US" sz="3600" dirty="0" err="1" smtClean="0">
                <a:solidFill>
                  <a:srgbClr val="002060"/>
                </a:solidFill>
                <a:latin typeface="UTM Avo" panose="02040603050506020204" pitchFamily="18" charset="0"/>
              </a:rPr>
              <a:t>thức</a:t>
            </a:r>
            <a:r>
              <a:rPr lang="en-US" sz="3600" dirty="0" smtClean="0">
                <a:solidFill>
                  <a:srgbClr val="002060"/>
                </a:solidFill>
                <a:latin typeface="UTM Avo" panose="02040603050506020204" pitchFamily="18" charset="0"/>
              </a:rPr>
              <a:t> </a:t>
            </a:r>
            <a:r>
              <a:rPr lang="en-US" sz="3600" dirty="0" err="1" smtClean="0">
                <a:solidFill>
                  <a:srgbClr val="002060"/>
                </a:solidFill>
                <a:latin typeface="UTM Avo" panose="02040603050506020204" pitchFamily="18" charset="0"/>
              </a:rPr>
              <a:t>vào</a:t>
            </a:r>
            <a:r>
              <a:rPr lang="en-US" sz="3600" dirty="0" smtClean="0">
                <a:solidFill>
                  <a:srgbClr val="002060"/>
                </a:solidFill>
                <a:latin typeface="UTM Avo" panose="02040603050506020204" pitchFamily="18" charset="0"/>
              </a:rPr>
              <a:t> ô </a:t>
            </a:r>
            <a:r>
              <a:rPr lang="en-US" sz="3600" dirty="0" err="1" smtClean="0">
                <a:solidFill>
                  <a:srgbClr val="002060"/>
                </a:solidFill>
                <a:latin typeface="UTM Avo" panose="02040603050506020204" pitchFamily="18" charset="0"/>
              </a:rPr>
              <a:t>trống</a:t>
            </a:r>
            <a:endParaRPr lang="en-US" sz="3600" dirty="0">
              <a:solidFill>
                <a:srgbClr val="002060"/>
              </a:solidFill>
              <a:latin typeface="UTM Avo" panose="020406030505060202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787426707"/>
              </p:ext>
            </p:extLst>
          </p:nvPr>
        </p:nvGraphicFramePr>
        <p:xfrm>
          <a:off x="1087820" y="2453873"/>
          <a:ext cx="8930290" cy="1036320"/>
        </p:xfrm>
        <a:graphic>
          <a:graphicData uri="http://schemas.openxmlformats.org/drawingml/2006/table">
            <a:tbl>
              <a:tblPr firstRow="1" bandRow="1">
                <a:tableStyleId>{5C22544A-7EE6-4342-B048-85BDC9FD1C3A}</a:tableStyleId>
              </a:tblPr>
              <a:tblGrid>
                <a:gridCol w="2238704"/>
                <a:gridCol w="1333412"/>
                <a:gridCol w="1786058"/>
                <a:gridCol w="1786058"/>
                <a:gridCol w="1786058"/>
              </a:tblGrid>
              <a:tr h="370840">
                <a:tc>
                  <a:txBody>
                    <a:bodyPr/>
                    <a:lstStyle/>
                    <a:p>
                      <a:pPr algn="ctr"/>
                      <a:r>
                        <a:rPr lang="en-US" sz="2800" dirty="0" smtClean="0"/>
                        <a:t>m</a:t>
                      </a:r>
                      <a:endParaRPr lang="en-US" sz="2800" dirty="0"/>
                    </a:p>
                  </a:txBody>
                  <a:tcPr/>
                </a:tc>
                <a:tc>
                  <a:txBody>
                    <a:bodyPr/>
                    <a:lstStyle/>
                    <a:p>
                      <a:pPr algn="ctr"/>
                      <a:r>
                        <a:rPr lang="en-US" sz="2800" dirty="0" smtClean="0"/>
                        <a:t>2</a:t>
                      </a:r>
                      <a:endParaRPr lang="en-US" sz="2800" dirty="0"/>
                    </a:p>
                  </a:txBody>
                  <a:tcPr/>
                </a:tc>
                <a:tc>
                  <a:txBody>
                    <a:bodyPr/>
                    <a:lstStyle/>
                    <a:p>
                      <a:pPr algn="ctr"/>
                      <a:r>
                        <a:rPr lang="en-US" sz="2800" dirty="0" smtClean="0"/>
                        <a:t>3</a:t>
                      </a:r>
                      <a:endParaRPr lang="en-US" sz="2800" dirty="0"/>
                    </a:p>
                  </a:txBody>
                  <a:tcPr/>
                </a:tc>
                <a:tc>
                  <a:txBody>
                    <a:bodyPr/>
                    <a:lstStyle/>
                    <a:p>
                      <a:pPr algn="ctr"/>
                      <a:r>
                        <a:rPr lang="en-US" sz="2800" dirty="0" smtClean="0"/>
                        <a:t>4</a:t>
                      </a:r>
                      <a:endParaRPr lang="en-US" sz="2800" dirty="0"/>
                    </a:p>
                  </a:txBody>
                  <a:tcPr/>
                </a:tc>
                <a:tc>
                  <a:txBody>
                    <a:bodyPr/>
                    <a:lstStyle/>
                    <a:p>
                      <a:pPr algn="ctr"/>
                      <a:r>
                        <a:rPr lang="en-US" sz="2800" dirty="0" smtClean="0"/>
                        <a:t>5</a:t>
                      </a:r>
                      <a:endParaRPr lang="en-US" sz="2800" dirty="0"/>
                    </a:p>
                  </a:txBody>
                  <a:tcPr/>
                </a:tc>
              </a:tr>
              <a:tr h="370840">
                <a:tc>
                  <a:txBody>
                    <a:bodyPr/>
                    <a:lstStyle/>
                    <a:p>
                      <a:pPr algn="ctr"/>
                      <a:r>
                        <a:rPr lang="en-US" sz="2800" dirty="0" smtClean="0"/>
                        <a:t>201634 x m</a:t>
                      </a:r>
                      <a:endParaRPr lang="en-US" sz="2800" dirty="0"/>
                    </a:p>
                  </a:txBody>
                  <a:tcPr/>
                </a:tc>
                <a:tc>
                  <a:txBody>
                    <a:bodyPr/>
                    <a:lstStyle/>
                    <a:p>
                      <a:pPr algn="ctr"/>
                      <a:r>
                        <a:rPr lang="en-US" sz="2800" dirty="0" smtClean="0">
                          <a:solidFill>
                            <a:srgbClr val="FF0000"/>
                          </a:solidFill>
                        </a:rPr>
                        <a:t>403268</a:t>
                      </a:r>
                      <a:endParaRPr lang="en-US" sz="2800" dirty="0">
                        <a:solidFill>
                          <a:srgbClr val="FF0000"/>
                        </a:solidFill>
                      </a:endParaRPr>
                    </a:p>
                  </a:txBody>
                  <a:tcPr/>
                </a:tc>
                <a:tc>
                  <a:txBody>
                    <a:bodyPr/>
                    <a:lstStyle/>
                    <a:p>
                      <a:pPr algn="ctr"/>
                      <a:r>
                        <a:rPr lang="en-US" sz="2800" dirty="0" smtClean="0">
                          <a:solidFill>
                            <a:srgbClr val="FF0000"/>
                          </a:solidFill>
                        </a:rPr>
                        <a:t>604902</a:t>
                      </a:r>
                      <a:endParaRPr lang="en-US" sz="2800" dirty="0">
                        <a:solidFill>
                          <a:srgbClr val="FF0000"/>
                        </a:solidFill>
                      </a:endParaRPr>
                    </a:p>
                  </a:txBody>
                  <a:tcPr/>
                </a:tc>
                <a:tc>
                  <a:txBody>
                    <a:bodyPr/>
                    <a:lstStyle/>
                    <a:p>
                      <a:pPr algn="ctr"/>
                      <a:r>
                        <a:rPr lang="en-US" sz="2800" dirty="0" smtClean="0">
                          <a:solidFill>
                            <a:srgbClr val="FF0000"/>
                          </a:solidFill>
                        </a:rPr>
                        <a:t>806536</a:t>
                      </a:r>
                      <a:endParaRPr lang="en-US" sz="2800" dirty="0">
                        <a:solidFill>
                          <a:srgbClr val="FF0000"/>
                        </a:solidFill>
                      </a:endParaRPr>
                    </a:p>
                  </a:txBody>
                  <a:tcPr/>
                </a:tc>
                <a:tc>
                  <a:txBody>
                    <a:bodyPr/>
                    <a:lstStyle/>
                    <a:p>
                      <a:pPr algn="ctr"/>
                      <a:r>
                        <a:rPr lang="en-US" sz="2800" dirty="0" smtClean="0">
                          <a:solidFill>
                            <a:srgbClr val="FF0000"/>
                          </a:solidFill>
                        </a:rPr>
                        <a:t>1008170</a:t>
                      </a:r>
                      <a:endParaRPr lang="en-US" sz="2800" dirty="0">
                        <a:solidFill>
                          <a:srgbClr val="FF0000"/>
                        </a:solidFill>
                      </a:endParaRPr>
                    </a:p>
                  </a:txBody>
                  <a:tcPr/>
                </a:tc>
              </a:tr>
            </a:tbl>
          </a:graphicData>
        </a:graphic>
      </p:graphicFrame>
    </p:spTree>
    <p:extLst>
      <p:ext uri="{BB962C8B-B14F-4D97-AF65-F5344CB8AC3E}">
        <p14:creationId xmlns:p14="http://schemas.microsoft.com/office/powerpoint/2010/main" val="388799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1559906" y="706803"/>
            <a:ext cx="5914783" cy="646331"/>
          </a:xfrm>
          <a:prstGeom prst="rect">
            <a:avLst/>
          </a:prstGeom>
          <a:noFill/>
        </p:spPr>
        <p:txBody>
          <a:bodyPr wrap="square" rtlCol="0">
            <a:spAutoFit/>
          </a:bodyPr>
          <a:lstStyle/>
          <a:p>
            <a:pPr algn="ctr"/>
            <a:r>
              <a:rPr lang="en-US" sz="3600" dirty="0" err="1">
                <a:solidFill>
                  <a:srgbClr val="002060"/>
                </a:solidFill>
                <a:latin typeface="UTM Avo" panose="02040603050506020204" pitchFamily="18" charset="0"/>
              </a:rPr>
              <a:t>Bài</a:t>
            </a:r>
            <a:r>
              <a:rPr lang="en-US" sz="3600" dirty="0">
                <a:solidFill>
                  <a:srgbClr val="002060"/>
                </a:solidFill>
                <a:latin typeface="UTM Avo" panose="02040603050506020204" pitchFamily="18" charset="0"/>
              </a:rPr>
              <a:t> 3: </a:t>
            </a:r>
            <a:r>
              <a:rPr lang="en-US" sz="3600" dirty="0" err="1">
                <a:solidFill>
                  <a:srgbClr val="002060"/>
                </a:solidFill>
                <a:latin typeface="UTM Avo" panose="02040603050506020204" pitchFamily="18" charset="0"/>
              </a:rPr>
              <a:t>Tính</a:t>
            </a:r>
            <a:endParaRPr lang="en-US" sz="3600" dirty="0">
              <a:solidFill>
                <a:srgbClr val="002060"/>
              </a:solidFill>
              <a:latin typeface="UTM Avo" panose="02040603050506020204" pitchFamily="18" charset="0"/>
            </a:endParaRPr>
          </a:p>
        </p:txBody>
      </p:sp>
      <p:sp>
        <p:nvSpPr>
          <p:cNvPr id="37" name="TextBox 36"/>
          <p:cNvSpPr txBox="1"/>
          <p:nvPr/>
        </p:nvSpPr>
        <p:spPr>
          <a:xfrm>
            <a:off x="2984295" y="1483726"/>
            <a:ext cx="7741355" cy="830997"/>
          </a:xfrm>
          <a:prstGeom prst="rect">
            <a:avLst/>
          </a:prstGeom>
          <a:noFill/>
        </p:spPr>
        <p:txBody>
          <a:bodyPr wrap="square" rtlCol="0">
            <a:spAutoFit/>
          </a:bodyPr>
          <a:lstStyle/>
          <a:p>
            <a:pPr algn="ctr"/>
            <a:r>
              <a:rPr lang="en-US" sz="4800" b="1" dirty="0">
                <a:solidFill>
                  <a:srgbClr val="002060"/>
                </a:solidFill>
                <a:latin typeface="UTM Avo" panose="02040603050506020204" pitchFamily="18" charset="0"/>
              </a:rPr>
              <a:t>a) 321475 + 423507 x 2</a:t>
            </a:r>
          </a:p>
        </p:txBody>
      </p:sp>
      <p:pic>
        <p:nvPicPr>
          <p:cNvPr id="58" name="Picture 57"/>
          <p:cNvPicPr>
            <a:picLocks noChangeAspect="1"/>
          </p:cNvPicPr>
          <p:nvPr/>
        </p:nvPicPr>
        <p:blipFill rotWithShape="1">
          <a:blip r:embed="rId3">
            <a:extLst>
              <a:ext uri="{BEBA8EAE-BF5A-486C-A8C5-ECC9F3942E4B}">
                <a14:imgProps xmlns:a14="http://schemas.microsoft.com/office/drawing/2010/main">
                  <a14:imgLayer r:embed="rId4">
                    <a14:imgEffect>
                      <a14:backgroundRemoval t="28056" b="49444" l="64700" r="97700">
                        <a14:foregroundMark x1="79100" y1="40741" x2="82800" y2="43426"/>
                      </a14:backgroundRemoval>
                    </a14:imgEffect>
                  </a14:imgLayer>
                </a14:imgProps>
              </a:ext>
              <a:ext uri="{28A0092B-C50C-407E-A947-70E740481C1C}">
                <a14:useLocalDpi xmlns:a14="http://schemas.microsoft.com/office/drawing/2010/main" val="0"/>
              </a:ext>
            </a:extLst>
          </a:blip>
          <a:srcRect l="65182" t="28372" r="2502" b="51318"/>
          <a:stretch/>
        </p:blipFill>
        <p:spPr>
          <a:xfrm rot="20697432">
            <a:off x="587974" y="4677638"/>
            <a:ext cx="2927755" cy="1987233"/>
          </a:xfrm>
          <a:prstGeom prst="rect">
            <a:avLst/>
          </a:prstGeom>
        </p:spPr>
      </p:pic>
      <p:pic>
        <p:nvPicPr>
          <p:cNvPr id="59" name="Picture 58"/>
          <p:cNvPicPr>
            <a:picLocks noChangeAspect="1"/>
          </p:cNvPicPr>
          <p:nvPr/>
        </p:nvPicPr>
        <p:blipFill rotWithShape="1">
          <a:blip r:embed="rId5">
            <a:extLst>
              <a:ext uri="{BEBA8EAE-BF5A-486C-A8C5-ECC9F3942E4B}">
                <a14:imgProps xmlns:a14="http://schemas.microsoft.com/office/drawing/2010/main">
                  <a14:imgLayer r:embed="rId4">
                    <a14:imgEffect>
                      <a14:backgroundRemoval t="1852" b="24444" l="39200" r="51500"/>
                    </a14:imgEffect>
                  </a14:imgLayer>
                </a14:imgProps>
              </a:ext>
              <a:ext uri="{28A0092B-C50C-407E-A947-70E740481C1C}">
                <a14:useLocalDpi xmlns:a14="http://schemas.microsoft.com/office/drawing/2010/main" val="0"/>
              </a:ext>
            </a:extLst>
          </a:blip>
          <a:srcRect l="37848" t="675" r="48117" b="74684"/>
          <a:stretch/>
        </p:blipFill>
        <p:spPr>
          <a:xfrm>
            <a:off x="-98211" y="4109098"/>
            <a:ext cx="956930" cy="1814439"/>
          </a:xfrm>
          <a:prstGeom prst="rect">
            <a:avLst/>
          </a:prstGeom>
        </p:spPr>
      </p:pic>
      <p:pic>
        <p:nvPicPr>
          <p:cNvPr id="60" name="Picture 59"/>
          <p:cNvPicPr>
            <a:picLocks noChangeAspect="1"/>
          </p:cNvPicPr>
          <p:nvPr/>
        </p:nvPicPr>
        <p:blipFill rotWithShape="1">
          <a:blip r:embed="rId6">
            <a:extLst>
              <a:ext uri="{BEBA8EAE-BF5A-486C-A8C5-ECC9F3942E4B}">
                <a14:imgProps xmlns:a14="http://schemas.microsoft.com/office/drawing/2010/main">
                  <a14:imgLayer r:embed="rId4">
                    <a14:imgEffect>
                      <a14:backgroundRemoval t="2870" b="27407" l="75100" r="97300">
                        <a14:foregroundMark x1="84100" y1="11852" x2="85300" y2="12963"/>
                        <a14:foregroundMark x1="78400" y1="25370" x2="77100" y2="26389"/>
                      </a14:backgroundRemoval>
                    </a14:imgEffect>
                  </a14:imgLayer>
                </a14:imgProps>
              </a:ext>
              <a:ext uri="{28A0092B-C50C-407E-A947-70E740481C1C}">
                <a14:useLocalDpi xmlns:a14="http://schemas.microsoft.com/office/drawing/2010/main" val="0"/>
              </a:ext>
            </a:extLst>
          </a:blip>
          <a:srcRect l="73392" b="70970"/>
          <a:stretch/>
        </p:blipFill>
        <p:spPr>
          <a:xfrm>
            <a:off x="3078709" y="4854118"/>
            <a:ext cx="1700645" cy="2003882"/>
          </a:xfrm>
          <a:prstGeom prst="rect">
            <a:avLst/>
          </a:prstGeom>
        </p:spPr>
      </p:pic>
      <p:sp>
        <p:nvSpPr>
          <p:cNvPr id="20" name="TextBox 19"/>
          <p:cNvSpPr txBox="1"/>
          <p:nvPr/>
        </p:nvSpPr>
        <p:spPr>
          <a:xfrm>
            <a:off x="2870882" y="2341071"/>
            <a:ext cx="7741355" cy="830997"/>
          </a:xfrm>
          <a:prstGeom prst="rect">
            <a:avLst/>
          </a:prstGeom>
          <a:noFill/>
        </p:spPr>
        <p:txBody>
          <a:bodyPr wrap="square" rtlCol="0">
            <a:spAutoFit/>
          </a:bodyPr>
          <a:lstStyle/>
          <a:p>
            <a:pPr algn="ctr"/>
            <a:r>
              <a:rPr lang="en-US" sz="4800" b="1" dirty="0">
                <a:solidFill>
                  <a:srgbClr val="002060"/>
                </a:solidFill>
                <a:latin typeface="UTM Avo" panose="02040603050506020204" pitchFamily="18" charset="0"/>
              </a:rPr>
              <a:t>= 321475 +    </a:t>
            </a:r>
            <a:r>
              <a:rPr lang="en-US" sz="4800" b="1" dirty="0">
                <a:solidFill>
                  <a:srgbClr val="FF0000"/>
                </a:solidFill>
                <a:latin typeface="UTM Avo" panose="02040603050506020204" pitchFamily="18" charset="0"/>
              </a:rPr>
              <a:t>847014</a:t>
            </a:r>
          </a:p>
        </p:txBody>
      </p:sp>
      <p:sp>
        <p:nvSpPr>
          <p:cNvPr id="21" name="TextBox 20"/>
          <p:cNvSpPr txBox="1"/>
          <p:nvPr/>
        </p:nvSpPr>
        <p:spPr>
          <a:xfrm>
            <a:off x="2785821" y="3239570"/>
            <a:ext cx="4582542" cy="830997"/>
          </a:xfrm>
          <a:prstGeom prst="rect">
            <a:avLst/>
          </a:prstGeom>
          <a:noFill/>
        </p:spPr>
        <p:txBody>
          <a:bodyPr wrap="square" rtlCol="0">
            <a:spAutoFit/>
          </a:bodyPr>
          <a:lstStyle/>
          <a:p>
            <a:pPr algn="ctr"/>
            <a:r>
              <a:rPr lang="en-US" sz="4800" b="1" dirty="0">
                <a:solidFill>
                  <a:srgbClr val="002060"/>
                </a:solidFill>
                <a:latin typeface="UTM Avo" panose="02040603050506020204" pitchFamily="18" charset="0"/>
              </a:rPr>
              <a:t>= </a:t>
            </a:r>
            <a:r>
              <a:rPr lang="en-US" sz="4800" b="1" dirty="0">
                <a:solidFill>
                  <a:srgbClr val="FF0000"/>
                </a:solidFill>
                <a:latin typeface="UTM Avo" panose="02040603050506020204" pitchFamily="18" charset="0"/>
              </a:rPr>
              <a:t>1168489</a:t>
            </a:r>
          </a:p>
        </p:txBody>
      </p:sp>
      <p:pic>
        <p:nvPicPr>
          <p:cNvPr id="22" name="Picture 21"/>
          <p:cNvPicPr>
            <a:picLocks noChangeAspect="1"/>
          </p:cNvPicPr>
          <p:nvPr/>
        </p:nvPicPr>
        <p:blipFill rotWithShape="1">
          <a:blip r:embed="rId7">
            <a:extLst>
              <a:ext uri="{BEBA8EAE-BF5A-486C-A8C5-ECC9F3942E4B}">
                <a14:imgProps xmlns:a14="http://schemas.microsoft.com/office/drawing/2010/main">
                  <a14:imgLayer r:embed="rId8">
                    <a14:imgEffect>
                      <a14:backgroundRemoval t="18333" b="71204" l="4300" r="96000">
                        <a14:foregroundMark x1="41800" y1="33333" x2="47000" y2="40926"/>
                        <a14:foregroundMark x1="56700" y1="33704" x2="58800" y2="43611"/>
                        <a14:foregroundMark x1="25000" y1="40000" x2="28900" y2="41852"/>
                        <a14:foregroundMark x1="40900" y1="36574" x2="46600" y2="42315"/>
                        <a14:foregroundMark x1="55300" y1="33796" x2="58800" y2="42222"/>
                        <a14:foregroundMark x1="59300" y1="34907" x2="52500" y2="42500"/>
                        <a14:foregroundMark x1="72600" y1="39907" x2="76400" y2="42963"/>
                        <a14:foregroundMark x1="49500" y1="45000" x2="58500" y2="43241"/>
                        <a14:foregroundMark x1="47600" y1="45648" x2="56200" y2="44537"/>
                      </a14:backgroundRemoval>
                    </a14:imgEffect>
                  </a14:imgLayer>
                </a14:imgProps>
              </a:ext>
              <a:ext uri="{28A0092B-C50C-407E-A947-70E740481C1C}">
                <a14:useLocalDpi xmlns:a14="http://schemas.microsoft.com/office/drawing/2010/main" val="0"/>
              </a:ext>
            </a:extLst>
          </a:blip>
          <a:srcRect l="1674" t="22657" r="-1674" b="30521"/>
          <a:stretch/>
        </p:blipFill>
        <p:spPr>
          <a:xfrm>
            <a:off x="6677246" y="4040702"/>
            <a:ext cx="5873455" cy="2970056"/>
          </a:xfrm>
          <a:prstGeom prst="rect">
            <a:avLst/>
          </a:prstGeom>
        </p:spPr>
      </p:pic>
      <p:pic>
        <p:nvPicPr>
          <p:cNvPr id="23" name="图片 41">
            <a:extLst>
              <a:ext uri="{FF2B5EF4-FFF2-40B4-BE49-F238E27FC236}">
                <a16:creationId xmlns="" xmlns:a16="http://schemas.microsoft.com/office/drawing/2014/main" id="{D7CB9F13-B01C-4F8C-A36C-826D92F06A16}"/>
              </a:ext>
            </a:extLst>
          </p:cNvPr>
          <p:cNvPicPr>
            <a:picLocks noChangeAspect="1"/>
          </p:cNvPicPr>
          <p:nvPr/>
        </p:nvPicPr>
        <p:blipFill rotWithShape="1">
          <a:blip r:embed="rId9">
            <a:extLst>
              <a:ext uri="{28A0092B-C50C-407E-A947-70E740481C1C}">
                <a14:useLocalDpi xmlns:a14="http://schemas.microsoft.com/office/drawing/2010/main" val="0"/>
              </a:ext>
            </a:extLst>
          </a:blip>
          <a:srcRect l="78264" t="290" r="3721" b="39496"/>
          <a:stretch/>
        </p:blipFill>
        <p:spPr>
          <a:xfrm>
            <a:off x="0" y="-355055"/>
            <a:ext cx="3506679" cy="4202969"/>
          </a:xfrm>
          <a:prstGeom prst="rect">
            <a:avLst/>
          </a:prstGeom>
        </p:spPr>
      </p:pic>
    </p:spTree>
    <p:extLst>
      <p:ext uri="{BB962C8B-B14F-4D97-AF65-F5344CB8AC3E}">
        <p14:creationId xmlns:p14="http://schemas.microsoft.com/office/powerpoint/2010/main" val="3422942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3" fill="hold" nodeType="afterEffect">
                                  <p:stCondLst>
                                    <p:cond delay="0"/>
                                  </p:stCondLst>
                                  <p:childTnLst>
                                    <p:set>
                                      <p:cBhvr>
                                        <p:cTn id="12" dur="1" fill="hold">
                                          <p:stCondLst>
                                            <p:cond delay="0"/>
                                          </p:stCondLst>
                                        </p:cTn>
                                        <p:tgtEl>
                                          <p:spTgt spid="58"/>
                                        </p:tgtEl>
                                        <p:attrNameLst>
                                          <p:attrName>style.visibility</p:attrName>
                                        </p:attrNameLst>
                                      </p:cBhvr>
                                      <p:to>
                                        <p:strVal val="visible"/>
                                      </p:to>
                                    </p:set>
                                    <p:anim calcmode="lin" valueType="num">
                                      <p:cBhvr additive="base">
                                        <p:cTn id="13" dur="500" fill="hold"/>
                                        <p:tgtEl>
                                          <p:spTgt spid="58"/>
                                        </p:tgtEl>
                                        <p:attrNameLst>
                                          <p:attrName>ppt_x</p:attrName>
                                        </p:attrNameLst>
                                      </p:cBhvr>
                                      <p:tavLst>
                                        <p:tav tm="0">
                                          <p:val>
                                            <p:strVal val="1+#ppt_w/2"/>
                                          </p:val>
                                        </p:tav>
                                        <p:tav tm="100000">
                                          <p:val>
                                            <p:strVal val="#ppt_x"/>
                                          </p:val>
                                        </p:tav>
                                      </p:tavLst>
                                    </p:anim>
                                    <p:anim calcmode="lin" valueType="num">
                                      <p:cBhvr additive="base">
                                        <p:cTn id="14" dur="500" fill="hold"/>
                                        <p:tgtEl>
                                          <p:spTgt spid="58"/>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59"/>
                                        </p:tgtEl>
                                        <p:attrNameLst>
                                          <p:attrName>style.visibility</p:attrName>
                                        </p:attrNameLst>
                                      </p:cBhvr>
                                      <p:to>
                                        <p:strVal val="visible"/>
                                      </p:to>
                                    </p:set>
                                    <p:anim calcmode="lin" valueType="num">
                                      <p:cBhvr additive="base">
                                        <p:cTn id="17" dur="500" fill="hold"/>
                                        <p:tgtEl>
                                          <p:spTgt spid="59"/>
                                        </p:tgtEl>
                                        <p:attrNameLst>
                                          <p:attrName>ppt_x</p:attrName>
                                        </p:attrNameLst>
                                      </p:cBhvr>
                                      <p:tavLst>
                                        <p:tav tm="0">
                                          <p:val>
                                            <p:strVal val="#ppt_x"/>
                                          </p:val>
                                        </p:tav>
                                        <p:tav tm="100000">
                                          <p:val>
                                            <p:strVal val="#ppt_x"/>
                                          </p:val>
                                        </p:tav>
                                      </p:tavLst>
                                    </p:anim>
                                    <p:anim calcmode="lin" valueType="num">
                                      <p:cBhvr additive="base">
                                        <p:cTn id="18" dur="500" fill="hold"/>
                                        <p:tgtEl>
                                          <p:spTgt spid="59"/>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60"/>
                                        </p:tgtEl>
                                        <p:attrNameLst>
                                          <p:attrName>style.visibility</p:attrName>
                                        </p:attrNameLst>
                                      </p:cBhvr>
                                      <p:to>
                                        <p:strVal val="visible"/>
                                      </p:to>
                                    </p:set>
                                    <p:anim calcmode="lin" valueType="num">
                                      <p:cBhvr additive="base">
                                        <p:cTn id="21" dur="500" fill="hold"/>
                                        <p:tgtEl>
                                          <p:spTgt spid="60"/>
                                        </p:tgtEl>
                                        <p:attrNameLst>
                                          <p:attrName>ppt_x</p:attrName>
                                        </p:attrNameLst>
                                      </p:cBhvr>
                                      <p:tavLst>
                                        <p:tav tm="0">
                                          <p:val>
                                            <p:strVal val="#ppt_x"/>
                                          </p:val>
                                        </p:tav>
                                        <p:tav tm="100000">
                                          <p:val>
                                            <p:strVal val="#ppt_x"/>
                                          </p:val>
                                        </p:tav>
                                      </p:tavLst>
                                    </p:anim>
                                    <p:anim calcmode="lin" valueType="num">
                                      <p:cBhvr additive="base">
                                        <p:cTn id="22" dur="500" fill="hold"/>
                                        <p:tgtEl>
                                          <p:spTgt spid="60"/>
                                        </p:tgtEl>
                                        <p:attrNameLst>
                                          <p:attrName>ppt_y</p:attrName>
                                        </p:attrNameLst>
                                      </p:cBhvr>
                                      <p:tavLst>
                                        <p:tav tm="0">
                                          <p:val>
                                            <p:strVal val="0-#ppt_h/2"/>
                                          </p:val>
                                        </p:tav>
                                        <p:tav tm="100000">
                                          <p:val>
                                            <p:strVal val="#ppt_y"/>
                                          </p:val>
                                        </p:tav>
                                      </p:tavLst>
                                    </p:anim>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childTnLst>
                          </p:cTn>
                        </p:par>
                        <p:par>
                          <p:cTn id="27" fill="hold">
                            <p:stCondLst>
                              <p:cond delay="2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36"/>
                                        </p:tgtEl>
                                        <p:attrNameLst>
                                          <p:attrName>style.visibility</p:attrName>
                                        </p:attrNameLst>
                                      </p:cBhvr>
                                      <p:to>
                                        <p:strVal val="visible"/>
                                      </p:to>
                                    </p:set>
                                    <p:anim calcmode="lin" valueType="num">
                                      <p:cBhvr>
                                        <p:cTn id="30"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36"/>
                                        </p:tgtEl>
                                        <p:attrNameLst>
                                          <p:attrName>ppt_y</p:attrName>
                                        </p:attrNameLst>
                                      </p:cBhvr>
                                      <p:tavLst>
                                        <p:tav tm="0">
                                          <p:val>
                                            <p:strVal val="#ppt_y"/>
                                          </p:val>
                                        </p:tav>
                                        <p:tav tm="100000">
                                          <p:val>
                                            <p:strVal val="#ppt_y"/>
                                          </p:val>
                                        </p:tav>
                                      </p:tavLst>
                                    </p:anim>
                                    <p:anim calcmode="lin" valueType="num">
                                      <p:cBhvr>
                                        <p:cTn id="32"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36"/>
                                        </p:tgtEl>
                                      </p:cBhvr>
                                    </p:animEffect>
                                  </p:childTnLst>
                                </p:cTn>
                              </p:par>
                            </p:childTnLst>
                          </p:cTn>
                        </p:par>
                        <p:par>
                          <p:cTn id="35" fill="hold">
                            <p:stCondLst>
                              <p:cond delay="2900"/>
                            </p:stCondLst>
                            <p:childTnLst>
                              <p:par>
                                <p:cTn id="36" presetID="41" presetClass="entr" presetSubtype="0" fill="hold" grpId="0" nodeType="afterEffect">
                                  <p:stCondLst>
                                    <p:cond delay="0"/>
                                  </p:stCondLst>
                                  <p:iterate type="lt">
                                    <p:tmPct val="10000"/>
                                  </p:iterate>
                                  <p:childTnLst>
                                    <p:set>
                                      <p:cBhvr>
                                        <p:cTn id="37" dur="1" fill="hold">
                                          <p:stCondLst>
                                            <p:cond delay="0"/>
                                          </p:stCondLst>
                                        </p:cTn>
                                        <p:tgtEl>
                                          <p:spTgt spid="37"/>
                                        </p:tgtEl>
                                        <p:attrNameLst>
                                          <p:attrName>style.visibility</p:attrName>
                                        </p:attrNameLst>
                                      </p:cBhvr>
                                      <p:to>
                                        <p:strVal val="visible"/>
                                      </p:to>
                                    </p:set>
                                    <p:anim calcmode="lin" valueType="num">
                                      <p:cBhvr>
                                        <p:cTn id="38"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37"/>
                                        </p:tgtEl>
                                        <p:attrNameLst>
                                          <p:attrName>ppt_y</p:attrName>
                                        </p:attrNameLst>
                                      </p:cBhvr>
                                      <p:tavLst>
                                        <p:tav tm="0">
                                          <p:val>
                                            <p:strVal val="#ppt_y"/>
                                          </p:val>
                                        </p:tav>
                                        <p:tav tm="100000">
                                          <p:val>
                                            <p:strVal val="#ppt_y"/>
                                          </p:val>
                                        </p:tav>
                                      </p:tavLst>
                                    </p:anim>
                                    <p:anim calcmode="lin" valueType="num">
                                      <p:cBhvr>
                                        <p:cTn id="40"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41" presetClass="entr" presetSubtype="0" fill="hold" grpId="0" nodeType="clickEffect">
                                  <p:stCondLst>
                                    <p:cond delay="0"/>
                                  </p:stCondLst>
                                  <p:iterate type="lt">
                                    <p:tmPct val="10000"/>
                                  </p:iterate>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20"/>
                                        </p:tgtEl>
                                        <p:attrNameLst>
                                          <p:attrName>ppt_y</p:attrName>
                                        </p:attrNameLst>
                                      </p:cBhvr>
                                      <p:tavLst>
                                        <p:tav tm="0">
                                          <p:val>
                                            <p:strVal val="#ppt_y"/>
                                          </p:val>
                                        </p:tav>
                                        <p:tav tm="100000">
                                          <p:val>
                                            <p:strVal val="#ppt_y"/>
                                          </p:val>
                                        </p:tav>
                                      </p:tavLst>
                                    </p:anim>
                                    <p:anim calcmode="lin" valueType="num">
                                      <p:cBhvr>
                                        <p:cTn id="49"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41" presetClass="entr" presetSubtype="0" fill="hold" grpId="0" nodeType="clickEffect">
                                  <p:stCondLst>
                                    <p:cond delay="0"/>
                                  </p:stCondLst>
                                  <p:iterate type="lt">
                                    <p:tmPct val="10000"/>
                                  </p:iterate>
                                  <p:childTnLst>
                                    <p:set>
                                      <p:cBhvr>
                                        <p:cTn id="55" dur="1" fill="hold">
                                          <p:stCondLst>
                                            <p:cond delay="0"/>
                                          </p:stCondLst>
                                        </p:cTn>
                                        <p:tgtEl>
                                          <p:spTgt spid="21"/>
                                        </p:tgtEl>
                                        <p:attrNameLst>
                                          <p:attrName>style.visibility</p:attrName>
                                        </p:attrNameLst>
                                      </p:cBhvr>
                                      <p:to>
                                        <p:strVal val="visible"/>
                                      </p:to>
                                    </p:set>
                                    <p:anim calcmode="lin" valueType="num">
                                      <p:cBhvr>
                                        <p:cTn id="56"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57" dur="500" fill="hold"/>
                                        <p:tgtEl>
                                          <p:spTgt spid="21"/>
                                        </p:tgtEl>
                                        <p:attrNameLst>
                                          <p:attrName>ppt_y</p:attrName>
                                        </p:attrNameLst>
                                      </p:cBhvr>
                                      <p:tavLst>
                                        <p:tav tm="0">
                                          <p:val>
                                            <p:strVal val="#ppt_y"/>
                                          </p:val>
                                        </p:tav>
                                        <p:tav tm="100000">
                                          <p:val>
                                            <p:strVal val="#ppt_y"/>
                                          </p:val>
                                        </p:tav>
                                      </p:tavLst>
                                    </p:anim>
                                    <p:anim calcmode="lin" valueType="num">
                                      <p:cBhvr>
                                        <p:cTn id="58"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59"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60" dur="500" tmFilter="0,0; .5, 1; 1, 1"/>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20"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l="-1000" t="-1000" b="-2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970" b="48788" l="34970" r="60182"/>
                    </a14:imgEffect>
                  </a14:imgLayer>
                </a14:imgProps>
              </a:ext>
              <a:ext uri="{28A0092B-C50C-407E-A947-70E740481C1C}">
                <a14:useLocalDpi xmlns:a14="http://schemas.microsoft.com/office/drawing/2010/main" val="0"/>
              </a:ext>
            </a:extLst>
          </a:blip>
          <a:srcRect l="33360" t="-156" r="39199" b="50854"/>
          <a:stretch/>
        </p:blipFill>
        <p:spPr>
          <a:xfrm>
            <a:off x="4940911" y="1905304"/>
            <a:ext cx="2177969" cy="3912961"/>
          </a:xfrm>
          <a:prstGeom prst="rect">
            <a:avLst/>
          </a:prstGeom>
        </p:spPr>
      </p:pic>
      <p:pic>
        <p:nvPicPr>
          <p:cNvPr id="13" name="Picture 12"/>
          <p:cNvPicPr>
            <a:picLocks noChangeAspect="1"/>
          </p:cNvPicPr>
          <p:nvPr/>
        </p:nvPicPr>
        <p:blipFill rotWithShape="1">
          <a:blip r:embed="rId9">
            <a:extLst>
              <a:ext uri="{BEBA8EAE-BF5A-486C-A8C5-ECC9F3942E4B}">
                <a14:imgProps xmlns:a14="http://schemas.microsoft.com/office/drawing/2010/main">
                  <a14:imgLayer r:embed="rId10">
                    <a14:imgEffect>
                      <a14:backgroundRemoval t="29815" b="60370" l="29300" r="62200"/>
                    </a14:imgEffect>
                  </a14:imgLayer>
                </a14:imgProps>
              </a:ext>
              <a:ext uri="{28A0092B-C50C-407E-A947-70E740481C1C}">
                <a14:useLocalDpi xmlns:a14="http://schemas.microsoft.com/office/drawing/2010/main" val="0"/>
              </a:ext>
            </a:extLst>
          </a:blip>
          <a:srcRect l="28922" t="29397" r="37590" b="39285"/>
          <a:stretch/>
        </p:blipFill>
        <p:spPr>
          <a:xfrm flipH="1">
            <a:off x="9299106" y="3013289"/>
            <a:ext cx="2884761" cy="2913608"/>
          </a:xfrm>
          <a:prstGeom prst="rect">
            <a:avLst/>
          </a:prstGeom>
        </p:spPr>
      </p:pic>
      <p:pic>
        <p:nvPicPr>
          <p:cNvPr id="15" name="Picture 14"/>
          <p:cNvPicPr>
            <a:picLocks noChangeAspect="1"/>
          </p:cNvPicPr>
          <p:nvPr/>
        </p:nvPicPr>
        <p:blipFill rotWithShape="1">
          <a:blip r:embed="rId11">
            <a:extLst>
              <a:ext uri="{BEBA8EAE-BF5A-486C-A8C5-ECC9F3942E4B}">
                <a14:imgProps xmlns:a14="http://schemas.microsoft.com/office/drawing/2010/main">
                  <a14:imgLayer r:embed="rId10">
                    <a14:imgEffect>
                      <a14:backgroundRemoval t="55093" b="90926" l="2700" r="28300"/>
                    </a14:imgEffect>
                  </a14:imgLayer>
                </a14:imgProps>
              </a:ext>
              <a:ext uri="{28A0092B-C50C-407E-A947-70E740481C1C}">
                <a14:useLocalDpi xmlns:a14="http://schemas.microsoft.com/office/drawing/2010/main" val="0"/>
              </a:ext>
            </a:extLst>
          </a:blip>
          <a:srcRect l="2968" t="55134" r="70408" b="8432"/>
          <a:stretch/>
        </p:blipFill>
        <p:spPr>
          <a:xfrm>
            <a:off x="2006886" y="2962785"/>
            <a:ext cx="1893449" cy="2798495"/>
          </a:xfrm>
          <a:prstGeom prst="rect">
            <a:avLst/>
          </a:prstGeom>
        </p:spPr>
      </p:pic>
      <p:pic>
        <p:nvPicPr>
          <p:cNvPr id="17" name="Picture 16"/>
          <p:cNvPicPr>
            <a:picLocks noChangeAspect="1"/>
          </p:cNvPicPr>
          <p:nvPr/>
        </p:nvPicPr>
        <p:blipFill rotWithShape="1">
          <a:blip r:embed="rId12">
            <a:extLst>
              <a:ext uri="{BEBA8EAE-BF5A-486C-A8C5-ECC9F3942E4B}">
                <a14:imgProps xmlns:a14="http://schemas.microsoft.com/office/drawing/2010/main">
                  <a14:imgLayer r:embed="rId13">
                    <a14:imgEffect>
                      <a14:backgroundRemoval t="28056" b="49444" l="64700" r="97700">
                        <a14:foregroundMark x1="79100" y1="40741" x2="82800" y2="43426"/>
                      </a14:backgroundRemoval>
                    </a14:imgEffect>
                  </a14:imgLayer>
                </a14:imgProps>
              </a:ext>
              <a:ext uri="{28A0092B-C50C-407E-A947-70E740481C1C}">
                <a14:useLocalDpi xmlns:a14="http://schemas.microsoft.com/office/drawing/2010/main" val="0"/>
              </a:ext>
            </a:extLst>
          </a:blip>
          <a:srcRect l="65182" t="28372" r="2502" b="51318"/>
          <a:stretch/>
        </p:blipFill>
        <p:spPr>
          <a:xfrm rot="20697432">
            <a:off x="7439030" y="3836773"/>
            <a:ext cx="2284261" cy="1550457"/>
          </a:xfrm>
          <a:prstGeom prst="rect">
            <a:avLst/>
          </a:prstGeom>
        </p:spPr>
      </p:pic>
      <p:pic>
        <p:nvPicPr>
          <p:cNvPr id="19" name="Picture 18"/>
          <p:cNvPicPr>
            <a:picLocks noChangeAspect="1"/>
          </p:cNvPicPr>
          <p:nvPr/>
        </p:nvPicPr>
        <p:blipFill rotWithShape="1">
          <a:blip r:embed="rId14">
            <a:extLst>
              <a:ext uri="{BEBA8EAE-BF5A-486C-A8C5-ECC9F3942E4B}">
                <a14:imgProps xmlns:a14="http://schemas.microsoft.com/office/drawing/2010/main">
                  <a14:imgLayer r:embed="rId13">
                    <a14:imgEffect>
                      <a14:backgroundRemoval t="1667" b="26481" l="10000" r="36800"/>
                    </a14:imgEffect>
                  </a14:imgLayer>
                </a14:imgProps>
              </a:ext>
              <a:ext uri="{28A0092B-C50C-407E-A947-70E740481C1C}">
                <a14:useLocalDpi xmlns:a14="http://schemas.microsoft.com/office/drawing/2010/main" val="0"/>
              </a:ext>
            </a:extLst>
          </a:blip>
          <a:srcRect l="9535" t="879" r="62335" b="73230"/>
          <a:stretch/>
        </p:blipFill>
        <p:spPr>
          <a:xfrm flipH="1">
            <a:off x="3029963" y="4376291"/>
            <a:ext cx="1786270" cy="1775637"/>
          </a:xfrm>
          <a:prstGeom prst="rect">
            <a:avLst/>
          </a:prstGeom>
        </p:spPr>
      </p:pic>
      <p:pic>
        <p:nvPicPr>
          <p:cNvPr id="20" name="Picture 19"/>
          <p:cNvPicPr>
            <a:picLocks noChangeAspect="1"/>
          </p:cNvPicPr>
          <p:nvPr/>
        </p:nvPicPr>
        <p:blipFill rotWithShape="1">
          <a:blip r:embed="rId15">
            <a:extLst>
              <a:ext uri="{BEBA8EAE-BF5A-486C-A8C5-ECC9F3942E4B}">
                <a14:imgProps xmlns:a14="http://schemas.microsoft.com/office/drawing/2010/main">
                  <a14:imgLayer r:embed="rId13">
                    <a14:imgEffect>
                      <a14:backgroundRemoval t="71019" b="90833" l="61400" r="74200"/>
                    </a14:imgEffect>
                  </a14:imgLayer>
                </a14:imgProps>
              </a:ext>
              <a:ext uri="{28A0092B-C50C-407E-A947-70E740481C1C}">
                <a14:useLocalDpi xmlns:a14="http://schemas.microsoft.com/office/drawing/2010/main" val="0"/>
              </a:ext>
            </a:extLst>
          </a:blip>
          <a:srcRect l="61442" t="70955" r="25833" b="9510"/>
          <a:stretch/>
        </p:blipFill>
        <p:spPr>
          <a:xfrm>
            <a:off x="2440937" y="4639819"/>
            <a:ext cx="1301313" cy="2157440"/>
          </a:xfrm>
          <a:prstGeom prst="rect">
            <a:avLst/>
          </a:prstGeom>
        </p:spPr>
      </p:pic>
      <p:pic>
        <p:nvPicPr>
          <p:cNvPr id="9" name="Picture 8"/>
          <p:cNvPicPr>
            <a:picLocks noChangeAspect="1"/>
          </p:cNvPicPr>
          <p:nvPr/>
        </p:nvPicPr>
        <p:blipFill rotWithShape="1">
          <a:blip r:embed="rId16">
            <a:extLst>
              <a:ext uri="{BEBA8EAE-BF5A-486C-A8C5-ECC9F3942E4B}">
                <a14:imgProps xmlns:a14="http://schemas.microsoft.com/office/drawing/2010/main">
                  <a14:imgLayer r:embed="rId10">
                    <a14:imgEffect>
                      <a14:backgroundRemoval t="63704" b="92407" l="65000" r="96300">
                        <a14:foregroundMark x1="78000" y1="68241" x2="86200" y2="68981"/>
                        <a14:foregroundMark x1="77700" y1="84444" x2="82200" y2="83981"/>
                      </a14:backgroundRemoval>
                    </a14:imgEffect>
                  </a14:imgLayer>
                </a14:imgProps>
              </a:ext>
              <a:ext uri="{28A0092B-C50C-407E-A947-70E740481C1C}">
                <a14:useLocalDpi xmlns:a14="http://schemas.microsoft.com/office/drawing/2010/main" val="0"/>
              </a:ext>
            </a:extLst>
          </a:blip>
          <a:srcRect l="64643" t="63713" r="2036" b="8070"/>
          <a:stretch/>
        </p:blipFill>
        <p:spPr>
          <a:xfrm>
            <a:off x="7777570" y="4824385"/>
            <a:ext cx="2115879" cy="1935126"/>
          </a:xfrm>
          <a:prstGeom prst="rect">
            <a:avLst/>
          </a:prstGeom>
        </p:spPr>
      </p:pic>
      <p:pic>
        <p:nvPicPr>
          <p:cNvPr id="14" name="Picture 13"/>
          <p:cNvPicPr>
            <a:picLocks noChangeAspect="1"/>
          </p:cNvPicPr>
          <p:nvPr/>
        </p:nvPicPr>
        <p:blipFill rotWithShape="1">
          <a:blip r:embed="rId17">
            <a:extLst>
              <a:ext uri="{BEBA8EAE-BF5A-486C-A8C5-ECC9F3942E4B}">
                <a14:imgProps xmlns:a14="http://schemas.microsoft.com/office/drawing/2010/main">
                  <a14:imgLayer r:embed="rId10">
                    <a14:imgEffect>
                      <a14:backgroundRemoval t="37593" b="62222" l="64000" r="99200"/>
                    </a14:imgEffect>
                  </a14:imgLayer>
                </a14:imgProps>
              </a:ext>
              <a:ext uri="{28A0092B-C50C-407E-A947-70E740481C1C}">
                <a14:useLocalDpi xmlns:a14="http://schemas.microsoft.com/office/drawing/2010/main" val="0"/>
              </a:ext>
            </a:extLst>
          </a:blip>
          <a:srcRect l="64754" t="37925" r="418" b="37734"/>
          <a:stretch/>
        </p:blipFill>
        <p:spPr>
          <a:xfrm>
            <a:off x="9132132" y="5249154"/>
            <a:ext cx="2211573" cy="1669311"/>
          </a:xfrm>
          <a:prstGeom prst="rect">
            <a:avLst/>
          </a:prstGeom>
        </p:spPr>
      </p:pic>
      <p:pic>
        <p:nvPicPr>
          <p:cNvPr id="10" name="Picture 9"/>
          <p:cNvPicPr>
            <a:picLocks noChangeAspect="1"/>
          </p:cNvPicPr>
          <p:nvPr/>
        </p:nvPicPr>
        <p:blipFill rotWithShape="1">
          <a:blip r:embed="rId18">
            <a:extLst>
              <a:ext uri="{BEBA8EAE-BF5A-486C-A8C5-ECC9F3942E4B}">
                <a14:imgProps xmlns:a14="http://schemas.microsoft.com/office/drawing/2010/main">
                  <a14:imgLayer r:embed="rId10">
                    <a14:imgEffect>
                      <a14:backgroundRemoval t="0" b="31296" l="0" r="37100"/>
                    </a14:imgEffect>
                  </a14:imgLayer>
                </a14:imgProps>
              </a:ext>
              <a:ext uri="{28A0092B-C50C-407E-A947-70E740481C1C}">
                <a14:useLocalDpi xmlns:a14="http://schemas.microsoft.com/office/drawing/2010/main" val="0"/>
              </a:ext>
            </a:extLst>
          </a:blip>
          <a:srcRect r="62706" b="68691"/>
          <a:stretch/>
        </p:blipFill>
        <p:spPr>
          <a:xfrm>
            <a:off x="-191829" y="3566909"/>
            <a:ext cx="3088733" cy="2800521"/>
          </a:xfrm>
          <a:prstGeom prst="rect">
            <a:avLst/>
          </a:prstGeom>
        </p:spPr>
      </p:pic>
      <p:pic>
        <p:nvPicPr>
          <p:cNvPr id="18" name="Picture 17"/>
          <p:cNvPicPr>
            <a:picLocks noChangeAspect="1"/>
          </p:cNvPicPr>
          <p:nvPr/>
        </p:nvPicPr>
        <p:blipFill rotWithShape="1">
          <a:blip r:embed="rId19">
            <a:extLst>
              <a:ext uri="{BEBA8EAE-BF5A-486C-A8C5-ECC9F3942E4B}">
                <a14:imgProps xmlns:a14="http://schemas.microsoft.com/office/drawing/2010/main">
                  <a14:imgLayer r:embed="rId13">
                    <a14:imgEffect>
                      <a14:backgroundRemoval t="57963" b="81852" l="74700" r="96500">
                        <a14:foregroundMark x1="84800" y1="61574" x2="85400" y2="62037"/>
                        <a14:foregroundMark x1="87800" y1="61389" x2="88600" y2="62315"/>
                      </a14:backgroundRemoval>
                    </a14:imgEffect>
                  </a14:imgLayer>
                </a14:imgProps>
              </a:ext>
              <a:ext uri="{28A0092B-C50C-407E-A947-70E740481C1C}">
                <a14:useLocalDpi xmlns:a14="http://schemas.microsoft.com/office/drawing/2010/main" val="0"/>
              </a:ext>
            </a:extLst>
          </a:blip>
          <a:srcRect l="75730" t="59070" r="3507" b="17830"/>
          <a:stretch/>
        </p:blipFill>
        <p:spPr>
          <a:xfrm flipH="1">
            <a:off x="1179415" y="5048405"/>
            <a:ext cx="1537354" cy="1847306"/>
          </a:xfrm>
          <a:prstGeom prst="rect">
            <a:avLst/>
          </a:prstGeom>
        </p:spPr>
      </p:pic>
      <p:pic>
        <p:nvPicPr>
          <p:cNvPr id="11" name="Picture 10"/>
          <p:cNvPicPr>
            <a:picLocks noChangeAspect="1"/>
          </p:cNvPicPr>
          <p:nvPr/>
        </p:nvPicPr>
        <p:blipFill rotWithShape="1">
          <a:blip r:embed="rId20">
            <a:extLst>
              <a:ext uri="{BEBA8EAE-BF5A-486C-A8C5-ECC9F3942E4B}">
                <a14:imgProps xmlns:a14="http://schemas.microsoft.com/office/drawing/2010/main">
                  <a14:imgLayer r:embed="rId10">
                    <a14:imgEffect>
                      <a14:backgroundRemoval t="0" b="27685" l="37100" r="57900"/>
                    </a14:imgEffect>
                  </a14:imgLayer>
                </a14:imgProps>
              </a:ext>
              <a:ext uri="{28A0092B-C50C-407E-A947-70E740481C1C}">
                <a14:useLocalDpi xmlns:a14="http://schemas.microsoft.com/office/drawing/2010/main" val="0"/>
              </a:ext>
            </a:extLst>
          </a:blip>
          <a:srcRect l="37629" t="560" r="42613" b="72153"/>
          <a:stretch/>
        </p:blipFill>
        <p:spPr>
          <a:xfrm>
            <a:off x="-61185" y="4850702"/>
            <a:ext cx="1396368" cy="2082719"/>
          </a:xfrm>
          <a:prstGeom prst="rect">
            <a:avLst/>
          </a:prstGeom>
        </p:spPr>
      </p:pic>
      <p:sp>
        <p:nvSpPr>
          <p:cNvPr id="21" name="Rectangle 20"/>
          <p:cNvSpPr/>
          <p:nvPr/>
        </p:nvSpPr>
        <p:spPr>
          <a:xfrm>
            <a:off x="224698" y="138223"/>
            <a:ext cx="11744098" cy="157997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77863" y="148536"/>
            <a:ext cx="11609339" cy="1569660"/>
          </a:xfrm>
          <a:prstGeom prst="rect">
            <a:avLst/>
          </a:prstGeom>
          <a:noFill/>
        </p:spPr>
        <p:txBody>
          <a:bodyPr wrap="square" rtlCol="0">
            <a:spAutoFit/>
          </a:bodyPr>
          <a:lstStyle/>
          <a:p>
            <a:pPr algn="just"/>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Ngày</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xửa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ngày</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xưa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tại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vương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quốc</a:t>
            </a:r>
            <a:r>
              <a:rPr lang="en-US" sz="2400" dirty="0">
                <a:solidFill>
                  <a:srgbClr val="002060"/>
                </a:solidFill>
                <a:latin typeface="UTM Avo" panose="02040603050506020204" pitchFamily="18" charset="0"/>
              </a:rPr>
              <a:t> </a:t>
            </a:r>
            <a:r>
              <a:rPr lang="en-US" sz="2400" b="1" dirty="0">
                <a:solidFill>
                  <a:srgbClr val="002060"/>
                </a:solidFill>
                <a:latin typeface="UTM Avo" panose="02040603050506020204" pitchFamily="18" charset="0"/>
              </a:rPr>
              <a:t>TOÁN HỌC</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có</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một</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vị</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vua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trẻ</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tuổi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thông</a:t>
            </a:r>
            <a:r>
              <a:rPr lang="en-US" sz="2400" dirty="0">
                <a:solidFill>
                  <a:srgbClr val="002060"/>
                </a:solidFill>
                <a:latin typeface="UTM Avo" panose="02040603050506020204" pitchFamily="18" charset="0"/>
              </a:rPr>
              <a:t> minh </a:t>
            </a:r>
            <a:r>
              <a:rPr lang="en-US" sz="2400" dirty="0" err="1">
                <a:solidFill>
                  <a:srgbClr val="002060"/>
                </a:solidFill>
                <a:latin typeface="UTM Avo" panose="02040603050506020204" pitchFamily="18" charset="0"/>
              </a:rPr>
              <a:t>và</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được</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mọi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thần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dân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yêu</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quý</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Vì</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muốn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vương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quốc</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phát</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triển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nên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mỗi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tháng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vị</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vua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lại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tổ</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chức</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cuộc</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thi</a:t>
            </a:r>
            <a:r>
              <a:rPr lang="en-US" sz="2400" dirty="0">
                <a:solidFill>
                  <a:srgbClr val="002060"/>
                </a:solidFill>
                <a:latin typeface="UTM Avo" panose="02040603050506020204" pitchFamily="18" charset="0"/>
              </a:rPr>
              <a:t> </a:t>
            </a:r>
            <a:r>
              <a:rPr lang="en-US" sz="2400" b="1" dirty="0">
                <a:solidFill>
                  <a:srgbClr val="002060"/>
                </a:solidFill>
                <a:latin typeface="UTM Avo" panose="02040603050506020204" pitchFamily="18" charset="0"/>
              </a:rPr>
              <a:t>TÍNH NHANH </a:t>
            </a:r>
            <a:r>
              <a:rPr lang="en-US" sz="2400" dirty="0" err="1">
                <a:solidFill>
                  <a:srgbClr val="002060"/>
                </a:solidFill>
                <a:latin typeface="UTM Avo" panose="02040603050506020204" pitchFamily="18" charset="0"/>
              </a:rPr>
              <a:t>hòng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tìm</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ra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người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tài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giỏi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phụng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sự</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đất</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nước</a:t>
            </a:r>
            <a:r>
              <a:rPr lang="en-US" sz="2400" dirty="0">
                <a:solidFill>
                  <a:srgbClr val="002060"/>
                </a:solidFill>
                <a:latin typeface="UTM Avo" panose="02040603050506020204" pitchFamily="18" charset="0"/>
              </a:rPr>
              <a:t>. </a:t>
            </a:r>
          </a:p>
        </p:txBody>
      </p:sp>
      <p:pic>
        <p:nvPicPr>
          <p:cNvPr id="23" name="Ngày xửa ngày xưa, tại vương quốc TOÁN HỌC, có một vị vua trẻ tuổi, thông minh và được mọi thần dân yêu quý.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710567" y="1417941"/>
            <a:ext cx="487363" cy="487363"/>
          </a:xfrm>
          <a:prstGeom prst="rect">
            <a:avLst/>
          </a:prstGeom>
        </p:spPr>
      </p:pic>
      <p:pic>
        <p:nvPicPr>
          <p:cNvPr id="24" name="Vì muốn vương quốc phát triển nên mỗi tháng, vị vua lại tổ chức cuộc thi TÍNH NHANH hòng tìm ra người tài giỏi, phụng sự đất nước. ">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695749" y="2057474"/>
            <a:ext cx="487363" cy="487363"/>
          </a:xfrm>
          <a:prstGeom prst="rect">
            <a:avLst/>
          </a:prstGeom>
        </p:spPr>
      </p:pic>
      <p:grpSp>
        <p:nvGrpSpPr>
          <p:cNvPr id="3" name="Group 2">
            <a:extLst>
              <a:ext uri="{FF2B5EF4-FFF2-40B4-BE49-F238E27FC236}">
                <a16:creationId xmlns="" xmlns:a16="http://schemas.microsoft.com/office/drawing/2014/main" id="{771A5891-F4A2-4BA4-8B30-FCFD60BBB0B1}"/>
              </a:ext>
            </a:extLst>
          </p:cNvPr>
          <p:cNvGrpSpPr/>
          <p:nvPr/>
        </p:nvGrpSpPr>
        <p:grpSpPr>
          <a:xfrm>
            <a:off x="390787" y="3497797"/>
            <a:ext cx="11578009" cy="3418148"/>
            <a:chOff x="390787" y="3497797"/>
            <a:chExt cx="11578009" cy="3418148"/>
          </a:xfrm>
        </p:grpSpPr>
        <p:sp>
          <p:nvSpPr>
            <p:cNvPr id="25" name="TextBox 24">
              <a:extLst>
                <a:ext uri="{FF2B5EF4-FFF2-40B4-BE49-F238E27FC236}">
                  <a16:creationId xmlns="" xmlns:a16="http://schemas.microsoft.com/office/drawing/2014/main" id="{D50190E7-6CC9-4F81-89BA-EA847C85139A}"/>
                </a:ext>
              </a:extLst>
            </p:cNvPr>
            <p:cNvSpPr txBox="1"/>
            <p:nvPr/>
          </p:nvSpPr>
          <p:spPr>
            <a:xfrm>
              <a:off x="390787" y="3497797"/>
              <a:ext cx="612668" cy="276999"/>
            </a:xfrm>
            <a:prstGeom prst="rect">
              <a:avLst/>
            </a:prstGeom>
            <a:noFill/>
          </p:spPr>
          <p:txBody>
            <a:bodyPr wrap="none" rtlCol="0">
              <a:spAutoFit/>
            </a:bodyPr>
            <a:lstStyle/>
            <a:p>
              <a:r>
                <a:rPr lang="en-US" sz="1200" b="1">
                  <a:solidFill>
                    <a:schemeClr val="accent5">
                      <a:lumMod val="60000"/>
                      <a:lumOff val="40000"/>
                    </a:schemeClr>
                  </a:solidFill>
                  <a:latin typeface="UVN Chim Bien Nhe" panose="0209050604050A020404" pitchFamily="18" charset="0"/>
                </a:rPr>
                <a:t>KTUTS</a:t>
              </a:r>
            </a:p>
          </p:txBody>
        </p:sp>
        <p:sp>
          <p:nvSpPr>
            <p:cNvPr id="26" name="TextBox 25">
              <a:extLst>
                <a:ext uri="{FF2B5EF4-FFF2-40B4-BE49-F238E27FC236}">
                  <a16:creationId xmlns="" xmlns:a16="http://schemas.microsoft.com/office/drawing/2014/main" id="{4BD4E937-50B9-4C02-821F-8CEEA68585B8}"/>
                </a:ext>
              </a:extLst>
            </p:cNvPr>
            <p:cNvSpPr txBox="1"/>
            <p:nvPr/>
          </p:nvSpPr>
          <p:spPr>
            <a:xfrm>
              <a:off x="11142929" y="6546613"/>
              <a:ext cx="825867" cy="369332"/>
            </a:xfrm>
            <a:prstGeom prst="rect">
              <a:avLst/>
            </a:prstGeom>
            <a:noFill/>
          </p:spPr>
          <p:txBody>
            <a:bodyPr wrap="none" rtlCol="0">
              <a:spAutoFit/>
            </a:bodyPr>
            <a:lstStyle/>
            <a:p>
              <a:r>
                <a:rPr lang="en-US" b="1">
                  <a:solidFill>
                    <a:schemeClr val="accent5">
                      <a:lumMod val="60000"/>
                      <a:lumOff val="40000"/>
                    </a:schemeClr>
                  </a:solidFill>
                  <a:latin typeface="UVN Chim Bien Nhe" panose="0209050604050A020404" pitchFamily="18" charset="0"/>
                </a:rPr>
                <a:t>KTUTS</a:t>
              </a:r>
            </a:p>
          </p:txBody>
        </p:sp>
      </p:grpSp>
      <p:pic>
        <p:nvPicPr>
          <p:cNvPr id="16" name="Picture 15"/>
          <p:cNvPicPr>
            <a:picLocks noChangeAspect="1"/>
          </p:cNvPicPr>
          <p:nvPr/>
        </p:nvPicPr>
        <p:blipFill rotWithShape="1">
          <a:blip r:embed="rId22">
            <a:extLst>
              <a:ext uri="{BEBA8EAE-BF5A-486C-A8C5-ECC9F3942E4B}">
                <a14:imgProps xmlns:a14="http://schemas.microsoft.com/office/drawing/2010/main">
                  <a14:imgLayer r:embed="rId10">
                    <a14:imgEffect>
                      <a14:backgroundRemoval t="62593" b="92778" l="33600" r="64800">
                        <a14:foregroundMark x1="44100" y1="66667" x2="54000" y2="69259"/>
                        <a14:foregroundMark x1="44100" y1="66019" x2="52300" y2="68241"/>
                      </a14:backgroundRemoval>
                    </a14:imgEffect>
                  </a14:imgLayer>
                </a14:imgProps>
              </a:ext>
              <a:ext uri="{28A0092B-C50C-407E-A947-70E740481C1C}">
                <a14:useLocalDpi xmlns:a14="http://schemas.microsoft.com/office/drawing/2010/main" val="0"/>
              </a:ext>
            </a:extLst>
          </a:blip>
          <a:srcRect l="34113" t="63041" r="36920" b="8743"/>
          <a:stretch/>
        </p:blipFill>
        <p:spPr>
          <a:xfrm>
            <a:off x="10518540" y="4850702"/>
            <a:ext cx="1839433" cy="1935126"/>
          </a:xfrm>
          <a:prstGeom prst="rect">
            <a:avLst/>
          </a:prstGeom>
        </p:spPr>
      </p:pic>
      <p:pic>
        <p:nvPicPr>
          <p:cNvPr id="4" name="Picture 3" descr="A picture containing diagram&#10;&#10;Description automatically generated">
            <a:extLst>
              <a:ext uri="{FF2B5EF4-FFF2-40B4-BE49-F238E27FC236}">
                <a16:creationId xmlns="" xmlns:a16="http://schemas.microsoft.com/office/drawing/2014/main" id="{F2F6DC94-C9F9-4C7E-8C8A-932C72F521B1}"/>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3603752" y="9733286"/>
            <a:ext cx="1434806" cy="1239514"/>
          </a:xfrm>
          <a:prstGeom prst="rect">
            <a:avLst/>
          </a:prstGeom>
        </p:spPr>
      </p:pic>
    </p:spTree>
    <p:extLst>
      <p:ext uri="{BB962C8B-B14F-4D97-AF65-F5344CB8AC3E}">
        <p14:creationId xmlns:p14="http://schemas.microsoft.com/office/powerpoint/2010/main" val="2311896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4" fill="hold"/>
                                        <p:tgtEl>
                                          <p:spTgt spid="23"/>
                                        </p:tgtEl>
                                      </p:cBhvr>
                                    </p:cmd>
                                  </p:childTnLst>
                                </p:cTn>
                              </p:par>
                              <p:par>
                                <p:cTn id="7" presetID="50" presetClass="entr" presetSubtype="0" decel="10000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anim calcmode="lin" valueType="num">
                                      <p:cBhvr>
                                        <p:cTn id="9" dur="500" fill="hold"/>
                                        <p:tgtEl>
                                          <p:spTgt spid="21"/>
                                        </p:tgtEl>
                                        <p:attrNameLst>
                                          <p:attrName>ppt_w</p:attrName>
                                        </p:attrNameLst>
                                      </p:cBhvr>
                                      <p:tavLst>
                                        <p:tav tm="0">
                                          <p:val>
                                            <p:strVal val="#ppt_w+.3"/>
                                          </p:val>
                                        </p:tav>
                                        <p:tav tm="100000">
                                          <p:val>
                                            <p:strVal val="#ppt_w"/>
                                          </p:val>
                                        </p:tav>
                                      </p:tavLst>
                                    </p:anim>
                                    <p:anim calcmode="lin" valueType="num">
                                      <p:cBhvr>
                                        <p:cTn id="10" dur="500" fill="hold"/>
                                        <p:tgtEl>
                                          <p:spTgt spid="21"/>
                                        </p:tgtEl>
                                        <p:attrNameLst>
                                          <p:attrName>ppt_h</p:attrName>
                                        </p:attrNameLst>
                                      </p:cBhvr>
                                      <p:tavLst>
                                        <p:tav tm="0">
                                          <p:val>
                                            <p:strVal val="#ppt_h"/>
                                          </p:val>
                                        </p:tav>
                                        <p:tav tm="100000">
                                          <p:val>
                                            <p:strVal val="#ppt_h"/>
                                          </p:val>
                                        </p:tav>
                                      </p:tavLst>
                                    </p:anim>
                                    <p:animEffect transition="in" filter="fade">
                                      <p:cBhvr>
                                        <p:cTn id="11" dur="500"/>
                                        <p:tgtEl>
                                          <p:spTgt spid="21"/>
                                        </p:tgtEl>
                                      </p:cBhvr>
                                    </p:animEffect>
                                  </p:childTnLst>
                                </p:cTn>
                              </p:par>
                              <p:par>
                                <p:cTn id="12" presetID="53" presetClass="entr" presetSubtype="16" fill="hold" grpId="0" nodeType="withEffect">
                                  <p:stCondLst>
                                    <p:cond delay="250"/>
                                  </p:stCondLst>
                                  <p:childTnLst>
                                    <p:set>
                                      <p:cBhvr>
                                        <p:cTn id="13" dur="1" fill="hold">
                                          <p:stCondLst>
                                            <p:cond delay="0"/>
                                          </p:stCondLst>
                                        </p:cTn>
                                        <p:tgtEl>
                                          <p:spTgt spid="22"/>
                                        </p:tgtEl>
                                        <p:attrNameLst>
                                          <p:attrName>style.visibility</p:attrName>
                                        </p:attrNameLst>
                                      </p:cBhvr>
                                      <p:to>
                                        <p:strVal val="visible"/>
                                      </p:to>
                                    </p:set>
                                    <p:anim calcmode="lin" valueType="num">
                                      <p:cBhvr>
                                        <p:cTn id="14" dur="1000" fill="hold"/>
                                        <p:tgtEl>
                                          <p:spTgt spid="22"/>
                                        </p:tgtEl>
                                        <p:attrNameLst>
                                          <p:attrName>ppt_w</p:attrName>
                                        </p:attrNameLst>
                                      </p:cBhvr>
                                      <p:tavLst>
                                        <p:tav tm="0">
                                          <p:val>
                                            <p:fltVal val="0"/>
                                          </p:val>
                                        </p:tav>
                                        <p:tav tm="100000">
                                          <p:val>
                                            <p:strVal val="#ppt_w"/>
                                          </p:val>
                                        </p:tav>
                                      </p:tavLst>
                                    </p:anim>
                                    <p:anim calcmode="lin" valueType="num">
                                      <p:cBhvr>
                                        <p:cTn id="15" dur="1000" fill="hold"/>
                                        <p:tgtEl>
                                          <p:spTgt spid="22"/>
                                        </p:tgtEl>
                                        <p:attrNameLst>
                                          <p:attrName>ppt_h</p:attrName>
                                        </p:attrNameLst>
                                      </p:cBhvr>
                                      <p:tavLst>
                                        <p:tav tm="0">
                                          <p:val>
                                            <p:fltVal val="0"/>
                                          </p:val>
                                        </p:tav>
                                        <p:tav tm="100000">
                                          <p:val>
                                            <p:strVal val="#ppt_h"/>
                                          </p:val>
                                        </p:tav>
                                      </p:tavLst>
                                    </p:anim>
                                    <p:animEffect transition="in" filter="fade">
                                      <p:cBhvr>
                                        <p:cTn id="16" dur="1000"/>
                                        <p:tgtEl>
                                          <p:spTgt spid="22"/>
                                        </p:tgtEl>
                                      </p:cBhvr>
                                    </p:animEffect>
                                  </p:childTnLst>
                                </p:cTn>
                              </p:par>
                              <p:par>
                                <p:cTn id="17" presetID="47" presetClass="entr" presetSubtype="0" fill="hold" nodeType="withEffect">
                                  <p:stCondLst>
                                    <p:cond delay="75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7464"/>
                            </p:stCondLst>
                            <p:childTnLst>
                              <p:par>
                                <p:cTn id="23" presetID="1" presetClass="mediacall" presetSubtype="0" fill="hold" nodeType="afterEffect">
                                  <p:stCondLst>
                                    <p:cond delay="0"/>
                                  </p:stCondLst>
                                  <p:childTnLst>
                                    <p:cmd type="call" cmd="playFrom(0.0)">
                                      <p:cBhvr>
                                        <p:cTn id="24" dur="8784" fill="hold"/>
                                        <p:tgtEl>
                                          <p:spTgt spid="24"/>
                                        </p:tgtEl>
                                      </p:cBhvr>
                                    </p:cmd>
                                  </p:childTnLst>
                                </p:cTn>
                              </p:par>
                              <p:par>
                                <p:cTn id="25" presetID="2" presetClass="entr" presetSubtype="12"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0-#ppt_w/2"/>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12"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0-#ppt_w/2"/>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12"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0-#ppt_w/2"/>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12"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0-#ppt_w/2"/>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par>
                                <p:cTn id="45" presetID="2" presetClass="entr" presetSubtype="12"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0-#ppt_w/2"/>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par>
                                <p:cTn id="49" presetID="2" presetClass="entr" presetSubtype="6" fill="hold" nodeType="withEffect">
                                  <p:stCondLst>
                                    <p:cond delay="50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1+#ppt_w/2"/>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par>
                                <p:cTn id="53" presetID="2" presetClass="entr" presetSubtype="6" fill="hold" nodeType="withEffect">
                                  <p:stCondLst>
                                    <p:cond delay="50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1+#ppt_w/2"/>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par>
                                <p:cTn id="57" presetID="2" presetClass="entr" presetSubtype="6" fill="hold" nodeType="withEffect">
                                  <p:stCondLst>
                                    <p:cond delay="50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1+#ppt_w/2"/>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par>
                                <p:cTn id="61" presetID="2" presetClass="entr" presetSubtype="6" fill="hold" nodeType="withEffect">
                                  <p:stCondLst>
                                    <p:cond delay="50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1+#ppt_w/2"/>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par>
                                <p:cTn id="65" presetID="2" presetClass="entr" presetSubtype="6" fill="hold" nodeType="withEffect">
                                  <p:stCondLst>
                                    <p:cond delay="500"/>
                                  </p:stCondLst>
                                  <p:childTnLst>
                                    <p:set>
                                      <p:cBhvr>
                                        <p:cTn id="66" dur="1" fill="hold">
                                          <p:stCondLst>
                                            <p:cond delay="0"/>
                                          </p:stCondLst>
                                        </p:cTn>
                                        <p:tgtEl>
                                          <p:spTgt spid="9"/>
                                        </p:tgtEl>
                                        <p:attrNameLst>
                                          <p:attrName>style.visibility</p:attrName>
                                        </p:attrNameLst>
                                      </p:cBhvr>
                                      <p:to>
                                        <p:strVal val="visible"/>
                                      </p:to>
                                    </p:set>
                                    <p:anim calcmode="lin" valueType="num">
                                      <p:cBhvr additive="base">
                                        <p:cTn id="67" dur="500" fill="hold"/>
                                        <p:tgtEl>
                                          <p:spTgt spid="9"/>
                                        </p:tgtEl>
                                        <p:attrNameLst>
                                          <p:attrName>ppt_x</p:attrName>
                                        </p:attrNameLst>
                                      </p:cBhvr>
                                      <p:tavLst>
                                        <p:tav tm="0">
                                          <p:val>
                                            <p:strVal val="1+#ppt_w/2"/>
                                          </p:val>
                                        </p:tav>
                                        <p:tav tm="100000">
                                          <p:val>
                                            <p:strVal val="#ppt_x"/>
                                          </p:val>
                                        </p:tav>
                                      </p:tavLst>
                                    </p:anim>
                                    <p:anim calcmode="lin" valueType="num">
                                      <p:cBhvr additive="base">
                                        <p:cTn id="6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3"/>
                </p:tgtEl>
              </p:cMediaNode>
            </p:audio>
            <p:audio>
              <p:cMediaNode vol="80000">
                <p:cTn id="70" fill="hold" display="0">
                  <p:stCondLst>
                    <p:cond delay="indefinite"/>
                  </p:stCondLst>
                  <p:endCondLst>
                    <p:cond evt="onStopAudio" delay="0">
                      <p:tgtEl>
                        <p:sldTgt/>
                      </p:tgtEl>
                    </p:cond>
                  </p:endCondLst>
                </p:cTn>
                <p:tgtEl>
                  <p:spTgt spid="24"/>
                </p:tgtEl>
              </p:cMediaNode>
            </p:audio>
          </p:childTnLst>
        </p:cTn>
      </p:par>
    </p:tnLst>
    <p:bldLst>
      <p:bldP spid="21" grpId="0" animBg="1"/>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1357887" y="658033"/>
            <a:ext cx="5914783" cy="646331"/>
          </a:xfrm>
          <a:prstGeom prst="rect">
            <a:avLst/>
          </a:prstGeom>
          <a:noFill/>
        </p:spPr>
        <p:txBody>
          <a:bodyPr wrap="square" rtlCol="0">
            <a:spAutoFit/>
          </a:bodyPr>
          <a:lstStyle/>
          <a:p>
            <a:pPr algn="ctr"/>
            <a:r>
              <a:rPr lang="en-US" sz="3600" dirty="0" err="1">
                <a:solidFill>
                  <a:srgbClr val="002060"/>
                </a:solidFill>
                <a:latin typeface="UTM Avo" panose="02040603050506020204" pitchFamily="18" charset="0"/>
              </a:rPr>
              <a:t>Bài</a:t>
            </a:r>
            <a:r>
              <a:rPr lang="en-US" sz="3600" dirty="0">
                <a:solidFill>
                  <a:srgbClr val="002060"/>
                </a:solidFill>
                <a:latin typeface="UTM Avo" panose="02040603050506020204" pitchFamily="18" charset="0"/>
              </a:rPr>
              <a:t> 3: </a:t>
            </a:r>
            <a:r>
              <a:rPr lang="en-US" sz="3600" dirty="0" err="1">
                <a:solidFill>
                  <a:srgbClr val="002060"/>
                </a:solidFill>
                <a:latin typeface="UTM Avo" panose="02040603050506020204" pitchFamily="18" charset="0"/>
              </a:rPr>
              <a:t>Tính</a:t>
            </a:r>
            <a:endParaRPr lang="en-US" sz="3600" dirty="0">
              <a:solidFill>
                <a:srgbClr val="002060"/>
              </a:solidFill>
              <a:latin typeface="UTM Avo" panose="02040603050506020204" pitchFamily="18" charset="0"/>
            </a:endParaRPr>
          </a:p>
        </p:txBody>
      </p:sp>
      <p:sp>
        <p:nvSpPr>
          <p:cNvPr id="37" name="TextBox 36"/>
          <p:cNvSpPr txBox="1"/>
          <p:nvPr/>
        </p:nvSpPr>
        <p:spPr>
          <a:xfrm>
            <a:off x="3079988" y="1568173"/>
            <a:ext cx="7741355" cy="830997"/>
          </a:xfrm>
          <a:prstGeom prst="rect">
            <a:avLst/>
          </a:prstGeom>
          <a:noFill/>
        </p:spPr>
        <p:txBody>
          <a:bodyPr wrap="square" rtlCol="0">
            <a:spAutoFit/>
          </a:bodyPr>
          <a:lstStyle/>
          <a:p>
            <a:pPr algn="ctr"/>
            <a:r>
              <a:rPr lang="en-US" sz="4800" b="1" dirty="0">
                <a:solidFill>
                  <a:srgbClr val="002060"/>
                </a:solidFill>
                <a:latin typeface="UTM Avo" panose="02040603050506020204" pitchFamily="18" charset="0"/>
              </a:rPr>
              <a:t>a) 843275 – 123568 x 5</a:t>
            </a:r>
          </a:p>
        </p:txBody>
      </p:sp>
      <p:pic>
        <p:nvPicPr>
          <p:cNvPr id="58" name="Picture 57"/>
          <p:cNvPicPr>
            <a:picLocks noChangeAspect="1"/>
          </p:cNvPicPr>
          <p:nvPr/>
        </p:nvPicPr>
        <p:blipFill rotWithShape="1">
          <a:blip r:embed="rId3">
            <a:extLst>
              <a:ext uri="{BEBA8EAE-BF5A-486C-A8C5-ECC9F3942E4B}">
                <a14:imgProps xmlns:a14="http://schemas.microsoft.com/office/drawing/2010/main">
                  <a14:imgLayer r:embed="rId4">
                    <a14:imgEffect>
                      <a14:backgroundRemoval t="28056" b="49444" l="64700" r="97700">
                        <a14:foregroundMark x1="79100" y1="40741" x2="82800" y2="43426"/>
                      </a14:backgroundRemoval>
                    </a14:imgEffect>
                  </a14:imgLayer>
                </a14:imgProps>
              </a:ext>
              <a:ext uri="{28A0092B-C50C-407E-A947-70E740481C1C}">
                <a14:useLocalDpi xmlns:a14="http://schemas.microsoft.com/office/drawing/2010/main" val="0"/>
              </a:ext>
            </a:extLst>
          </a:blip>
          <a:srcRect l="65182" t="28372" r="2502" b="51318"/>
          <a:stretch/>
        </p:blipFill>
        <p:spPr>
          <a:xfrm rot="20697432">
            <a:off x="587974" y="4677638"/>
            <a:ext cx="2927755" cy="1987233"/>
          </a:xfrm>
          <a:prstGeom prst="rect">
            <a:avLst/>
          </a:prstGeom>
        </p:spPr>
      </p:pic>
      <p:pic>
        <p:nvPicPr>
          <p:cNvPr id="59" name="Picture 58"/>
          <p:cNvPicPr>
            <a:picLocks noChangeAspect="1"/>
          </p:cNvPicPr>
          <p:nvPr/>
        </p:nvPicPr>
        <p:blipFill rotWithShape="1">
          <a:blip r:embed="rId5">
            <a:extLst>
              <a:ext uri="{BEBA8EAE-BF5A-486C-A8C5-ECC9F3942E4B}">
                <a14:imgProps xmlns:a14="http://schemas.microsoft.com/office/drawing/2010/main">
                  <a14:imgLayer r:embed="rId4">
                    <a14:imgEffect>
                      <a14:backgroundRemoval t="1852" b="24444" l="39200" r="51500"/>
                    </a14:imgEffect>
                  </a14:imgLayer>
                </a14:imgProps>
              </a:ext>
              <a:ext uri="{28A0092B-C50C-407E-A947-70E740481C1C}">
                <a14:useLocalDpi xmlns:a14="http://schemas.microsoft.com/office/drawing/2010/main" val="0"/>
              </a:ext>
            </a:extLst>
          </a:blip>
          <a:srcRect l="37848" t="675" r="48117" b="74684"/>
          <a:stretch/>
        </p:blipFill>
        <p:spPr>
          <a:xfrm>
            <a:off x="-98211" y="4109098"/>
            <a:ext cx="956930" cy="1814439"/>
          </a:xfrm>
          <a:prstGeom prst="rect">
            <a:avLst/>
          </a:prstGeom>
        </p:spPr>
      </p:pic>
      <p:pic>
        <p:nvPicPr>
          <p:cNvPr id="60" name="Picture 59"/>
          <p:cNvPicPr>
            <a:picLocks noChangeAspect="1"/>
          </p:cNvPicPr>
          <p:nvPr/>
        </p:nvPicPr>
        <p:blipFill rotWithShape="1">
          <a:blip r:embed="rId6">
            <a:extLst>
              <a:ext uri="{BEBA8EAE-BF5A-486C-A8C5-ECC9F3942E4B}">
                <a14:imgProps xmlns:a14="http://schemas.microsoft.com/office/drawing/2010/main">
                  <a14:imgLayer r:embed="rId4">
                    <a14:imgEffect>
                      <a14:backgroundRemoval t="2870" b="27407" l="75100" r="97300">
                        <a14:foregroundMark x1="84100" y1="11852" x2="85300" y2="12963"/>
                        <a14:foregroundMark x1="78400" y1="25370" x2="77100" y2="26389"/>
                      </a14:backgroundRemoval>
                    </a14:imgEffect>
                  </a14:imgLayer>
                </a14:imgProps>
              </a:ext>
              <a:ext uri="{28A0092B-C50C-407E-A947-70E740481C1C}">
                <a14:useLocalDpi xmlns:a14="http://schemas.microsoft.com/office/drawing/2010/main" val="0"/>
              </a:ext>
            </a:extLst>
          </a:blip>
          <a:srcRect l="73392" b="70970"/>
          <a:stretch/>
        </p:blipFill>
        <p:spPr>
          <a:xfrm>
            <a:off x="3078709" y="4854118"/>
            <a:ext cx="1700645" cy="2003882"/>
          </a:xfrm>
          <a:prstGeom prst="rect">
            <a:avLst/>
          </a:prstGeom>
        </p:spPr>
      </p:pic>
      <p:sp>
        <p:nvSpPr>
          <p:cNvPr id="20" name="TextBox 19"/>
          <p:cNvSpPr txBox="1"/>
          <p:nvPr/>
        </p:nvSpPr>
        <p:spPr>
          <a:xfrm>
            <a:off x="2966575" y="2425518"/>
            <a:ext cx="7741355" cy="830997"/>
          </a:xfrm>
          <a:prstGeom prst="rect">
            <a:avLst/>
          </a:prstGeom>
          <a:noFill/>
        </p:spPr>
        <p:txBody>
          <a:bodyPr wrap="square" rtlCol="0">
            <a:spAutoFit/>
          </a:bodyPr>
          <a:lstStyle/>
          <a:p>
            <a:pPr algn="ctr"/>
            <a:r>
              <a:rPr lang="en-US" sz="4800" b="1" dirty="0">
                <a:solidFill>
                  <a:srgbClr val="002060"/>
                </a:solidFill>
                <a:latin typeface="UTM Avo" panose="02040603050506020204" pitchFamily="18" charset="0"/>
              </a:rPr>
              <a:t>= 843275 –     </a:t>
            </a:r>
            <a:r>
              <a:rPr lang="en-US" sz="4800" b="1" dirty="0">
                <a:solidFill>
                  <a:srgbClr val="FF0000"/>
                </a:solidFill>
                <a:latin typeface="UTM Avo" panose="02040603050506020204" pitchFamily="18" charset="0"/>
              </a:rPr>
              <a:t>617840</a:t>
            </a:r>
          </a:p>
        </p:txBody>
      </p:sp>
      <p:sp>
        <p:nvSpPr>
          <p:cNvPr id="21" name="TextBox 20"/>
          <p:cNvSpPr txBox="1"/>
          <p:nvPr/>
        </p:nvSpPr>
        <p:spPr>
          <a:xfrm>
            <a:off x="2696947" y="3347996"/>
            <a:ext cx="4582542" cy="830997"/>
          </a:xfrm>
          <a:prstGeom prst="rect">
            <a:avLst/>
          </a:prstGeom>
          <a:noFill/>
        </p:spPr>
        <p:txBody>
          <a:bodyPr wrap="square" rtlCol="0">
            <a:spAutoFit/>
          </a:bodyPr>
          <a:lstStyle/>
          <a:p>
            <a:pPr algn="ctr"/>
            <a:r>
              <a:rPr lang="en-US" sz="4800" b="1" dirty="0">
                <a:solidFill>
                  <a:srgbClr val="002060"/>
                </a:solidFill>
                <a:latin typeface="UTM Avo" panose="02040603050506020204" pitchFamily="18" charset="0"/>
              </a:rPr>
              <a:t>= </a:t>
            </a:r>
            <a:r>
              <a:rPr lang="en-US" sz="4800" b="1" dirty="0">
                <a:solidFill>
                  <a:srgbClr val="FF0000"/>
                </a:solidFill>
                <a:latin typeface="UTM Avo" panose="02040603050506020204" pitchFamily="18" charset="0"/>
              </a:rPr>
              <a:t>225435</a:t>
            </a:r>
          </a:p>
        </p:txBody>
      </p:sp>
      <p:pic>
        <p:nvPicPr>
          <p:cNvPr id="10" name="Picture 9"/>
          <p:cNvPicPr>
            <a:picLocks noChangeAspect="1"/>
          </p:cNvPicPr>
          <p:nvPr/>
        </p:nvPicPr>
        <p:blipFill rotWithShape="1">
          <a:blip r:embed="rId7">
            <a:extLst>
              <a:ext uri="{BEBA8EAE-BF5A-486C-A8C5-ECC9F3942E4B}">
                <a14:imgProps xmlns:a14="http://schemas.microsoft.com/office/drawing/2010/main">
                  <a14:imgLayer r:embed="rId8">
                    <a14:imgEffect>
                      <a14:backgroundRemoval t="18333" b="71204" l="4300" r="96000">
                        <a14:foregroundMark x1="41800" y1="33333" x2="47000" y2="40926"/>
                        <a14:foregroundMark x1="56700" y1="33704" x2="58800" y2="43611"/>
                        <a14:foregroundMark x1="25000" y1="40000" x2="28900" y2="41852"/>
                        <a14:foregroundMark x1="40900" y1="36574" x2="46600" y2="42315"/>
                        <a14:foregroundMark x1="55300" y1="33796" x2="58800" y2="42222"/>
                        <a14:foregroundMark x1="59300" y1="34907" x2="52500" y2="42500"/>
                        <a14:foregroundMark x1="72600" y1="39907" x2="76400" y2="42963"/>
                        <a14:foregroundMark x1="49500" y1="45000" x2="58500" y2="43241"/>
                        <a14:foregroundMark x1="47600" y1="45648" x2="56200" y2="44537"/>
                      </a14:backgroundRemoval>
                    </a14:imgEffect>
                  </a14:imgLayer>
                </a14:imgProps>
              </a:ext>
              <a:ext uri="{28A0092B-C50C-407E-A947-70E740481C1C}">
                <a14:useLocalDpi xmlns:a14="http://schemas.microsoft.com/office/drawing/2010/main" val="0"/>
              </a:ext>
            </a:extLst>
          </a:blip>
          <a:srcRect l="1674" t="22657" r="-1674" b="30521"/>
          <a:stretch/>
        </p:blipFill>
        <p:spPr>
          <a:xfrm>
            <a:off x="6163856" y="3648714"/>
            <a:ext cx="6350000" cy="3211033"/>
          </a:xfrm>
          <a:prstGeom prst="rect">
            <a:avLst/>
          </a:prstGeom>
        </p:spPr>
      </p:pic>
      <p:pic>
        <p:nvPicPr>
          <p:cNvPr id="11" name="图片 41">
            <a:extLst>
              <a:ext uri="{FF2B5EF4-FFF2-40B4-BE49-F238E27FC236}">
                <a16:creationId xmlns="" xmlns:a16="http://schemas.microsoft.com/office/drawing/2014/main" id="{D7CB9F13-B01C-4F8C-A36C-826D92F06A16}"/>
              </a:ext>
            </a:extLst>
          </p:cNvPr>
          <p:cNvPicPr>
            <a:picLocks noChangeAspect="1"/>
          </p:cNvPicPr>
          <p:nvPr/>
        </p:nvPicPr>
        <p:blipFill rotWithShape="1">
          <a:blip r:embed="rId9">
            <a:extLst>
              <a:ext uri="{28A0092B-C50C-407E-A947-70E740481C1C}">
                <a14:useLocalDpi xmlns:a14="http://schemas.microsoft.com/office/drawing/2010/main" val="0"/>
              </a:ext>
            </a:extLst>
          </a:blip>
          <a:srcRect l="78264" t="290" r="3721" b="39496"/>
          <a:stretch/>
        </p:blipFill>
        <p:spPr>
          <a:xfrm>
            <a:off x="0" y="-355055"/>
            <a:ext cx="3506679" cy="4202969"/>
          </a:xfrm>
          <a:prstGeom prst="rect">
            <a:avLst/>
          </a:prstGeom>
        </p:spPr>
      </p:pic>
    </p:spTree>
    <p:extLst>
      <p:ext uri="{BB962C8B-B14F-4D97-AF65-F5344CB8AC3E}">
        <p14:creationId xmlns:p14="http://schemas.microsoft.com/office/powerpoint/2010/main" val="4028909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3" fill="hold" nodeType="afterEffect">
                                  <p:stCondLst>
                                    <p:cond delay="0"/>
                                  </p:stCondLst>
                                  <p:childTnLst>
                                    <p:set>
                                      <p:cBhvr>
                                        <p:cTn id="12" dur="1" fill="hold">
                                          <p:stCondLst>
                                            <p:cond delay="0"/>
                                          </p:stCondLst>
                                        </p:cTn>
                                        <p:tgtEl>
                                          <p:spTgt spid="58"/>
                                        </p:tgtEl>
                                        <p:attrNameLst>
                                          <p:attrName>style.visibility</p:attrName>
                                        </p:attrNameLst>
                                      </p:cBhvr>
                                      <p:to>
                                        <p:strVal val="visible"/>
                                      </p:to>
                                    </p:set>
                                    <p:anim calcmode="lin" valueType="num">
                                      <p:cBhvr additive="base">
                                        <p:cTn id="13" dur="500" fill="hold"/>
                                        <p:tgtEl>
                                          <p:spTgt spid="58"/>
                                        </p:tgtEl>
                                        <p:attrNameLst>
                                          <p:attrName>ppt_x</p:attrName>
                                        </p:attrNameLst>
                                      </p:cBhvr>
                                      <p:tavLst>
                                        <p:tav tm="0">
                                          <p:val>
                                            <p:strVal val="1+#ppt_w/2"/>
                                          </p:val>
                                        </p:tav>
                                        <p:tav tm="100000">
                                          <p:val>
                                            <p:strVal val="#ppt_x"/>
                                          </p:val>
                                        </p:tav>
                                      </p:tavLst>
                                    </p:anim>
                                    <p:anim calcmode="lin" valueType="num">
                                      <p:cBhvr additive="base">
                                        <p:cTn id="14" dur="500" fill="hold"/>
                                        <p:tgtEl>
                                          <p:spTgt spid="58"/>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59"/>
                                        </p:tgtEl>
                                        <p:attrNameLst>
                                          <p:attrName>style.visibility</p:attrName>
                                        </p:attrNameLst>
                                      </p:cBhvr>
                                      <p:to>
                                        <p:strVal val="visible"/>
                                      </p:to>
                                    </p:set>
                                    <p:anim calcmode="lin" valueType="num">
                                      <p:cBhvr additive="base">
                                        <p:cTn id="17" dur="500" fill="hold"/>
                                        <p:tgtEl>
                                          <p:spTgt spid="59"/>
                                        </p:tgtEl>
                                        <p:attrNameLst>
                                          <p:attrName>ppt_x</p:attrName>
                                        </p:attrNameLst>
                                      </p:cBhvr>
                                      <p:tavLst>
                                        <p:tav tm="0">
                                          <p:val>
                                            <p:strVal val="#ppt_x"/>
                                          </p:val>
                                        </p:tav>
                                        <p:tav tm="100000">
                                          <p:val>
                                            <p:strVal val="#ppt_x"/>
                                          </p:val>
                                        </p:tav>
                                      </p:tavLst>
                                    </p:anim>
                                    <p:anim calcmode="lin" valueType="num">
                                      <p:cBhvr additive="base">
                                        <p:cTn id="18" dur="500" fill="hold"/>
                                        <p:tgtEl>
                                          <p:spTgt spid="59"/>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60"/>
                                        </p:tgtEl>
                                        <p:attrNameLst>
                                          <p:attrName>style.visibility</p:attrName>
                                        </p:attrNameLst>
                                      </p:cBhvr>
                                      <p:to>
                                        <p:strVal val="visible"/>
                                      </p:to>
                                    </p:set>
                                    <p:anim calcmode="lin" valueType="num">
                                      <p:cBhvr additive="base">
                                        <p:cTn id="21" dur="500" fill="hold"/>
                                        <p:tgtEl>
                                          <p:spTgt spid="60"/>
                                        </p:tgtEl>
                                        <p:attrNameLst>
                                          <p:attrName>ppt_x</p:attrName>
                                        </p:attrNameLst>
                                      </p:cBhvr>
                                      <p:tavLst>
                                        <p:tav tm="0">
                                          <p:val>
                                            <p:strVal val="#ppt_x"/>
                                          </p:val>
                                        </p:tav>
                                        <p:tav tm="100000">
                                          <p:val>
                                            <p:strVal val="#ppt_x"/>
                                          </p:val>
                                        </p:tav>
                                      </p:tavLst>
                                    </p:anim>
                                    <p:anim calcmode="lin" valueType="num">
                                      <p:cBhvr additive="base">
                                        <p:cTn id="22" dur="500" fill="hold"/>
                                        <p:tgtEl>
                                          <p:spTgt spid="60"/>
                                        </p:tgtEl>
                                        <p:attrNameLst>
                                          <p:attrName>ppt_y</p:attrName>
                                        </p:attrNameLst>
                                      </p:cBhvr>
                                      <p:tavLst>
                                        <p:tav tm="0">
                                          <p:val>
                                            <p:strVal val="0-#ppt_h/2"/>
                                          </p:val>
                                        </p:tav>
                                        <p:tav tm="100000">
                                          <p:val>
                                            <p:strVal val="#ppt_y"/>
                                          </p:val>
                                        </p:tav>
                                      </p:tavLst>
                                    </p:anim>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par>
                          <p:cTn id="27" fill="hold">
                            <p:stCondLst>
                              <p:cond delay="2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36"/>
                                        </p:tgtEl>
                                        <p:attrNameLst>
                                          <p:attrName>style.visibility</p:attrName>
                                        </p:attrNameLst>
                                      </p:cBhvr>
                                      <p:to>
                                        <p:strVal val="visible"/>
                                      </p:to>
                                    </p:set>
                                    <p:anim calcmode="lin" valueType="num">
                                      <p:cBhvr>
                                        <p:cTn id="30"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36"/>
                                        </p:tgtEl>
                                        <p:attrNameLst>
                                          <p:attrName>ppt_y</p:attrName>
                                        </p:attrNameLst>
                                      </p:cBhvr>
                                      <p:tavLst>
                                        <p:tav tm="0">
                                          <p:val>
                                            <p:strVal val="#ppt_y"/>
                                          </p:val>
                                        </p:tav>
                                        <p:tav tm="100000">
                                          <p:val>
                                            <p:strVal val="#ppt_y"/>
                                          </p:val>
                                        </p:tav>
                                      </p:tavLst>
                                    </p:anim>
                                    <p:anim calcmode="lin" valueType="num">
                                      <p:cBhvr>
                                        <p:cTn id="32"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36"/>
                                        </p:tgtEl>
                                      </p:cBhvr>
                                    </p:animEffect>
                                  </p:childTnLst>
                                </p:cTn>
                              </p:par>
                            </p:childTnLst>
                          </p:cTn>
                        </p:par>
                        <p:par>
                          <p:cTn id="35" fill="hold">
                            <p:stCondLst>
                              <p:cond delay="2900"/>
                            </p:stCondLst>
                            <p:childTnLst>
                              <p:par>
                                <p:cTn id="36" presetID="41" presetClass="entr" presetSubtype="0" fill="hold" grpId="0" nodeType="afterEffect">
                                  <p:stCondLst>
                                    <p:cond delay="0"/>
                                  </p:stCondLst>
                                  <p:iterate type="lt">
                                    <p:tmPct val="10000"/>
                                  </p:iterate>
                                  <p:childTnLst>
                                    <p:set>
                                      <p:cBhvr>
                                        <p:cTn id="37" dur="1" fill="hold">
                                          <p:stCondLst>
                                            <p:cond delay="0"/>
                                          </p:stCondLst>
                                        </p:cTn>
                                        <p:tgtEl>
                                          <p:spTgt spid="37"/>
                                        </p:tgtEl>
                                        <p:attrNameLst>
                                          <p:attrName>style.visibility</p:attrName>
                                        </p:attrNameLst>
                                      </p:cBhvr>
                                      <p:to>
                                        <p:strVal val="visible"/>
                                      </p:to>
                                    </p:set>
                                    <p:anim calcmode="lin" valueType="num">
                                      <p:cBhvr>
                                        <p:cTn id="38"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37"/>
                                        </p:tgtEl>
                                        <p:attrNameLst>
                                          <p:attrName>ppt_y</p:attrName>
                                        </p:attrNameLst>
                                      </p:cBhvr>
                                      <p:tavLst>
                                        <p:tav tm="0">
                                          <p:val>
                                            <p:strVal val="#ppt_y"/>
                                          </p:val>
                                        </p:tav>
                                        <p:tav tm="100000">
                                          <p:val>
                                            <p:strVal val="#ppt_y"/>
                                          </p:val>
                                        </p:tav>
                                      </p:tavLst>
                                    </p:anim>
                                    <p:anim calcmode="lin" valueType="num">
                                      <p:cBhvr>
                                        <p:cTn id="40"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41" presetClass="entr" presetSubtype="0" fill="hold" grpId="0" nodeType="clickEffect">
                                  <p:stCondLst>
                                    <p:cond delay="0"/>
                                  </p:stCondLst>
                                  <p:iterate type="lt">
                                    <p:tmPct val="10000"/>
                                  </p:iterate>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20"/>
                                        </p:tgtEl>
                                        <p:attrNameLst>
                                          <p:attrName>ppt_y</p:attrName>
                                        </p:attrNameLst>
                                      </p:cBhvr>
                                      <p:tavLst>
                                        <p:tav tm="0">
                                          <p:val>
                                            <p:strVal val="#ppt_y"/>
                                          </p:val>
                                        </p:tav>
                                        <p:tav tm="100000">
                                          <p:val>
                                            <p:strVal val="#ppt_y"/>
                                          </p:val>
                                        </p:tav>
                                      </p:tavLst>
                                    </p:anim>
                                    <p:anim calcmode="lin" valueType="num">
                                      <p:cBhvr>
                                        <p:cTn id="49"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41" presetClass="entr" presetSubtype="0" fill="hold" grpId="0" nodeType="clickEffect">
                                  <p:stCondLst>
                                    <p:cond delay="0"/>
                                  </p:stCondLst>
                                  <p:iterate type="lt">
                                    <p:tmPct val="10000"/>
                                  </p:iterate>
                                  <p:childTnLst>
                                    <p:set>
                                      <p:cBhvr>
                                        <p:cTn id="55" dur="1" fill="hold">
                                          <p:stCondLst>
                                            <p:cond delay="0"/>
                                          </p:stCondLst>
                                        </p:cTn>
                                        <p:tgtEl>
                                          <p:spTgt spid="21"/>
                                        </p:tgtEl>
                                        <p:attrNameLst>
                                          <p:attrName>style.visibility</p:attrName>
                                        </p:attrNameLst>
                                      </p:cBhvr>
                                      <p:to>
                                        <p:strVal val="visible"/>
                                      </p:to>
                                    </p:set>
                                    <p:anim calcmode="lin" valueType="num">
                                      <p:cBhvr>
                                        <p:cTn id="56"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57" dur="500" fill="hold"/>
                                        <p:tgtEl>
                                          <p:spTgt spid="21"/>
                                        </p:tgtEl>
                                        <p:attrNameLst>
                                          <p:attrName>ppt_y</p:attrName>
                                        </p:attrNameLst>
                                      </p:cBhvr>
                                      <p:tavLst>
                                        <p:tav tm="0">
                                          <p:val>
                                            <p:strVal val="#ppt_y"/>
                                          </p:val>
                                        </p:tav>
                                        <p:tav tm="100000">
                                          <p:val>
                                            <p:strVal val="#ppt_y"/>
                                          </p:val>
                                        </p:tav>
                                      </p:tavLst>
                                    </p:anim>
                                    <p:anim calcmode="lin" valueType="num">
                                      <p:cBhvr>
                                        <p:cTn id="58"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59"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60" dur="500" tmFilter="0,0; .5, 1; 1, 1"/>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20"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1357887" y="658033"/>
            <a:ext cx="5914783" cy="646331"/>
          </a:xfrm>
          <a:prstGeom prst="rect">
            <a:avLst/>
          </a:prstGeom>
          <a:noFill/>
        </p:spPr>
        <p:txBody>
          <a:bodyPr wrap="square" rtlCol="0">
            <a:spAutoFit/>
          </a:bodyPr>
          <a:lstStyle/>
          <a:p>
            <a:pPr algn="ctr"/>
            <a:r>
              <a:rPr lang="en-US" sz="3600" dirty="0" err="1">
                <a:solidFill>
                  <a:srgbClr val="002060"/>
                </a:solidFill>
                <a:latin typeface="UTM Avo" panose="02040603050506020204" pitchFamily="18" charset="0"/>
              </a:rPr>
              <a:t>Bài</a:t>
            </a:r>
            <a:r>
              <a:rPr lang="en-US" sz="3600" dirty="0">
                <a:solidFill>
                  <a:srgbClr val="002060"/>
                </a:solidFill>
                <a:latin typeface="UTM Avo" panose="02040603050506020204" pitchFamily="18" charset="0"/>
              </a:rPr>
              <a:t> 3: </a:t>
            </a:r>
            <a:r>
              <a:rPr lang="en-US" sz="3600" dirty="0" err="1">
                <a:solidFill>
                  <a:srgbClr val="002060"/>
                </a:solidFill>
                <a:latin typeface="UTM Avo" panose="02040603050506020204" pitchFamily="18" charset="0"/>
              </a:rPr>
              <a:t>Tính</a:t>
            </a:r>
            <a:endParaRPr lang="en-US" sz="3600" dirty="0">
              <a:solidFill>
                <a:srgbClr val="002060"/>
              </a:solidFill>
              <a:latin typeface="UTM Avo" panose="02040603050506020204" pitchFamily="18" charset="0"/>
            </a:endParaRPr>
          </a:p>
        </p:txBody>
      </p:sp>
      <p:sp>
        <p:nvSpPr>
          <p:cNvPr id="37" name="TextBox 36"/>
          <p:cNvSpPr txBox="1"/>
          <p:nvPr/>
        </p:nvSpPr>
        <p:spPr>
          <a:xfrm>
            <a:off x="3079988" y="1568173"/>
            <a:ext cx="7741355" cy="830997"/>
          </a:xfrm>
          <a:prstGeom prst="rect">
            <a:avLst/>
          </a:prstGeom>
          <a:noFill/>
        </p:spPr>
        <p:txBody>
          <a:bodyPr wrap="square" rtlCol="0">
            <a:spAutoFit/>
          </a:bodyPr>
          <a:lstStyle/>
          <a:p>
            <a:pPr algn="ctr"/>
            <a:r>
              <a:rPr lang="en-US" sz="4800" b="1" dirty="0" smtClean="0">
                <a:solidFill>
                  <a:srgbClr val="002060"/>
                </a:solidFill>
                <a:latin typeface="UTM Avo" panose="02040603050506020204" pitchFamily="18" charset="0"/>
              </a:rPr>
              <a:t>b) 1306 x 8 + 24573</a:t>
            </a:r>
            <a:endParaRPr lang="en-US" sz="4800" b="1" dirty="0">
              <a:solidFill>
                <a:srgbClr val="002060"/>
              </a:solidFill>
              <a:latin typeface="UTM Avo" panose="02040603050506020204" pitchFamily="18" charset="0"/>
            </a:endParaRPr>
          </a:p>
        </p:txBody>
      </p:sp>
      <p:pic>
        <p:nvPicPr>
          <p:cNvPr id="58" name="Picture 57"/>
          <p:cNvPicPr>
            <a:picLocks noChangeAspect="1"/>
          </p:cNvPicPr>
          <p:nvPr/>
        </p:nvPicPr>
        <p:blipFill rotWithShape="1">
          <a:blip r:embed="rId3">
            <a:extLst>
              <a:ext uri="{BEBA8EAE-BF5A-486C-A8C5-ECC9F3942E4B}">
                <a14:imgProps xmlns:a14="http://schemas.microsoft.com/office/drawing/2010/main">
                  <a14:imgLayer r:embed="rId4">
                    <a14:imgEffect>
                      <a14:backgroundRemoval t="28056" b="49444" l="64700" r="97700">
                        <a14:foregroundMark x1="79100" y1="40741" x2="82800" y2="43426"/>
                      </a14:backgroundRemoval>
                    </a14:imgEffect>
                  </a14:imgLayer>
                </a14:imgProps>
              </a:ext>
              <a:ext uri="{28A0092B-C50C-407E-A947-70E740481C1C}">
                <a14:useLocalDpi xmlns:a14="http://schemas.microsoft.com/office/drawing/2010/main" val="0"/>
              </a:ext>
            </a:extLst>
          </a:blip>
          <a:srcRect l="65182" t="28372" r="2502" b="51318"/>
          <a:stretch/>
        </p:blipFill>
        <p:spPr>
          <a:xfrm rot="20697432">
            <a:off x="587974" y="4677638"/>
            <a:ext cx="2927755" cy="1987233"/>
          </a:xfrm>
          <a:prstGeom prst="rect">
            <a:avLst/>
          </a:prstGeom>
        </p:spPr>
      </p:pic>
      <p:pic>
        <p:nvPicPr>
          <p:cNvPr id="59" name="Picture 58"/>
          <p:cNvPicPr>
            <a:picLocks noChangeAspect="1"/>
          </p:cNvPicPr>
          <p:nvPr/>
        </p:nvPicPr>
        <p:blipFill rotWithShape="1">
          <a:blip r:embed="rId5">
            <a:extLst>
              <a:ext uri="{BEBA8EAE-BF5A-486C-A8C5-ECC9F3942E4B}">
                <a14:imgProps xmlns:a14="http://schemas.microsoft.com/office/drawing/2010/main">
                  <a14:imgLayer r:embed="rId4">
                    <a14:imgEffect>
                      <a14:backgroundRemoval t="1852" b="24444" l="39200" r="51500"/>
                    </a14:imgEffect>
                  </a14:imgLayer>
                </a14:imgProps>
              </a:ext>
              <a:ext uri="{28A0092B-C50C-407E-A947-70E740481C1C}">
                <a14:useLocalDpi xmlns:a14="http://schemas.microsoft.com/office/drawing/2010/main" val="0"/>
              </a:ext>
            </a:extLst>
          </a:blip>
          <a:srcRect l="37848" t="675" r="48117" b="74684"/>
          <a:stretch/>
        </p:blipFill>
        <p:spPr>
          <a:xfrm>
            <a:off x="-98211" y="4109098"/>
            <a:ext cx="956930" cy="1814439"/>
          </a:xfrm>
          <a:prstGeom prst="rect">
            <a:avLst/>
          </a:prstGeom>
        </p:spPr>
      </p:pic>
      <p:pic>
        <p:nvPicPr>
          <p:cNvPr id="60" name="Picture 59"/>
          <p:cNvPicPr>
            <a:picLocks noChangeAspect="1"/>
          </p:cNvPicPr>
          <p:nvPr/>
        </p:nvPicPr>
        <p:blipFill rotWithShape="1">
          <a:blip r:embed="rId6">
            <a:extLst>
              <a:ext uri="{BEBA8EAE-BF5A-486C-A8C5-ECC9F3942E4B}">
                <a14:imgProps xmlns:a14="http://schemas.microsoft.com/office/drawing/2010/main">
                  <a14:imgLayer r:embed="rId4">
                    <a14:imgEffect>
                      <a14:backgroundRemoval t="2870" b="27407" l="75100" r="97300">
                        <a14:foregroundMark x1="84100" y1="11852" x2="85300" y2="12963"/>
                        <a14:foregroundMark x1="78400" y1="25370" x2="77100" y2="26389"/>
                      </a14:backgroundRemoval>
                    </a14:imgEffect>
                  </a14:imgLayer>
                </a14:imgProps>
              </a:ext>
              <a:ext uri="{28A0092B-C50C-407E-A947-70E740481C1C}">
                <a14:useLocalDpi xmlns:a14="http://schemas.microsoft.com/office/drawing/2010/main" val="0"/>
              </a:ext>
            </a:extLst>
          </a:blip>
          <a:srcRect l="73392" b="70970"/>
          <a:stretch/>
        </p:blipFill>
        <p:spPr>
          <a:xfrm>
            <a:off x="3078709" y="4854118"/>
            <a:ext cx="1700645" cy="2003882"/>
          </a:xfrm>
          <a:prstGeom prst="rect">
            <a:avLst/>
          </a:prstGeom>
        </p:spPr>
      </p:pic>
      <p:sp>
        <p:nvSpPr>
          <p:cNvPr id="20" name="TextBox 19"/>
          <p:cNvSpPr txBox="1"/>
          <p:nvPr/>
        </p:nvSpPr>
        <p:spPr>
          <a:xfrm>
            <a:off x="2966575" y="2425518"/>
            <a:ext cx="7741355" cy="830997"/>
          </a:xfrm>
          <a:prstGeom prst="rect">
            <a:avLst/>
          </a:prstGeom>
          <a:noFill/>
        </p:spPr>
        <p:txBody>
          <a:bodyPr wrap="square" rtlCol="0">
            <a:spAutoFit/>
          </a:bodyPr>
          <a:lstStyle/>
          <a:p>
            <a:pPr algn="ctr"/>
            <a:r>
              <a:rPr lang="en-US" sz="4800" b="1" dirty="0">
                <a:solidFill>
                  <a:srgbClr val="002060"/>
                </a:solidFill>
                <a:latin typeface="UTM Avo" panose="02040603050506020204" pitchFamily="18" charset="0"/>
              </a:rPr>
              <a:t>= </a:t>
            </a:r>
            <a:r>
              <a:rPr lang="en-US" sz="4800" b="1" dirty="0" smtClean="0">
                <a:solidFill>
                  <a:srgbClr val="002060"/>
                </a:solidFill>
                <a:latin typeface="UTM Avo" panose="02040603050506020204" pitchFamily="18" charset="0"/>
              </a:rPr>
              <a:t>10448 + 24573</a:t>
            </a:r>
            <a:endParaRPr lang="en-US" sz="4800" b="1" dirty="0">
              <a:solidFill>
                <a:srgbClr val="FF0000"/>
              </a:solidFill>
              <a:latin typeface="UTM Avo" panose="02040603050506020204" pitchFamily="18" charset="0"/>
            </a:endParaRPr>
          </a:p>
        </p:txBody>
      </p:sp>
      <p:sp>
        <p:nvSpPr>
          <p:cNvPr id="21" name="TextBox 20"/>
          <p:cNvSpPr txBox="1"/>
          <p:nvPr/>
        </p:nvSpPr>
        <p:spPr>
          <a:xfrm>
            <a:off x="3515896" y="3346439"/>
            <a:ext cx="4582542" cy="830997"/>
          </a:xfrm>
          <a:prstGeom prst="rect">
            <a:avLst/>
          </a:prstGeom>
          <a:noFill/>
        </p:spPr>
        <p:txBody>
          <a:bodyPr wrap="square" rtlCol="0">
            <a:spAutoFit/>
          </a:bodyPr>
          <a:lstStyle/>
          <a:p>
            <a:pPr algn="ctr"/>
            <a:r>
              <a:rPr lang="en-US" sz="4800" b="1" dirty="0">
                <a:solidFill>
                  <a:srgbClr val="002060"/>
                </a:solidFill>
                <a:latin typeface="UTM Avo" panose="02040603050506020204" pitchFamily="18" charset="0"/>
              </a:rPr>
              <a:t>= </a:t>
            </a:r>
            <a:r>
              <a:rPr lang="en-US" sz="4800" b="1" dirty="0" smtClean="0">
                <a:solidFill>
                  <a:srgbClr val="FF0000"/>
                </a:solidFill>
                <a:latin typeface="UTM Avo" panose="02040603050506020204" pitchFamily="18" charset="0"/>
              </a:rPr>
              <a:t>35021</a:t>
            </a:r>
            <a:endParaRPr lang="en-US" sz="4800" b="1" dirty="0">
              <a:solidFill>
                <a:srgbClr val="FF0000"/>
              </a:solidFill>
              <a:latin typeface="UTM Avo" panose="02040603050506020204" pitchFamily="18" charset="0"/>
            </a:endParaRPr>
          </a:p>
        </p:txBody>
      </p:sp>
      <p:pic>
        <p:nvPicPr>
          <p:cNvPr id="10" name="Picture 9"/>
          <p:cNvPicPr>
            <a:picLocks noChangeAspect="1"/>
          </p:cNvPicPr>
          <p:nvPr/>
        </p:nvPicPr>
        <p:blipFill rotWithShape="1">
          <a:blip r:embed="rId7">
            <a:extLst>
              <a:ext uri="{BEBA8EAE-BF5A-486C-A8C5-ECC9F3942E4B}">
                <a14:imgProps xmlns:a14="http://schemas.microsoft.com/office/drawing/2010/main">
                  <a14:imgLayer r:embed="rId8">
                    <a14:imgEffect>
                      <a14:backgroundRemoval t="18333" b="71204" l="4300" r="96000">
                        <a14:foregroundMark x1="41800" y1="33333" x2="47000" y2="40926"/>
                        <a14:foregroundMark x1="56700" y1="33704" x2="58800" y2="43611"/>
                        <a14:foregroundMark x1="25000" y1="40000" x2="28900" y2="41852"/>
                        <a14:foregroundMark x1="40900" y1="36574" x2="46600" y2="42315"/>
                        <a14:foregroundMark x1="55300" y1="33796" x2="58800" y2="42222"/>
                        <a14:foregroundMark x1="59300" y1="34907" x2="52500" y2="42500"/>
                        <a14:foregroundMark x1="72600" y1="39907" x2="76400" y2="42963"/>
                        <a14:foregroundMark x1="49500" y1="45000" x2="58500" y2="43241"/>
                        <a14:foregroundMark x1="47600" y1="45648" x2="56200" y2="44537"/>
                      </a14:backgroundRemoval>
                    </a14:imgEffect>
                  </a14:imgLayer>
                </a14:imgProps>
              </a:ext>
              <a:ext uri="{28A0092B-C50C-407E-A947-70E740481C1C}">
                <a14:useLocalDpi xmlns:a14="http://schemas.microsoft.com/office/drawing/2010/main" val="0"/>
              </a:ext>
            </a:extLst>
          </a:blip>
          <a:srcRect l="1674" t="22657" r="-1674" b="30521"/>
          <a:stretch/>
        </p:blipFill>
        <p:spPr>
          <a:xfrm>
            <a:off x="6163856" y="3648714"/>
            <a:ext cx="6350000" cy="3211033"/>
          </a:xfrm>
          <a:prstGeom prst="rect">
            <a:avLst/>
          </a:prstGeom>
        </p:spPr>
      </p:pic>
      <p:pic>
        <p:nvPicPr>
          <p:cNvPr id="11" name="图片 41">
            <a:extLst>
              <a:ext uri="{FF2B5EF4-FFF2-40B4-BE49-F238E27FC236}">
                <a16:creationId xmlns="" xmlns:a16="http://schemas.microsoft.com/office/drawing/2014/main" id="{D7CB9F13-B01C-4F8C-A36C-826D92F06A16}"/>
              </a:ext>
            </a:extLst>
          </p:cNvPr>
          <p:cNvPicPr>
            <a:picLocks noChangeAspect="1"/>
          </p:cNvPicPr>
          <p:nvPr/>
        </p:nvPicPr>
        <p:blipFill rotWithShape="1">
          <a:blip r:embed="rId9">
            <a:extLst>
              <a:ext uri="{28A0092B-C50C-407E-A947-70E740481C1C}">
                <a14:useLocalDpi xmlns:a14="http://schemas.microsoft.com/office/drawing/2010/main" val="0"/>
              </a:ext>
            </a:extLst>
          </a:blip>
          <a:srcRect l="78264" t="290" r="3721" b="39496"/>
          <a:stretch/>
        </p:blipFill>
        <p:spPr>
          <a:xfrm>
            <a:off x="0" y="-355055"/>
            <a:ext cx="3506679" cy="4202969"/>
          </a:xfrm>
          <a:prstGeom prst="rect">
            <a:avLst/>
          </a:prstGeom>
        </p:spPr>
      </p:pic>
    </p:spTree>
    <p:extLst>
      <p:ext uri="{BB962C8B-B14F-4D97-AF65-F5344CB8AC3E}">
        <p14:creationId xmlns:p14="http://schemas.microsoft.com/office/powerpoint/2010/main" val="1529308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3" fill="hold" nodeType="afterEffect">
                                  <p:stCondLst>
                                    <p:cond delay="0"/>
                                  </p:stCondLst>
                                  <p:childTnLst>
                                    <p:set>
                                      <p:cBhvr>
                                        <p:cTn id="12" dur="1" fill="hold">
                                          <p:stCondLst>
                                            <p:cond delay="0"/>
                                          </p:stCondLst>
                                        </p:cTn>
                                        <p:tgtEl>
                                          <p:spTgt spid="58"/>
                                        </p:tgtEl>
                                        <p:attrNameLst>
                                          <p:attrName>style.visibility</p:attrName>
                                        </p:attrNameLst>
                                      </p:cBhvr>
                                      <p:to>
                                        <p:strVal val="visible"/>
                                      </p:to>
                                    </p:set>
                                    <p:anim calcmode="lin" valueType="num">
                                      <p:cBhvr additive="base">
                                        <p:cTn id="13" dur="500" fill="hold"/>
                                        <p:tgtEl>
                                          <p:spTgt spid="58"/>
                                        </p:tgtEl>
                                        <p:attrNameLst>
                                          <p:attrName>ppt_x</p:attrName>
                                        </p:attrNameLst>
                                      </p:cBhvr>
                                      <p:tavLst>
                                        <p:tav tm="0">
                                          <p:val>
                                            <p:strVal val="1+#ppt_w/2"/>
                                          </p:val>
                                        </p:tav>
                                        <p:tav tm="100000">
                                          <p:val>
                                            <p:strVal val="#ppt_x"/>
                                          </p:val>
                                        </p:tav>
                                      </p:tavLst>
                                    </p:anim>
                                    <p:anim calcmode="lin" valueType="num">
                                      <p:cBhvr additive="base">
                                        <p:cTn id="14" dur="500" fill="hold"/>
                                        <p:tgtEl>
                                          <p:spTgt spid="58"/>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59"/>
                                        </p:tgtEl>
                                        <p:attrNameLst>
                                          <p:attrName>style.visibility</p:attrName>
                                        </p:attrNameLst>
                                      </p:cBhvr>
                                      <p:to>
                                        <p:strVal val="visible"/>
                                      </p:to>
                                    </p:set>
                                    <p:anim calcmode="lin" valueType="num">
                                      <p:cBhvr additive="base">
                                        <p:cTn id="17" dur="500" fill="hold"/>
                                        <p:tgtEl>
                                          <p:spTgt spid="59"/>
                                        </p:tgtEl>
                                        <p:attrNameLst>
                                          <p:attrName>ppt_x</p:attrName>
                                        </p:attrNameLst>
                                      </p:cBhvr>
                                      <p:tavLst>
                                        <p:tav tm="0">
                                          <p:val>
                                            <p:strVal val="#ppt_x"/>
                                          </p:val>
                                        </p:tav>
                                        <p:tav tm="100000">
                                          <p:val>
                                            <p:strVal val="#ppt_x"/>
                                          </p:val>
                                        </p:tav>
                                      </p:tavLst>
                                    </p:anim>
                                    <p:anim calcmode="lin" valueType="num">
                                      <p:cBhvr additive="base">
                                        <p:cTn id="18" dur="500" fill="hold"/>
                                        <p:tgtEl>
                                          <p:spTgt spid="59"/>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60"/>
                                        </p:tgtEl>
                                        <p:attrNameLst>
                                          <p:attrName>style.visibility</p:attrName>
                                        </p:attrNameLst>
                                      </p:cBhvr>
                                      <p:to>
                                        <p:strVal val="visible"/>
                                      </p:to>
                                    </p:set>
                                    <p:anim calcmode="lin" valueType="num">
                                      <p:cBhvr additive="base">
                                        <p:cTn id="21" dur="500" fill="hold"/>
                                        <p:tgtEl>
                                          <p:spTgt spid="60"/>
                                        </p:tgtEl>
                                        <p:attrNameLst>
                                          <p:attrName>ppt_x</p:attrName>
                                        </p:attrNameLst>
                                      </p:cBhvr>
                                      <p:tavLst>
                                        <p:tav tm="0">
                                          <p:val>
                                            <p:strVal val="#ppt_x"/>
                                          </p:val>
                                        </p:tav>
                                        <p:tav tm="100000">
                                          <p:val>
                                            <p:strVal val="#ppt_x"/>
                                          </p:val>
                                        </p:tav>
                                      </p:tavLst>
                                    </p:anim>
                                    <p:anim calcmode="lin" valueType="num">
                                      <p:cBhvr additive="base">
                                        <p:cTn id="22" dur="500" fill="hold"/>
                                        <p:tgtEl>
                                          <p:spTgt spid="60"/>
                                        </p:tgtEl>
                                        <p:attrNameLst>
                                          <p:attrName>ppt_y</p:attrName>
                                        </p:attrNameLst>
                                      </p:cBhvr>
                                      <p:tavLst>
                                        <p:tav tm="0">
                                          <p:val>
                                            <p:strVal val="0-#ppt_h/2"/>
                                          </p:val>
                                        </p:tav>
                                        <p:tav tm="100000">
                                          <p:val>
                                            <p:strVal val="#ppt_y"/>
                                          </p:val>
                                        </p:tav>
                                      </p:tavLst>
                                    </p:anim>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par>
                          <p:cTn id="27" fill="hold">
                            <p:stCondLst>
                              <p:cond delay="2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36"/>
                                        </p:tgtEl>
                                        <p:attrNameLst>
                                          <p:attrName>style.visibility</p:attrName>
                                        </p:attrNameLst>
                                      </p:cBhvr>
                                      <p:to>
                                        <p:strVal val="visible"/>
                                      </p:to>
                                    </p:set>
                                    <p:anim calcmode="lin" valueType="num">
                                      <p:cBhvr>
                                        <p:cTn id="30"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36"/>
                                        </p:tgtEl>
                                        <p:attrNameLst>
                                          <p:attrName>ppt_y</p:attrName>
                                        </p:attrNameLst>
                                      </p:cBhvr>
                                      <p:tavLst>
                                        <p:tav tm="0">
                                          <p:val>
                                            <p:strVal val="#ppt_y"/>
                                          </p:val>
                                        </p:tav>
                                        <p:tav tm="100000">
                                          <p:val>
                                            <p:strVal val="#ppt_y"/>
                                          </p:val>
                                        </p:tav>
                                      </p:tavLst>
                                    </p:anim>
                                    <p:anim calcmode="lin" valueType="num">
                                      <p:cBhvr>
                                        <p:cTn id="32"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36"/>
                                        </p:tgtEl>
                                      </p:cBhvr>
                                    </p:animEffect>
                                  </p:childTnLst>
                                </p:cTn>
                              </p:par>
                            </p:childTnLst>
                          </p:cTn>
                        </p:par>
                        <p:par>
                          <p:cTn id="35" fill="hold">
                            <p:stCondLst>
                              <p:cond delay="2900"/>
                            </p:stCondLst>
                            <p:childTnLst>
                              <p:par>
                                <p:cTn id="36" presetID="41" presetClass="entr" presetSubtype="0" fill="hold" grpId="0" nodeType="afterEffect">
                                  <p:stCondLst>
                                    <p:cond delay="0"/>
                                  </p:stCondLst>
                                  <p:iterate type="lt">
                                    <p:tmPct val="10000"/>
                                  </p:iterate>
                                  <p:childTnLst>
                                    <p:set>
                                      <p:cBhvr>
                                        <p:cTn id="37" dur="1" fill="hold">
                                          <p:stCondLst>
                                            <p:cond delay="0"/>
                                          </p:stCondLst>
                                        </p:cTn>
                                        <p:tgtEl>
                                          <p:spTgt spid="37"/>
                                        </p:tgtEl>
                                        <p:attrNameLst>
                                          <p:attrName>style.visibility</p:attrName>
                                        </p:attrNameLst>
                                      </p:cBhvr>
                                      <p:to>
                                        <p:strVal val="visible"/>
                                      </p:to>
                                    </p:set>
                                    <p:anim calcmode="lin" valueType="num">
                                      <p:cBhvr>
                                        <p:cTn id="38"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37"/>
                                        </p:tgtEl>
                                        <p:attrNameLst>
                                          <p:attrName>ppt_y</p:attrName>
                                        </p:attrNameLst>
                                      </p:cBhvr>
                                      <p:tavLst>
                                        <p:tav tm="0">
                                          <p:val>
                                            <p:strVal val="#ppt_y"/>
                                          </p:val>
                                        </p:tav>
                                        <p:tav tm="100000">
                                          <p:val>
                                            <p:strVal val="#ppt_y"/>
                                          </p:val>
                                        </p:tav>
                                      </p:tavLst>
                                    </p:anim>
                                    <p:anim calcmode="lin" valueType="num">
                                      <p:cBhvr>
                                        <p:cTn id="40"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41" presetClass="entr" presetSubtype="0" fill="hold" grpId="0" nodeType="clickEffect">
                                  <p:stCondLst>
                                    <p:cond delay="0"/>
                                  </p:stCondLst>
                                  <p:iterate type="lt">
                                    <p:tmPct val="10000"/>
                                  </p:iterate>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20"/>
                                        </p:tgtEl>
                                        <p:attrNameLst>
                                          <p:attrName>ppt_y</p:attrName>
                                        </p:attrNameLst>
                                      </p:cBhvr>
                                      <p:tavLst>
                                        <p:tav tm="0">
                                          <p:val>
                                            <p:strVal val="#ppt_y"/>
                                          </p:val>
                                        </p:tav>
                                        <p:tav tm="100000">
                                          <p:val>
                                            <p:strVal val="#ppt_y"/>
                                          </p:val>
                                        </p:tav>
                                      </p:tavLst>
                                    </p:anim>
                                    <p:anim calcmode="lin" valueType="num">
                                      <p:cBhvr>
                                        <p:cTn id="49"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41" presetClass="entr" presetSubtype="0" fill="hold" grpId="0" nodeType="clickEffect">
                                  <p:stCondLst>
                                    <p:cond delay="0"/>
                                  </p:stCondLst>
                                  <p:iterate type="lt">
                                    <p:tmPct val="10000"/>
                                  </p:iterate>
                                  <p:childTnLst>
                                    <p:set>
                                      <p:cBhvr>
                                        <p:cTn id="55" dur="1" fill="hold">
                                          <p:stCondLst>
                                            <p:cond delay="0"/>
                                          </p:stCondLst>
                                        </p:cTn>
                                        <p:tgtEl>
                                          <p:spTgt spid="21"/>
                                        </p:tgtEl>
                                        <p:attrNameLst>
                                          <p:attrName>style.visibility</p:attrName>
                                        </p:attrNameLst>
                                      </p:cBhvr>
                                      <p:to>
                                        <p:strVal val="visible"/>
                                      </p:to>
                                    </p:set>
                                    <p:anim calcmode="lin" valueType="num">
                                      <p:cBhvr>
                                        <p:cTn id="56"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57" dur="500" fill="hold"/>
                                        <p:tgtEl>
                                          <p:spTgt spid="21"/>
                                        </p:tgtEl>
                                        <p:attrNameLst>
                                          <p:attrName>ppt_y</p:attrName>
                                        </p:attrNameLst>
                                      </p:cBhvr>
                                      <p:tavLst>
                                        <p:tav tm="0">
                                          <p:val>
                                            <p:strVal val="#ppt_y"/>
                                          </p:val>
                                        </p:tav>
                                        <p:tav tm="100000">
                                          <p:val>
                                            <p:strVal val="#ppt_y"/>
                                          </p:val>
                                        </p:tav>
                                      </p:tavLst>
                                    </p:anim>
                                    <p:anim calcmode="lin" valueType="num">
                                      <p:cBhvr>
                                        <p:cTn id="58"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59"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60" dur="500" tmFilter="0,0; .5, 1; 1, 1"/>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20"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1357887" y="658033"/>
            <a:ext cx="5914783" cy="646331"/>
          </a:xfrm>
          <a:prstGeom prst="rect">
            <a:avLst/>
          </a:prstGeom>
          <a:noFill/>
        </p:spPr>
        <p:txBody>
          <a:bodyPr wrap="square" rtlCol="0">
            <a:spAutoFit/>
          </a:bodyPr>
          <a:lstStyle/>
          <a:p>
            <a:pPr algn="ctr"/>
            <a:r>
              <a:rPr lang="en-US" sz="3600" dirty="0" err="1">
                <a:solidFill>
                  <a:srgbClr val="002060"/>
                </a:solidFill>
                <a:latin typeface="UTM Avo" panose="02040603050506020204" pitchFamily="18" charset="0"/>
              </a:rPr>
              <a:t>Bài</a:t>
            </a:r>
            <a:r>
              <a:rPr lang="en-US" sz="3600" dirty="0">
                <a:solidFill>
                  <a:srgbClr val="002060"/>
                </a:solidFill>
                <a:latin typeface="UTM Avo" panose="02040603050506020204" pitchFamily="18" charset="0"/>
              </a:rPr>
              <a:t> 3: </a:t>
            </a:r>
            <a:r>
              <a:rPr lang="en-US" sz="3600" dirty="0" err="1">
                <a:solidFill>
                  <a:srgbClr val="002060"/>
                </a:solidFill>
                <a:latin typeface="UTM Avo" panose="02040603050506020204" pitchFamily="18" charset="0"/>
              </a:rPr>
              <a:t>Tính</a:t>
            </a:r>
            <a:endParaRPr lang="en-US" sz="3600" dirty="0">
              <a:solidFill>
                <a:srgbClr val="002060"/>
              </a:solidFill>
              <a:latin typeface="UTM Avo" panose="02040603050506020204" pitchFamily="18" charset="0"/>
            </a:endParaRPr>
          </a:p>
        </p:txBody>
      </p:sp>
      <p:sp>
        <p:nvSpPr>
          <p:cNvPr id="37" name="TextBox 36"/>
          <p:cNvSpPr txBox="1"/>
          <p:nvPr/>
        </p:nvSpPr>
        <p:spPr>
          <a:xfrm>
            <a:off x="3079988" y="1568173"/>
            <a:ext cx="7741355" cy="830997"/>
          </a:xfrm>
          <a:prstGeom prst="rect">
            <a:avLst/>
          </a:prstGeom>
          <a:noFill/>
        </p:spPr>
        <p:txBody>
          <a:bodyPr wrap="square" rtlCol="0">
            <a:spAutoFit/>
          </a:bodyPr>
          <a:lstStyle/>
          <a:p>
            <a:pPr algn="ctr"/>
            <a:r>
              <a:rPr lang="en-US" sz="4800" b="1" dirty="0" smtClean="0">
                <a:solidFill>
                  <a:srgbClr val="002060"/>
                </a:solidFill>
                <a:latin typeface="UTM Avo" panose="02040603050506020204" pitchFamily="18" charset="0"/>
              </a:rPr>
              <a:t>609 x 9 - 4845</a:t>
            </a:r>
            <a:endParaRPr lang="en-US" sz="4800" b="1" dirty="0">
              <a:solidFill>
                <a:srgbClr val="002060"/>
              </a:solidFill>
              <a:latin typeface="UTM Avo" panose="02040603050506020204" pitchFamily="18" charset="0"/>
            </a:endParaRPr>
          </a:p>
        </p:txBody>
      </p:sp>
      <p:pic>
        <p:nvPicPr>
          <p:cNvPr id="58" name="Picture 57"/>
          <p:cNvPicPr>
            <a:picLocks noChangeAspect="1"/>
          </p:cNvPicPr>
          <p:nvPr/>
        </p:nvPicPr>
        <p:blipFill rotWithShape="1">
          <a:blip r:embed="rId3">
            <a:extLst>
              <a:ext uri="{BEBA8EAE-BF5A-486C-A8C5-ECC9F3942E4B}">
                <a14:imgProps xmlns:a14="http://schemas.microsoft.com/office/drawing/2010/main">
                  <a14:imgLayer r:embed="rId4">
                    <a14:imgEffect>
                      <a14:backgroundRemoval t="28056" b="49444" l="64700" r="97700">
                        <a14:foregroundMark x1="79100" y1="40741" x2="82800" y2="43426"/>
                      </a14:backgroundRemoval>
                    </a14:imgEffect>
                  </a14:imgLayer>
                </a14:imgProps>
              </a:ext>
              <a:ext uri="{28A0092B-C50C-407E-A947-70E740481C1C}">
                <a14:useLocalDpi xmlns:a14="http://schemas.microsoft.com/office/drawing/2010/main" val="0"/>
              </a:ext>
            </a:extLst>
          </a:blip>
          <a:srcRect l="65182" t="28372" r="2502" b="51318"/>
          <a:stretch/>
        </p:blipFill>
        <p:spPr>
          <a:xfrm rot="20697432">
            <a:off x="587974" y="4677638"/>
            <a:ext cx="2927755" cy="1987233"/>
          </a:xfrm>
          <a:prstGeom prst="rect">
            <a:avLst/>
          </a:prstGeom>
        </p:spPr>
      </p:pic>
      <p:pic>
        <p:nvPicPr>
          <p:cNvPr id="59" name="Picture 58"/>
          <p:cNvPicPr>
            <a:picLocks noChangeAspect="1"/>
          </p:cNvPicPr>
          <p:nvPr/>
        </p:nvPicPr>
        <p:blipFill rotWithShape="1">
          <a:blip r:embed="rId5">
            <a:extLst>
              <a:ext uri="{BEBA8EAE-BF5A-486C-A8C5-ECC9F3942E4B}">
                <a14:imgProps xmlns:a14="http://schemas.microsoft.com/office/drawing/2010/main">
                  <a14:imgLayer r:embed="rId4">
                    <a14:imgEffect>
                      <a14:backgroundRemoval t="1852" b="24444" l="39200" r="51500"/>
                    </a14:imgEffect>
                  </a14:imgLayer>
                </a14:imgProps>
              </a:ext>
              <a:ext uri="{28A0092B-C50C-407E-A947-70E740481C1C}">
                <a14:useLocalDpi xmlns:a14="http://schemas.microsoft.com/office/drawing/2010/main" val="0"/>
              </a:ext>
            </a:extLst>
          </a:blip>
          <a:srcRect l="37848" t="675" r="48117" b="74684"/>
          <a:stretch/>
        </p:blipFill>
        <p:spPr>
          <a:xfrm>
            <a:off x="-98211" y="4109098"/>
            <a:ext cx="956930" cy="1814439"/>
          </a:xfrm>
          <a:prstGeom prst="rect">
            <a:avLst/>
          </a:prstGeom>
        </p:spPr>
      </p:pic>
      <p:pic>
        <p:nvPicPr>
          <p:cNvPr id="60" name="Picture 59"/>
          <p:cNvPicPr>
            <a:picLocks noChangeAspect="1"/>
          </p:cNvPicPr>
          <p:nvPr/>
        </p:nvPicPr>
        <p:blipFill rotWithShape="1">
          <a:blip r:embed="rId6">
            <a:extLst>
              <a:ext uri="{BEBA8EAE-BF5A-486C-A8C5-ECC9F3942E4B}">
                <a14:imgProps xmlns:a14="http://schemas.microsoft.com/office/drawing/2010/main">
                  <a14:imgLayer r:embed="rId4">
                    <a14:imgEffect>
                      <a14:backgroundRemoval t="2870" b="27407" l="75100" r="97300">
                        <a14:foregroundMark x1="84100" y1="11852" x2="85300" y2="12963"/>
                        <a14:foregroundMark x1="78400" y1="25370" x2="77100" y2="26389"/>
                      </a14:backgroundRemoval>
                    </a14:imgEffect>
                  </a14:imgLayer>
                </a14:imgProps>
              </a:ext>
              <a:ext uri="{28A0092B-C50C-407E-A947-70E740481C1C}">
                <a14:useLocalDpi xmlns:a14="http://schemas.microsoft.com/office/drawing/2010/main" val="0"/>
              </a:ext>
            </a:extLst>
          </a:blip>
          <a:srcRect l="73392" b="70970"/>
          <a:stretch/>
        </p:blipFill>
        <p:spPr>
          <a:xfrm>
            <a:off x="3078709" y="4854118"/>
            <a:ext cx="1700645" cy="2003882"/>
          </a:xfrm>
          <a:prstGeom prst="rect">
            <a:avLst/>
          </a:prstGeom>
        </p:spPr>
      </p:pic>
      <p:sp>
        <p:nvSpPr>
          <p:cNvPr id="20" name="TextBox 19"/>
          <p:cNvSpPr txBox="1"/>
          <p:nvPr/>
        </p:nvSpPr>
        <p:spPr>
          <a:xfrm>
            <a:off x="2966575" y="2425518"/>
            <a:ext cx="7741355" cy="830997"/>
          </a:xfrm>
          <a:prstGeom prst="rect">
            <a:avLst/>
          </a:prstGeom>
          <a:noFill/>
        </p:spPr>
        <p:txBody>
          <a:bodyPr wrap="square" rtlCol="0">
            <a:spAutoFit/>
          </a:bodyPr>
          <a:lstStyle/>
          <a:p>
            <a:pPr algn="ctr"/>
            <a:r>
              <a:rPr lang="en-US" sz="4800" b="1" dirty="0">
                <a:solidFill>
                  <a:srgbClr val="002060"/>
                </a:solidFill>
                <a:latin typeface="UTM Avo" panose="02040603050506020204" pitchFamily="18" charset="0"/>
              </a:rPr>
              <a:t>= </a:t>
            </a:r>
            <a:r>
              <a:rPr lang="en-US" sz="4800" b="1" dirty="0" smtClean="0">
                <a:solidFill>
                  <a:srgbClr val="002060"/>
                </a:solidFill>
                <a:latin typeface="UTM Avo" panose="02040603050506020204" pitchFamily="18" charset="0"/>
              </a:rPr>
              <a:t>5481 - 4845</a:t>
            </a:r>
            <a:endParaRPr lang="en-US" sz="4800" b="1" dirty="0">
              <a:solidFill>
                <a:srgbClr val="FF0000"/>
              </a:solidFill>
              <a:latin typeface="UTM Avo" panose="02040603050506020204" pitchFamily="18" charset="0"/>
            </a:endParaRPr>
          </a:p>
        </p:txBody>
      </p:sp>
      <p:sp>
        <p:nvSpPr>
          <p:cNvPr id="21" name="TextBox 20"/>
          <p:cNvSpPr txBox="1"/>
          <p:nvPr/>
        </p:nvSpPr>
        <p:spPr>
          <a:xfrm>
            <a:off x="3506679" y="3346439"/>
            <a:ext cx="4582542" cy="830997"/>
          </a:xfrm>
          <a:prstGeom prst="rect">
            <a:avLst/>
          </a:prstGeom>
          <a:noFill/>
        </p:spPr>
        <p:txBody>
          <a:bodyPr wrap="square" rtlCol="0">
            <a:spAutoFit/>
          </a:bodyPr>
          <a:lstStyle/>
          <a:p>
            <a:pPr algn="ctr"/>
            <a:r>
              <a:rPr lang="en-US" sz="4800" b="1" dirty="0">
                <a:solidFill>
                  <a:srgbClr val="002060"/>
                </a:solidFill>
                <a:latin typeface="UTM Avo" panose="02040603050506020204" pitchFamily="18" charset="0"/>
              </a:rPr>
              <a:t>= </a:t>
            </a:r>
            <a:r>
              <a:rPr lang="en-US" sz="4800" b="1" dirty="0" smtClean="0">
                <a:solidFill>
                  <a:srgbClr val="FF0000"/>
                </a:solidFill>
                <a:latin typeface="UTM Avo" panose="02040603050506020204" pitchFamily="18" charset="0"/>
              </a:rPr>
              <a:t>636</a:t>
            </a:r>
            <a:endParaRPr lang="en-US" sz="4800" b="1" dirty="0">
              <a:solidFill>
                <a:srgbClr val="FF0000"/>
              </a:solidFill>
              <a:latin typeface="UTM Avo" panose="02040603050506020204" pitchFamily="18" charset="0"/>
            </a:endParaRPr>
          </a:p>
        </p:txBody>
      </p:sp>
      <p:pic>
        <p:nvPicPr>
          <p:cNvPr id="10" name="Picture 9"/>
          <p:cNvPicPr>
            <a:picLocks noChangeAspect="1"/>
          </p:cNvPicPr>
          <p:nvPr/>
        </p:nvPicPr>
        <p:blipFill rotWithShape="1">
          <a:blip r:embed="rId7">
            <a:extLst>
              <a:ext uri="{BEBA8EAE-BF5A-486C-A8C5-ECC9F3942E4B}">
                <a14:imgProps xmlns:a14="http://schemas.microsoft.com/office/drawing/2010/main">
                  <a14:imgLayer r:embed="rId8">
                    <a14:imgEffect>
                      <a14:backgroundRemoval t="18333" b="71204" l="4300" r="96000">
                        <a14:foregroundMark x1="41800" y1="33333" x2="47000" y2="40926"/>
                        <a14:foregroundMark x1="56700" y1="33704" x2="58800" y2="43611"/>
                        <a14:foregroundMark x1="25000" y1="40000" x2="28900" y2="41852"/>
                        <a14:foregroundMark x1="40900" y1="36574" x2="46600" y2="42315"/>
                        <a14:foregroundMark x1="55300" y1="33796" x2="58800" y2="42222"/>
                        <a14:foregroundMark x1="59300" y1="34907" x2="52500" y2="42500"/>
                        <a14:foregroundMark x1="72600" y1="39907" x2="76400" y2="42963"/>
                        <a14:foregroundMark x1="49500" y1="45000" x2="58500" y2="43241"/>
                        <a14:foregroundMark x1="47600" y1="45648" x2="56200" y2="44537"/>
                      </a14:backgroundRemoval>
                    </a14:imgEffect>
                  </a14:imgLayer>
                </a14:imgProps>
              </a:ext>
              <a:ext uri="{28A0092B-C50C-407E-A947-70E740481C1C}">
                <a14:useLocalDpi xmlns:a14="http://schemas.microsoft.com/office/drawing/2010/main" val="0"/>
              </a:ext>
            </a:extLst>
          </a:blip>
          <a:srcRect l="1674" t="22657" r="-1674" b="30521"/>
          <a:stretch/>
        </p:blipFill>
        <p:spPr>
          <a:xfrm>
            <a:off x="6163856" y="3648714"/>
            <a:ext cx="6350000" cy="3211033"/>
          </a:xfrm>
          <a:prstGeom prst="rect">
            <a:avLst/>
          </a:prstGeom>
        </p:spPr>
      </p:pic>
      <p:pic>
        <p:nvPicPr>
          <p:cNvPr id="11" name="图片 41">
            <a:extLst>
              <a:ext uri="{FF2B5EF4-FFF2-40B4-BE49-F238E27FC236}">
                <a16:creationId xmlns="" xmlns:a16="http://schemas.microsoft.com/office/drawing/2014/main" id="{D7CB9F13-B01C-4F8C-A36C-826D92F06A16}"/>
              </a:ext>
            </a:extLst>
          </p:cNvPr>
          <p:cNvPicPr>
            <a:picLocks noChangeAspect="1"/>
          </p:cNvPicPr>
          <p:nvPr/>
        </p:nvPicPr>
        <p:blipFill rotWithShape="1">
          <a:blip r:embed="rId9">
            <a:extLst>
              <a:ext uri="{28A0092B-C50C-407E-A947-70E740481C1C}">
                <a14:useLocalDpi xmlns:a14="http://schemas.microsoft.com/office/drawing/2010/main" val="0"/>
              </a:ext>
            </a:extLst>
          </a:blip>
          <a:srcRect l="78264" t="290" r="3721" b="39496"/>
          <a:stretch/>
        </p:blipFill>
        <p:spPr>
          <a:xfrm>
            <a:off x="0" y="-355055"/>
            <a:ext cx="3506679" cy="4202969"/>
          </a:xfrm>
          <a:prstGeom prst="rect">
            <a:avLst/>
          </a:prstGeom>
        </p:spPr>
      </p:pic>
    </p:spTree>
    <p:extLst>
      <p:ext uri="{BB962C8B-B14F-4D97-AF65-F5344CB8AC3E}">
        <p14:creationId xmlns:p14="http://schemas.microsoft.com/office/powerpoint/2010/main" val="3888196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3" fill="hold" nodeType="afterEffect">
                                  <p:stCondLst>
                                    <p:cond delay="0"/>
                                  </p:stCondLst>
                                  <p:childTnLst>
                                    <p:set>
                                      <p:cBhvr>
                                        <p:cTn id="12" dur="1" fill="hold">
                                          <p:stCondLst>
                                            <p:cond delay="0"/>
                                          </p:stCondLst>
                                        </p:cTn>
                                        <p:tgtEl>
                                          <p:spTgt spid="58"/>
                                        </p:tgtEl>
                                        <p:attrNameLst>
                                          <p:attrName>style.visibility</p:attrName>
                                        </p:attrNameLst>
                                      </p:cBhvr>
                                      <p:to>
                                        <p:strVal val="visible"/>
                                      </p:to>
                                    </p:set>
                                    <p:anim calcmode="lin" valueType="num">
                                      <p:cBhvr additive="base">
                                        <p:cTn id="13" dur="500" fill="hold"/>
                                        <p:tgtEl>
                                          <p:spTgt spid="58"/>
                                        </p:tgtEl>
                                        <p:attrNameLst>
                                          <p:attrName>ppt_x</p:attrName>
                                        </p:attrNameLst>
                                      </p:cBhvr>
                                      <p:tavLst>
                                        <p:tav tm="0">
                                          <p:val>
                                            <p:strVal val="1+#ppt_w/2"/>
                                          </p:val>
                                        </p:tav>
                                        <p:tav tm="100000">
                                          <p:val>
                                            <p:strVal val="#ppt_x"/>
                                          </p:val>
                                        </p:tav>
                                      </p:tavLst>
                                    </p:anim>
                                    <p:anim calcmode="lin" valueType="num">
                                      <p:cBhvr additive="base">
                                        <p:cTn id="14" dur="500" fill="hold"/>
                                        <p:tgtEl>
                                          <p:spTgt spid="58"/>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59"/>
                                        </p:tgtEl>
                                        <p:attrNameLst>
                                          <p:attrName>style.visibility</p:attrName>
                                        </p:attrNameLst>
                                      </p:cBhvr>
                                      <p:to>
                                        <p:strVal val="visible"/>
                                      </p:to>
                                    </p:set>
                                    <p:anim calcmode="lin" valueType="num">
                                      <p:cBhvr additive="base">
                                        <p:cTn id="17" dur="500" fill="hold"/>
                                        <p:tgtEl>
                                          <p:spTgt spid="59"/>
                                        </p:tgtEl>
                                        <p:attrNameLst>
                                          <p:attrName>ppt_x</p:attrName>
                                        </p:attrNameLst>
                                      </p:cBhvr>
                                      <p:tavLst>
                                        <p:tav tm="0">
                                          <p:val>
                                            <p:strVal val="#ppt_x"/>
                                          </p:val>
                                        </p:tav>
                                        <p:tav tm="100000">
                                          <p:val>
                                            <p:strVal val="#ppt_x"/>
                                          </p:val>
                                        </p:tav>
                                      </p:tavLst>
                                    </p:anim>
                                    <p:anim calcmode="lin" valueType="num">
                                      <p:cBhvr additive="base">
                                        <p:cTn id="18" dur="500" fill="hold"/>
                                        <p:tgtEl>
                                          <p:spTgt spid="59"/>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60"/>
                                        </p:tgtEl>
                                        <p:attrNameLst>
                                          <p:attrName>style.visibility</p:attrName>
                                        </p:attrNameLst>
                                      </p:cBhvr>
                                      <p:to>
                                        <p:strVal val="visible"/>
                                      </p:to>
                                    </p:set>
                                    <p:anim calcmode="lin" valueType="num">
                                      <p:cBhvr additive="base">
                                        <p:cTn id="21" dur="500" fill="hold"/>
                                        <p:tgtEl>
                                          <p:spTgt spid="60"/>
                                        </p:tgtEl>
                                        <p:attrNameLst>
                                          <p:attrName>ppt_x</p:attrName>
                                        </p:attrNameLst>
                                      </p:cBhvr>
                                      <p:tavLst>
                                        <p:tav tm="0">
                                          <p:val>
                                            <p:strVal val="#ppt_x"/>
                                          </p:val>
                                        </p:tav>
                                        <p:tav tm="100000">
                                          <p:val>
                                            <p:strVal val="#ppt_x"/>
                                          </p:val>
                                        </p:tav>
                                      </p:tavLst>
                                    </p:anim>
                                    <p:anim calcmode="lin" valueType="num">
                                      <p:cBhvr additive="base">
                                        <p:cTn id="22" dur="500" fill="hold"/>
                                        <p:tgtEl>
                                          <p:spTgt spid="60"/>
                                        </p:tgtEl>
                                        <p:attrNameLst>
                                          <p:attrName>ppt_y</p:attrName>
                                        </p:attrNameLst>
                                      </p:cBhvr>
                                      <p:tavLst>
                                        <p:tav tm="0">
                                          <p:val>
                                            <p:strVal val="0-#ppt_h/2"/>
                                          </p:val>
                                        </p:tav>
                                        <p:tav tm="100000">
                                          <p:val>
                                            <p:strVal val="#ppt_y"/>
                                          </p:val>
                                        </p:tav>
                                      </p:tavLst>
                                    </p:anim>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par>
                          <p:cTn id="27" fill="hold">
                            <p:stCondLst>
                              <p:cond delay="2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36"/>
                                        </p:tgtEl>
                                        <p:attrNameLst>
                                          <p:attrName>style.visibility</p:attrName>
                                        </p:attrNameLst>
                                      </p:cBhvr>
                                      <p:to>
                                        <p:strVal val="visible"/>
                                      </p:to>
                                    </p:set>
                                    <p:anim calcmode="lin" valueType="num">
                                      <p:cBhvr>
                                        <p:cTn id="30"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36"/>
                                        </p:tgtEl>
                                        <p:attrNameLst>
                                          <p:attrName>ppt_y</p:attrName>
                                        </p:attrNameLst>
                                      </p:cBhvr>
                                      <p:tavLst>
                                        <p:tav tm="0">
                                          <p:val>
                                            <p:strVal val="#ppt_y"/>
                                          </p:val>
                                        </p:tav>
                                        <p:tav tm="100000">
                                          <p:val>
                                            <p:strVal val="#ppt_y"/>
                                          </p:val>
                                        </p:tav>
                                      </p:tavLst>
                                    </p:anim>
                                    <p:anim calcmode="lin" valueType="num">
                                      <p:cBhvr>
                                        <p:cTn id="32"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36"/>
                                        </p:tgtEl>
                                      </p:cBhvr>
                                    </p:animEffect>
                                  </p:childTnLst>
                                </p:cTn>
                              </p:par>
                            </p:childTnLst>
                          </p:cTn>
                        </p:par>
                        <p:par>
                          <p:cTn id="35" fill="hold">
                            <p:stCondLst>
                              <p:cond delay="2900"/>
                            </p:stCondLst>
                            <p:childTnLst>
                              <p:par>
                                <p:cTn id="36" presetID="41" presetClass="entr" presetSubtype="0" fill="hold" grpId="0" nodeType="afterEffect">
                                  <p:stCondLst>
                                    <p:cond delay="0"/>
                                  </p:stCondLst>
                                  <p:iterate type="lt">
                                    <p:tmPct val="10000"/>
                                  </p:iterate>
                                  <p:childTnLst>
                                    <p:set>
                                      <p:cBhvr>
                                        <p:cTn id="37" dur="1" fill="hold">
                                          <p:stCondLst>
                                            <p:cond delay="0"/>
                                          </p:stCondLst>
                                        </p:cTn>
                                        <p:tgtEl>
                                          <p:spTgt spid="37"/>
                                        </p:tgtEl>
                                        <p:attrNameLst>
                                          <p:attrName>style.visibility</p:attrName>
                                        </p:attrNameLst>
                                      </p:cBhvr>
                                      <p:to>
                                        <p:strVal val="visible"/>
                                      </p:to>
                                    </p:set>
                                    <p:anim calcmode="lin" valueType="num">
                                      <p:cBhvr>
                                        <p:cTn id="38" dur="50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37"/>
                                        </p:tgtEl>
                                        <p:attrNameLst>
                                          <p:attrName>ppt_y</p:attrName>
                                        </p:attrNameLst>
                                      </p:cBhvr>
                                      <p:tavLst>
                                        <p:tav tm="0">
                                          <p:val>
                                            <p:strVal val="#ppt_y"/>
                                          </p:val>
                                        </p:tav>
                                        <p:tav tm="100000">
                                          <p:val>
                                            <p:strVal val="#ppt_y"/>
                                          </p:val>
                                        </p:tav>
                                      </p:tavLst>
                                    </p:anim>
                                    <p:anim calcmode="lin" valueType="num">
                                      <p:cBhvr>
                                        <p:cTn id="40" dur="50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41" presetClass="entr" presetSubtype="0" fill="hold" grpId="0" nodeType="clickEffect">
                                  <p:stCondLst>
                                    <p:cond delay="0"/>
                                  </p:stCondLst>
                                  <p:iterate type="lt">
                                    <p:tmPct val="10000"/>
                                  </p:iterate>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20"/>
                                        </p:tgtEl>
                                        <p:attrNameLst>
                                          <p:attrName>ppt_y</p:attrName>
                                        </p:attrNameLst>
                                      </p:cBhvr>
                                      <p:tavLst>
                                        <p:tav tm="0">
                                          <p:val>
                                            <p:strVal val="#ppt_y"/>
                                          </p:val>
                                        </p:tav>
                                        <p:tav tm="100000">
                                          <p:val>
                                            <p:strVal val="#ppt_y"/>
                                          </p:val>
                                        </p:tav>
                                      </p:tavLst>
                                    </p:anim>
                                    <p:anim calcmode="lin" valueType="num">
                                      <p:cBhvr>
                                        <p:cTn id="49"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41" presetClass="entr" presetSubtype="0" fill="hold" grpId="0" nodeType="clickEffect">
                                  <p:stCondLst>
                                    <p:cond delay="0"/>
                                  </p:stCondLst>
                                  <p:iterate type="lt">
                                    <p:tmPct val="10000"/>
                                  </p:iterate>
                                  <p:childTnLst>
                                    <p:set>
                                      <p:cBhvr>
                                        <p:cTn id="55" dur="1" fill="hold">
                                          <p:stCondLst>
                                            <p:cond delay="0"/>
                                          </p:stCondLst>
                                        </p:cTn>
                                        <p:tgtEl>
                                          <p:spTgt spid="21"/>
                                        </p:tgtEl>
                                        <p:attrNameLst>
                                          <p:attrName>style.visibility</p:attrName>
                                        </p:attrNameLst>
                                      </p:cBhvr>
                                      <p:to>
                                        <p:strVal val="visible"/>
                                      </p:to>
                                    </p:set>
                                    <p:anim calcmode="lin" valueType="num">
                                      <p:cBhvr>
                                        <p:cTn id="56"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57" dur="500" fill="hold"/>
                                        <p:tgtEl>
                                          <p:spTgt spid="21"/>
                                        </p:tgtEl>
                                        <p:attrNameLst>
                                          <p:attrName>ppt_y</p:attrName>
                                        </p:attrNameLst>
                                      </p:cBhvr>
                                      <p:tavLst>
                                        <p:tav tm="0">
                                          <p:val>
                                            <p:strVal val="#ppt_y"/>
                                          </p:val>
                                        </p:tav>
                                        <p:tav tm="100000">
                                          <p:val>
                                            <p:strVal val="#ppt_y"/>
                                          </p:val>
                                        </p:tav>
                                      </p:tavLst>
                                    </p:anim>
                                    <p:anim calcmode="lin" valueType="num">
                                      <p:cBhvr>
                                        <p:cTn id="58"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59"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60" dur="500" tmFilter="0,0; .5, 1; 1, 1"/>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20"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Box 2"/>
          <p:cNvSpPr txBox="1"/>
          <p:nvPr/>
        </p:nvSpPr>
        <p:spPr>
          <a:xfrm>
            <a:off x="907543" y="1966571"/>
            <a:ext cx="10446257" cy="2308324"/>
          </a:xfrm>
          <a:prstGeom prst="rect">
            <a:avLst/>
          </a:prstGeom>
          <a:noFill/>
        </p:spPr>
        <p:txBody>
          <a:bodyPr wrap="square" rtlCol="0">
            <a:spAutoFit/>
          </a:bodyPr>
          <a:lstStyle/>
          <a:p>
            <a:pPr algn="just"/>
            <a:r>
              <a:rPr lang="en-US" sz="3600" dirty="0" err="1">
                <a:solidFill>
                  <a:srgbClr val="002060"/>
                </a:solidFill>
                <a:latin typeface="UTM Avo" panose="02040603050506020204" pitchFamily="18" charset="0"/>
              </a:rPr>
              <a:t>Bài</a:t>
            </a:r>
            <a:r>
              <a:rPr lang="en-US" sz="3600" dirty="0">
                <a:solidFill>
                  <a:srgbClr val="002060"/>
                </a:solidFill>
                <a:latin typeface="UTM Avo" panose="02040603050506020204" pitchFamily="18" charset="0"/>
              </a:rPr>
              <a:t> </a:t>
            </a:r>
            <a:r>
              <a:rPr lang="en-US" sz="3600" dirty="0" smtClean="0">
                <a:solidFill>
                  <a:srgbClr val="002060"/>
                </a:solidFill>
                <a:latin typeface="UTM Avo" panose="02040603050506020204" pitchFamily="18" charset="0"/>
              </a:rPr>
              <a:t>4: </a:t>
            </a:r>
            <a:r>
              <a:rPr lang="en-US" sz="3600" dirty="0" err="1" smtClean="0">
                <a:solidFill>
                  <a:srgbClr val="002060"/>
                </a:solidFill>
                <a:latin typeface="UTM Avo" panose="02040603050506020204" pitchFamily="18" charset="0"/>
              </a:rPr>
              <a:t>Một</a:t>
            </a:r>
            <a:r>
              <a:rPr lang="en-US" sz="3600" dirty="0" smtClean="0">
                <a:solidFill>
                  <a:srgbClr val="002060"/>
                </a:solidFill>
                <a:latin typeface="UTM Avo" panose="02040603050506020204" pitchFamily="18" charset="0"/>
              </a:rPr>
              <a:t> </a:t>
            </a:r>
            <a:r>
              <a:rPr lang="en-US" sz="3600" dirty="0" err="1" smtClean="0">
                <a:solidFill>
                  <a:srgbClr val="002060"/>
                </a:solidFill>
                <a:latin typeface="UTM Avo" panose="02040603050506020204" pitchFamily="18" charset="0"/>
              </a:rPr>
              <a:t>huyện</a:t>
            </a:r>
            <a:r>
              <a:rPr lang="en-US" sz="3600" dirty="0" smtClean="0">
                <a:solidFill>
                  <a:srgbClr val="002060"/>
                </a:solidFill>
                <a:latin typeface="UTM Avo" panose="02040603050506020204" pitchFamily="18" charset="0"/>
              </a:rPr>
              <a:t> </a:t>
            </a:r>
            <a:r>
              <a:rPr lang="en-US" sz="3600" dirty="0" err="1" smtClean="0">
                <a:solidFill>
                  <a:srgbClr val="002060"/>
                </a:solidFill>
                <a:latin typeface="UTM Avo" panose="02040603050506020204" pitchFamily="18" charset="0"/>
              </a:rPr>
              <a:t>miền</a:t>
            </a:r>
            <a:r>
              <a:rPr lang="en-US" sz="3600" dirty="0" smtClean="0">
                <a:solidFill>
                  <a:srgbClr val="002060"/>
                </a:solidFill>
                <a:latin typeface="UTM Avo" panose="02040603050506020204" pitchFamily="18" charset="0"/>
              </a:rPr>
              <a:t> </a:t>
            </a:r>
            <a:r>
              <a:rPr lang="en-US" sz="3600" dirty="0" err="1" smtClean="0">
                <a:solidFill>
                  <a:srgbClr val="002060"/>
                </a:solidFill>
                <a:latin typeface="UTM Avo" panose="02040603050506020204" pitchFamily="18" charset="0"/>
              </a:rPr>
              <a:t>núi</a:t>
            </a:r>
            <a:r>
              <a:rPr lang="en-US" sz="3600" dirty="0" smtClean="0">
                <a:solidFill>
                  <a:srgbClr val="002060"/>
                </a:solidFill>
                <a:latin typeface="UTM Avo" panose="02040603050506020204" pitchFamily="18" charset="0"/>
              </a:rPr>
              <a:t> </a:t>
            </a:r>
            <a:r>
              <a:rPr lang="en-US" sz="3600" dirty="0" err="1" smtClean="0">
                <a:solidFill>
                  <a:srgbClr val="002060"/>
                </a:solidFill>
                <a:latin typeface="UTM Avo" panose="02040603050506020204" pitchFamily="18" charset="0"/>
              </a:rPr>
              <a:t>có</a:t>
            </a:r>
            <a:r>
              <a:rPr lang="en-US" sz="3600" dirty="0" smtClean="0">
                <a:solidFill>
                  <a:srgbClr val="002060"/>
                </a:solidFill>
                <a:latin typeface="UTM Avo" panose="02040603050506020204" pitchFamily="18" charset="0"/>
              </a:rPr>
              <a:t> 8 </a:t>
            </a:r>
            <a:r>
              <a:rPr lang="en-US" sz="3600" dirty="0" err="1" smtClean="0">
                <a:solidFill>
                  <a:srgbClr val="002060"/>
                </a:solidFill>
                <a:latin typeface="UTM Avo" panose="02040603050506020204" pitchFamily="18" charset="0"/>
              </a:rPr>
              <a:t>xã</a:t>
            </a:r>
            <a:r>
              <a:rPr lang="en-US" sz="3600" dirty="0" smtClean="0">
                <a:solidFill>
                  <a:srgbClr val="002060"/>
                </a:solidFill>
                <a:latin typeface="UTM Avo" panose="02040603050506020204" pitchFamily="18" charset="0"/>
              </a:rPr>
              <a:t> </a:t>
            </a:r>
            <a:r>
              <a:rPr lang="en-US" sz="3600" dirty="0" err="1" smtClean="0">
                <a:solidFill>
                  <a:srgbClr val="002060"/>
                </a:solidFill>
                <a:latin typeface="UTM Avo" panose="02040603050506020204" pitchFamily="18" charset="0"/>
              </a:rPr>
              <a:t>vùng</a:t>
            </a:r>
            <a:r>
              <a:rPr lang="en-US" sz="3600" dirty="0" smtClean="0">
                <a:solidFill>
                  <a:srgbClr val="002060"/>
                </a:solidFill>
                <a:latin typeface="UTM Avo" panose="02040603050506020204" pitchFamily="18" charset="0"/>
              </a:rPr>
              <a:t> </a:t>
            </a:r>
            <a:r>
              <a:rPr lang="en-US" sz="3600" dirty="0" err="1" smtClean="0">
                <a:solidFill>
                  <a:srgbClr val="002060"/>
                </a:solidFill>
                <a:latin typeface="UTM Avo" panose="02040603050506020204" pitchFamily="18" charset="0"/>
              </a:rPr>
              <a:t>thấp</a:t>
            </a:r>
            <a:r>
              <a:rPr lang="en-US" sz="3600" dirty="0" smtClean="0">
                <a:solidFill>
                  <a:srgbClr val="002060"/>
                </a:solidFill>
                <a:latin typeface="UTM Avo" panose="02040603050506020204" pitchFamily="18" charset="0"/>
              </a:rPr>
              <a:t> </a:t>
            </a:r>
            <a:r>
              <a:rPr lang="en-US" sz="3600" dirty="0" err="1" smtClean="0">
                <a:solidFill>
                  <a:srgbClr val="002060"/>
                </a:solidFill>
                <a:latin typeface="UTM Avo" panose="02040603050506020204" pitchFamily="18" charset="0"/>
              </a:rPr>
              <a:t>và</a:t>
            </a:r>
            <a:r>
              <a:rPr lang="en-US" sz="3600" dirty="0" smtClean="0">
                <a:solidFill>
                  <a:srgbClr val="002060"/>
                </a:solidFill>
                <a:latin typeface="UTM Avo" panose="02040603050506020204" pitchFamily="18" charset="0"/>
              </a:rPr>
              <a:t> 9 </a:t>
            </a:r>
            <a:r>
              <a:rPr lang="en-US" sz="3600" dirty="0" err="1" smtClean="0">
                <a:solidFill>
                  <a:srgbClr val="002060"/>
                </a:solidFill>
                <a:latin typeface="UTM Avo" panose="02040603050506020204" pitchFamily="18" charset="0"/>
              </a:rPr>
              <a:t>xã</a:t>
            </a:r>
            <a:r>
              <a:rPr lang="en-US" sz="3600" dirty="0" smtClean="0">
                <a:solidFill>
                  <a:srgbClr val="002060"/>
                </a:solidFill>
                <a:latin typeface="UTM Avo" panose="02040603050506020204" pitchFamily="18" charset="0"/>
              </a:rPr>
              <a:t> </a:t>
            </a:r>
            <a:r>
              <a:rPr lang="en-US" sz="3600" dirty="0" err="1" smtClean="0">
                <a:solidFill>
                  <a:srgbClr val="002060"/>
                </a:solidFill>
                <a:latin typeface="UTM Avo" panose="02040603050506020204" pitchFamily="18" charset="0"/>
              </a:rPr>
              <a:t>vùng</a:t>
            </a:r>
            <a:r>
              <a:rPr lang="en-US" sz="3600" dirty="0" smtClean="0">
                <a:solidFill>
                  <a:srgbClr val="002060"/>
                </a:solidFill>
                <a:latin typeface="UTM Avo" panose="02040603050506020204" pitchFamily="18" charset="0"/>
              </a:rPr>
              <a:t> </a:t>
            </a:r>
            <a:r>
              <a:rPr lang="en-US" sz="3600" dirty="0" err="1" smtClean="0">
                <a:solidFill>
                  <a:srgbClr val="002060"/>
                </a:solidFill>
                <a:latin typeface="UTM Avo" panose="02040603050506020204" pitchFamily="18" charset="0"/>
              </a:rPr>
              <a:t>cao</a:t>
            </a:r>
            <a:r>
              <a:rPr lang="en-US" sz="3600" dirty="0" smtClean="0">
                <a:solidFill>
                  <a:srgbClr val="002060"/>
                </a:solidFill>
                <a:latin typeface="UTM Avo" panose="02040603050506020204" pitchFamily="18" charset="0"/>
              </a:rPr>
              <a:t>. </a:t>
            </a:r>
            <a:r>
              <a:rPr lang="en-US" sz="3600" dirty="0" err="1" smtClean="0">
                <a:solidFill>
                  <a:srgbClr val="002060"/>
                </a:solidFill>
                <a:latin typeface="UTM Avo" panose="02040603050506020204" pitchFamily="18" charset="0"/>
              </a:rPr>
              <a:t>Mỗi</a:t>
            </a:r>
            <a:r>
              <a:rPr lang="en-US" sz="3600" dirty="0" smtClean="0">
                <a:solidFill>
                  <a:srgbClr val="002060"/>
                </a:solidFill>
                <a:latin typeface="UTM Avo" panose="02040603050506020204" pitchFamily="18" charset="0"/>
              </a:rPr>
              <a:t> </a:t>
            </a:r>
            <a:r>
              <a:rPr lang="en-US" sz="3600" dirty="0" err="1" smtClean="0">
                <a:solidFill>
                  <a:srgbClr val="002060"/>
                </a:solidFill>
                <a:latin typeface="UTM Avo" panose="02040603050506020204" pitchFamily="18" charset="0"/>
              </a:rPr>
              <a:t>xã</a:t>
            </a:r>
            <a:r>
              <a:rPr lang="en-US" sz="3600" dirty="0" smtClean="0">
                <a:solidFill>
                  <a:srgbClr val="002060"/>
                </a:solidFill>
                <a:latin typeface="UTM Avo" panose="02040603050506020204" pitchFamily="18" charset="0"/>
              </a:rPr>
              <a:t> </a:t>
            </a:r>
            <a:r>
              <a:rPr lang="en-US" sz="3600" dirty="0" err="1" smtClean="0">
                <a:solidFill>
                  <a:srgbClr val="002060"/>
                </a:solidFill>
                <a:latin typeface="UTM Avo" panose="02040603050506020204" pitchFamily="18" charset="0"/>
              </a:rPr>
              <a:t>vùng</a:t>
            </a:r>
            <a:r>
              <a:rPr lang="en-US" sz="3600" dirty="0" smtClean="0">
                <a:solidFill>
                  <a:srgbClr val="002060"/>
                </a:solidFill>
                <a:latin typeface="UTM Avo" panose="02040603050506020204" pitchFamily="18" charset="0"/>
              </a:rPr>
              <a:t> </a:t>
            </a:r>
            <a:r>
              <a:rPr lang="en-US" sz="3600" dirty="0" err="1" smtClean="0">
                <a:solidFill>
                  <a:srgbClr val="002060"/>
                </a:solidFill>
                <a:latin typeface="UTM Avo" panose="02040603050506020204" pitchFamily="18" charset="0"/>
              </a:rPr>
              <a:t>thấp</a:t>
            </a:r>
            <a:r>
              <a:rPr lang="en-US" sz="3600" dirty="0" smtClean="0">
                <a:solidFill>
                  <a:srgbClr val="002060"/>
                </a:solidFill>
                <a:latin typeface="UTM Avo" panose="02040603050506020204" pitchFamily="18" charset="0"/>
              </a:rPr>
              <a:t> </a:t>
            </a:r>
            <a:r>
              <a:rPr lang="en-US" sz="3600" dirty="0" err="1" smtClean="0">
                <a:solidFill>
                  <a:srgbClr val="002060"/>
                </a:solidFill>
                <a:latin typeface="UTM Avo" panose="02040603050506020204" pitchFamily="18" charset="0"/>
              </a:rPr>
              <a:t>được</a:t>
            </a:r>
            <a:r>
              <a:rPr lang="en-US" sz="3600" dirty="0" smtClean="0">
                <a:solidFill>
                  <a:srgbClr val="002060"/>
                </a:solidFill>
                <a:latin typeface="UTM Avo" panose="02040603050506020204" pitchFamily="18" charset="0"/>
              </a:rPr>
              <a:t> </a:t>
            </a:r>
            <a:r>
              <a:rPr lang="en-US" sz="3600" dirty="0" err="1" smtClean="0">
                <a:solidFill>
                  <a:srgbClr val="002060"/>
                </a:solidFill>
                <a:latin typeface="UTM Avo" panose="02040603050506020204" pitchFamily="18" charset="0"/>
              </a:rPr>
              <a:t>cấp</a:t>
            </a:r>
            <a:r>
              <a:rPr lang="en-US" sz="3600" dirty="0" smtClean="0">
                <a:solidFill>
                  <a:srgbClr val="002060"/>
                </a:solidFill>
                <a:latin typeface="UTM Avo" panose="02040603050506020204" pitchFamily="18" charset="0"/>
              </a:rPr>
              <a:t> 850 </a:t>
            </a:r>
            <a:r>
              <a:rPr lang="en-US" sz="3600" dirty="0" err="1" smtClean="0">
                <a:solidFill>
                  <a:srgbClr val="002060"/>
                </a:solidFill>
                <a:latin typeface="UTM Avo" panose="02040603050506020204" pitchFamily="18" charset="0"/>
              </a:rPr>
              <a:t>quyển</a:t>
            </a:r>
            <a:r>
              <a:rPr lang="en-US" sz="3600" dirty="0" smtClean="0">
                <a:solidFill>
                  <a:srgbClr val="002060"/>
                </a:solidFill>
                <a:latin typeface="UTM Avo" panose="02040603050506020204" pitchFamily="18" charset="0"/>
              </a:rPr>
              <a:t> </a:t>
            </a:r>
            <a:r>
              <a:rPr lang="en-US" sz="3600" dirty="0" err="1" smtClean="0">
                <a:solidFill>
                  <a:srgbClr val="002060"/>
                </a:solidFill>
                <a:latin typeface="UTM Avo" panose="02040603050506020204" pitchFamily="18" charset="0"/>
              </a:rPr>
              <a:t>truyện</a:t>
            </a:r>
            <a:r>
              <a:rPr lang="en-US" sz="3600" dirty="0" smtClean="0">
                <a:solidFill>
                  <a:srgbClr val="002060"/>
                </a:solidFill>
                <a:latin typeface="UTM Avo" panose="02040603050506020204" pitchFamily="18" charset="0"/>
              </a:rPr>
              <a:t>, </a:t>
            </a:r>
            <a:r>
              <a:rPr lang="en-US" sz="3600" dirty="0" err="1" smtClean="0">
                <a:solidFill>
                  <a:srgbClr val="002060"/>
                </a:solidFill>
                <a:latin typeface="UTM Avo" panose="02040603050506020204" pitchFamily="18" charset="0"/>
              </a:rPr>
              <a:t>mỗi</a:t>
            </a:r>
            <a:r>
              <a:rPr lang="en-US" sz="3600" dirty="0" smtClean="0">
                <a:solidFill>
                  <a:srgbClr val="002060"/>
                </a:solidFill>
                <a:latin typeface="UTM Avo" panose="02040603050506020204" pitchFamily="18" charset="0"/>
              </a:rPr>
              <a:t> </a:t>
            </a:r>
            <a:r>
              <a:rPr lang="en-US" sz="3600" dirty="0" err="1" smtClean="0">
                <a:solidFill>
                  <a:srgbClr val="002060"/>
                </a:solidFill>
                <a:latin typeface="UTM Avo" panose="02040603050506020204" pitchFamily="18" charset="0"/>
              </a:rPr>
              <a:t>xã</a:t>
            </a:r>
            <a:r>
              <a:rPr lang="en-US" sz="3600" dirty="0" smtClean="0">
                <a:solidFill>
                  <a:srgbClr val="002060"/>
                </a:solidFill>
                <a:latin typeface="UTM Avo" panose="02040603050506020204" pitchFamily="18" charset="0"/>
              </a:rPr>
              <a:t> </a:t>
            </a:r>
            <a:r>
              <a:rPr lang="en-US" sz="3600" dirty="0" err="1" smtClean="0">
                <a:solidFill>
                  <a:srgbClr val="002060"/>
                </a:solidFill>
                <a:latin typeface="UTM Avo" panose="02040603050506020204" pitchFamily="18" charset="0"/>
              </a:rPr>
              <a:t>vùng</a:t>
            </a:r>
            <a:r>
              <a:rPr lang="en-US" sz="3600" dirty="0" smtClean="0">
                <a:solidFill>
                  <a:srgbClr val="002060"/>
                </a:solidFill>
                <a:latin typeface="UTM Avo" panose="02040603050506020204" pitchFamily="18" charset="0"/>
              </a:rPr>
              <a:t> </a:t>
            </a:r>
            <a:r>
              <a:rPr lang="en-US" sz="3600" dirty="0" err="1" smtClean="0">
                <a:solidFill>
                  <a:srgbClr val="002060"/>
                </a:solidFill>
                <a:latin typeface="UTM Avo" panose="02040603050506020204" pitchFamily="18" charset="0"/>
              </a:rPr>
              <a:t>cao</a:t>
            </a:r>
            <a:r>
              <a:rPr lang="en-US" sz="3600" dirty="0" smtClean="0">
                <a:solidFill>
                  <a:srgbClr val="002060"/>
                </a:solidFill>
                <a:latin typeface="UTM Avo" panose="02040603050506020204" pitchFamily="18" charset="0"/>
              </a:rPr>
              <a:t> </a:t>
            </a:r>
            <a:r>
              <a:rPr lang="en-US" sz="3600" dirty="0" err="1" smtClean="0">
                <a:solidFill>
                  <a:srgbClr val="002060"/>
                </a:solidFill>
                <a:latin typeface="UTM Avo" panose="02040603050506020204" pitchFamily="18" charset="0"/>
              </a:rPr>
              <a:t>được</a:t>
            </a:r>
            <a:r>
              <a:rPr lang="en-US" sz="3600" dirty="0" smtClean="0">
                <a:solidFill>
                  <a:srgbClr val="002060"/>
                </a:solidFill>
                <a:latin typeface="UTM Avo" panose="02040603050506020204" pitchFamily="18" charset="0"/>
              </a:rPr>
              <a:t> </a:t>
            </a:r>
            <a:r>
              <a:rPr lang="en-US" sz="3600" dirty="0" err="1" smtClean="0">
                <a:solidFill>
                  <a:srgbClr val="002060"/>
                </a:solidFill>
                <a:latin typeface="UTM Avo" panose="02040603050506020204" pitchFamily="18" charset="0"/>
              </a:rPr>
              <a:t>cấp</a:t>
            </a:r>
            <a:r>
              <a:rPr lang="en-US" sz="3600" dirty="0" smtClean="0">
                <a:solidFill>
                  <a:srgbClr val="002060"/>
                </a:solidFill>
                <a:latin typeface="UTM Avo" panose="02040603050506020204" pitchFamily="18" charset="0"/>
              </a:rPr>
              <a:t>  980 </a:t>
            </a:r>
            <a:r>
              <a:rPr lang="en-US" sz="3600" dirty="0" err="1" smtClean="0">
                <a:solidFill>
                  <a:srgbClr val="002060"/>
                </a:solidFill>
                <a:latin typeface="UTM Avo" panose="02040603050506020204" pitchFamily="18" charset="0"/>
              </a:rPr>
              <a:t>quyển</a:t>
            </a:r>
            <a:r>
              <a:rPr lang="en-US" sz="3600" dirty="0" smtClean="0">
                <a:solidFill>
                  <a:srgbClr val="002060"/>
                </a:solidFill>
                <a:latin typeface="UTM Avo" panose="02040603050506020204" pitchFamily="18" charset="0"/>
              </a:rPr>
              <a:t> </a:t>
            </a:r>
            <a:r>
              <a:rPr lang="en-US" sz="3600" dirty="0" err="1" smtClean="0">
                <a:solidFill>
                  <a:srgbClr val="002060"/>
                </a:solidFill>
                <a:latin typeface="UTM Avo" panose="02040603050506020204" pitchFamily="18" charset="0"/>
              </a:rPr>
              <a:t>truyện</a:t>
            </a:r>
            <a:r>
              <a:rPr lang="en-US" sz="3600" dirty="0" smtClean="0">
                <a:solidFill>
                  <a:srgbClr val="002060"/>
                </a:solidFill>
                <a:latin typeface="UTM Avo" panose="02040603050506020204" pitchFamily="18" charset="0"/>
              </a:rPr>
              <a:t>. </a:t>
            </a:r>
            <a:r>
              <a:rPr lang="en-US" sz="3600" dirty="0" err="1" smtClean="0">
                <a:solidFill>
                  <a:srgbClr val="002060"/>
                </a:solidFill>
                <a:latin typeface="UTM Avo" panose="02040603050506020204" pitchFamily="18" charset="0"/>
              </a:rPr>
              <a:t>Hỏi</a:t>
            </a:r>
            <a:r>
              <a:rPr lang="en-US" sz="3600" dirty="0">
                <a:solidFill>
                  <a:srgbClr val="002060"/>
                </a:solidFill>
                <a:latin typeface="UTM Avo" panose="02040603050506020204" pitchFamily="18" charset="0"/>
              </a:rPr>
              <a:t> </a:t>
            </a:r>
            <a:r>
              <a:rPr lang="en-US" sz="3600" dirty="0" err="1" smtClean="0">
                <a:solidFill>
                  <a:srgbClr val="002060"/>
                </a:solidFill>
                <a:latin typeface="UTM Avo" panose="02040603050506020204" pitchFamily="18" charset="0"/>
              </a:rPr>
              <a:t>huyện</a:t>
            </a:r>
            <a:r>
              <a:rPr lang="en-US" sz="3600" dirty="0" smtClean="0">
                <a:solidFill>
                  <a:srgbClr val="002060"/>
                </a:solidFill>
                <a:latin typeface="UTM Avo" panose="02040603050506020204" pitchFamily="18" charset="0"/>
              </a:rPr>
              <a:t> </a:t>
            </a:r>
            <a:r>
              <a:rPr lang="en-US" sz="3600" dirty="0" err="1" smtClean="0">
                <a:solidFill>
                  <a:srgbClr val="002060"/>
                </a:solidFill>
                <a:latin typeface="UTM Avo" panose="02040603050506020204" pitchFamily="18" charset="0"/>
              </a:rPr>
              <a:t>đó</a:t>
            </a:r>
            <a:r>
              <a:rPr lang="en-US" sz="3600" dirty="0" smtClean="0">
                <a:solidFill>
                  <a:srgbClr val="002060"/>
                </a:solidFill>
                <a:latin typeface="UTM Avo" panose="02040603050506020204" pitchFamily="18" charset="0"/>
              </a:rPr>
              <a:t> </a:t>
            </a:r>
            <a:r>
              <a:rPr lang="en-US" sz="3600" dirty="0" err="1" smtClean="0">
                <a:solidFill>
                  <a:srgbClr val="002060"/>
                </a:solidFill>
                <a:latin typeface="UTM Avo" panose="02040603050506020204" pitchFamily="18" charset="0"/>
              </a:rPr>
              <a:t>được</a:t>
            </a:r>
            <a:r>
              <a:rPr lang="en-US" sz="3600" dirty="0" smtClean="0">
                <a:solidFill>
                  <a:srgbClr val="002060"/>
                </a:solidFill>
                <a:latin typeface="UTM Avo" panose="02040603050506020204" pitchFamily="18" charset="0"/>
              </a:rPr>
              <a:t> </a:t>
            </a:r>
            <a:r>
              <a:rPr lang="en-US" sz="3600" dirty="0" err="1" smtClean="0">
                <a:solidFill>
                  <a:srgbClr val="002060"/>
                </a:solidFill>
                <a:latin typeface="UTM Avo" panose="02040603050506020204" pitchFamily="18" charset="0"/>
              </a:rPr>
              <a:t>cấp</a:t>
            </a:r>
            <a:r>
              <a:rPr lang="en-US" sz="3600" dirty="0" smtClean="0">
                <a:solidFill>
                  <a:srgbClr val="002060"/>
                </a:solidFill>
                <a:latin typeface="UTM Avo" panose="02040603050506020204" pitchFamily="18" charset="0"/>
              </a:rPr>
              <a:t> </a:t>
            </a:r>
            <a:r>
              <a:rPr lang="en-US" sz="3600" dirty="0" err="1" smtClean="0">
                <a:solidFill>
                  <a:srgbClr val="002060"/>
                </a:solidFill>
                <a:latin typeface="UTM Avo" panose="02040603050506020204" pitchFamily="18" charset="0"/>
              </a:rPr>
              <a:t>bao</a:t>
            </a:r>
            <a:r>
              <a:rPr lang="en-US" sz="3600" dirty="0" smtClean="0">
                <a:solidFill>
                  <a:srgbClr val="002060"/>
                </a:solidFill>
                <a:latin typeface="UTM Avo" panose="02040603050506020204" pitchFamily="18" charset="0"/>
              </a:rPr>
              <a:t> </a:t>
            </a:r>
            <a:r>
              <a:rPr lang="en-US" sz="3600" dirty="0" err="1" smtClean="0">
                <a:solidFill>
                  <a:srgbClr val="002060"/>
                </a:solidFill>
                <a:latin typeface="UTM Avo" panose="02040603050506020204" pitchFamily="18" charset="0"/>
              </a:rPr>
              <a:t>nhiêu</a:t>
            </a:r>
            <a:r>
              <a:rPr lang="en-US" sz="3600" dirty="0" smtClean="0">
                <a:solidFill>
                  <a:srgbClr val="002060"/>
                </a:solidFill>
                <a:latin typeface="UTM Avo" panose="02040603050506020204" pitchFamily="18" charset="0"/>
              </a:rPr>
              <a:t> </a:t>
            </a:r>
            <a:r>
              <a:rPr lang="en-US" sz="3600" dirty="0" err="1" smtClean="0">
                <a:solidFill>
                  <a:srgbClr val="002060"/>
                </a:solidFill>
                <a:latin typeface="UTM Avo" panose="02040603050506020204" pitchFamily="18" charset="0"/>
              </a:rPr>
              <a:t>quyển</a:t>
            </a:r>
            <a:r>
              <a:rPr lang="en-US" sz="3600" dirty="0" smtClean="0">
                <a:solidFill>
                  <a:srgbClr val="002060"/>
                </a:solidFill>
                <a:latin typeface="UTM Avo" panose="02040603050506020204" pitchFamily="18" charset="0"/>
              </a:rPr>
              <a:t> </a:t>
            </a:r>
            <a:r>
              <a:rPr lang="en-US" sz="3600" dirty="0" err="1" smtClean="0">
                <a:solidFill>
                  <a:srgbClr val="002060"/>
                </a:solidFill>
                <a:latin typeface="UTM Avo" panose="02040603050506020204" pitchFamily="18" charset="0"/>
              </a:rPr>
              <a:t>truyện</a:t>
            </a:r>
            <a:r>
              <a:rPr lang="en-US" sz="3600" dirty="0" smtClean="0">
                <a:solidFill>
                  <a:srgbClr val="002060"/>
                </a:solidFill>
                <a:latin typeface="UTM Avo" panose="02040603050506020204" pitchFamily="18" charset="0"/>
              </a:rPr>
              <a:t>?</a:t>
            </a:r>
            <a:endParaRPr lang="en-US" sz="3600" dirty="0">
              <a:solidFill>
                <a:srgbClr val="002060"/>
              </a:solidFill>
              <a:latin typeface="UTM Avo" panose="02040603050506020204" pitchFamily="18" charset="0"/>
            </a:endParaRPr>
          </a:p>
        </p:txBody>
      </p:sp>
    </p:spTree>
    <p:extLst>
      <p:ext uri="{BB962C8B-B14F-4D97-AF65-F5344CB8AC3E}">
        <p14:creationId xmlns:p14="http://schemas.microsoft.com/office/powerpoint/2010/main" val="337271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Box 4"/>
          <p:cNvSpPr txBox="1">
            <a:spLocks noChangeArrowheads="1"/>
          </p:cNvSpPr>
          <p:nvPr/>
        </p:nvSpPr>
        <p:spPr bwMode="auto">
          <a:xfrm>
            <a:off x="838200" y="1287353"/>
            <a:ext cx="8697311" cy="4339650"/>
          </a:xfrm>
          <a:prstGeom prst="rect">
            <a:avLst/>
          </a:prstGeom>
          <a:noFill/>
          <a:ln w="9525">
            <a:noFill/>
            <a:miter lim="800000"/>
            <a:headEnd/>
            <a:tailEnd/>
          </a:ln>
        </p:spPr>
        <p:txBody>
          <a:bodyPr wrap="square">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sz="2400" b="1" i="0" u="none" strike="noStrike" kern="0" cap="none" spc="0" normalizeH="0" baseline="0" noProof="0" dirty="0" err="1" smtClean="0">
                <a:ln>
                  <a:noFill/>
                </a:ln>
                <a:solidFill>
                  <a:srgbClr val="0000FF"/>
                </a:solidFill>
                <a:effectLst/>
                <a:uLnTx/>
                <a:uFillTx/>
                <a:latin typeface="Arial" charset="0"/>
              </a:rPr>
              <a:t>Bài</a:t>
            </a:r>
            <a:r>
              <a:rPr kumimoji="0" lang="en-US" sz="2400" b="1" i="0" u="none" strike="noStrike" kern="0" cap="none" spc="0" normalizeH="0" baseline="0" noProof="0" dirty="0" smtClean="0">
                <a:ln>
                  <a:noFill/>
                </a:ln>
                <a:solidFill>
                  <a:srgbClr val="0000FF"/>
                </a:solidFill>
                <a:effectLst/>
                <a:uLnTx/>
                <a:uFillTx/>
                <a:latin typeface="Arial" charset="0"/>
              </a:rPr>
              <a:t> </a:t>
            </a:r>
            <a:r>
              <a:rPr kumimoji="0" lang="en-US" sz="2400" b="1" i="0" u="none" strike="noStrike" kern="0" cap="none" spc="0" normalizeH="0" baseline="0" noProof="0" dirty="0" err="1" smtClean="0">
                <a:ln>
                  <a:noFill/>
                </a:ln>
                <a:solidFill>
                  <a:srgbClr val="0000FF"/>
                </a:solidFill>
                <a:effectLst/>
                <a:uLnTx/>
                <a:uFillTx/>
                <a:latin typeface="Arial" charset="0"/>
              </a:rPr>
              <a:t>giải</a:t>
            </a:r>
            <a:endParaRPr kumimoji="0" lang="en-US" sz="2400" b="1" i="0" u="none" strike="noStrike" kern="0" cap="none" spc="0" normalizeH="0" baseline="0" noProof="0" dirty="0" smtClean="0">
              <a:ln>
                <a:noFill/>
              </a:ln>
              <a:solidFill>
                <a:srgbClr val="0000FF"/>
              </a:solidFill>
              <a:effectLst/>
              <a:uLnTx/>
              <a:uFillTx/>
              <a:latin typeface="Arial" charset="0"/>
            </a:endParaRPr>
          </a:p>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sz="2400" b="1" i="0" u="none" strike="noStrike" kern="0" cap="none" spc="0" normalizeH="0" baseline="0" noProof="0" dirty="0" smtClean="0">
                <a:ln>
                  <a:noFill/>
                </a:ln>
                <a:solidFill>
                  <a:srgbClr val="0000FF"/>
                </a:solidFill>
                <a:effectLst/>
                <a:uLnTx/>
                <a:uFillTx/>
                <a:latin typeface="Arial" charset="0"/>
              </a:rPr>
              <a:t>8 </a:t>
            </a:r>
            <a:r>
              <a:rPr kumimoji="0" lang="en-US" sz="2400" b="1" i="0" u="none" strike="noStrike" kern="0" cap="none" spc="0" normalizeH="0" baseline="0" noProof="0" dirty="0" err="1" smtClean="0">
                <a:ln>
                  <a:noFill/>
                </a:ln>
                <a:solidFill>
                  <a:srgbClr val="0000FF"/>
                </a:solidFill>
                <a:effectLst/>
                <a:uLnTx/>
                <a:uFillTx/>
                <a:latin typeface="Arial" charset="0"/>
              </a:rPr>
              <a:t>xã</a:t>
            </a:r>
            <a:r>
              <a:rPr kumimoji="0" lang="en-US" sz="2400" b="1" i="0" u="none" strike="noStrike" kern="0" cap="none" spc="0" normalizeH="0" baseline="0" noProof="0" dirty="0" smtClean="0">
                <a:ln>
                  <a:noFill/>
                </a:ln>
                <a:solidFill>
                  <a:srgbClr val="0000FF"/>
                </a:solidFill>
                <a:effectLst/>
                <a:uLnTx/>
                <a:uFillTx/>
                <a:latin typeface="Arial" charset="0"/>
              </a:rPr>
              <a:t> </a:t>
            </a:r>
            <a:r>
              <a:rPr kumimoji="0" lang="en-US" sz="2400" b="1" i="0" u="none" strike="noStrike" kern="0" cap="none" spc="0" normalizeH="0" baseline="0" noProof="0" dirty="0" err="1" smtClean="0">
                <a:ln>
                  <a:noFill/>
                </a:ln>
                <a:solidFill>
                  <a:srgbClr val="0000FF"/>
                </a:solidFill>
                <a:effectLst/>
                <a:uLnTx/>
                <a:uFillTx/>
                <a:latin typeface="Arial" charset="0"/>
              </a:rPr>
              <a:t>vùng</a:t>
            </a:r>
            <a:r>
              <a:rPr kumimoji="0" lang="en-US" sz="2400" b="1" i="0" u="none" strike="noStrike" kern="0" cap="none" spc="0" normalizeH="0" baseline="0" noProof="0" dirty="0" smtClean="0">
                <a:ln>
                  <a:noFill/>
                </a:ln>
                <a:solidFill>
                  <a:srgbClr val="0000FF"/>
                </a:solidFill>
                <a:effectLst/>
                <a:uLnTx/>
                <a:uFillTx/>
                <a:latin typeface="Arial" charset="0"/>
              </a:rPr>
              <a:t> </a:t>
            </a:r>
            <a:r>
              <a:rPr kumimoji="0" lang="en-US" sz="2400" b="1" i="0" u="none" strike="noStrike" kern="0" cap="none" spc="0" normalizeH="0" baseline="0" noProof="0" dirty="0" err="1" smtClean="0">
                <a:ln>
                  <a:noFill/>
                </a:ln>
                <a:solidFill>
                  <a:srgbClr val="0000FF"/>
                </a:solidFill>
                <a:effectLst/>
                <a:uLnTx/>
                <a:uFillTx/>
                <a:latin typeface="Arial" charset="0"/>
              </a:rPr>
              <a:t>thấp</a:t>
            </a:r>
            <a:r>
              <a:rPr kumimoji="0" lang="en-US" sz="2400" b="1" i="0" u="none" strike="noStrike" kern="0" cap="none" spc="0" normalizeH="0" baseline="0" noProof="0" dirty="0" smtClean="0">
                <a:ln>
                  <a:noFill/>
                </a:ln>
                <a:solidFill>
                  <a:srgbClr val="0000FF"/>
                </a:solidFill>
                <a:effectLst/>
                <a:uLnTx/>
                <a:uFillTx/>
                <a:latin typeface="Arial" charset="0"/>
              </a:rPr>
              <a:t> </a:t>
            </a:r>
            <a:r>
              <a:rPr kumimoji="0" lang="en-US" sz="2400" b="1" i="0" u="none" strike="noStrike" kern="0" cap="none" spc="0" normalizeH="0" baseline="0" noProof="0" dirty="0" err="1" smtClean="0">
                <a:ln>
                  <a:noFill/>
                </a:ln>
                <a:solidFill>
                  <a:srgbClr val="0000FF"/>
                </a:solidFill>
                <a:effectLst/>
                <a:uLnTx/>
                <a:uFillTx/>
                <a:latin typeface="Arial" charset="0"/>
              </a:rPr>
              <a:t>nhận</a:t>
            </a:r>
            <a:r>
              <a:rPr kumimoji="0" lang="en-US" sz="2400" b="1" i="0" u="none" strike="noStrike" kern="0" cap="none" spc="0" normalizeH="0" baseline="0" noProof="0" dirty="0" smtClean="0">
                <a:ln>
                  <a:noFill/>
                </a:ln>
                <a:solidFill>
                  <a:srgbClr val="0000FF"/>
                </a:solidFill>
                <a:effectLst/>
                <a:uLnTx/>
                <a:uFillTx/>
                <a:latin typeface="Arial" charset="0"/>
              </a:rPr>
              <a:t> </a:t>
            </a:r>
            <a:r>
              <a:rPr kumimoji="0" lang="vi-VN" sz="2400" b="1" i="0" u="none" strike="noStrike" kern="0" cap="none" spc="0" normalizeH="0" baseline="0" noProof="0" dirty="0" smtClean="0">
                <a:ln>
                  <a:noFill/>
                </a:ln>
                <a:solidFill>
                  <a:srgbClr val="0000FF"/>
                </a:solidFill>
                <a:effectLst/>
                <a:uLnTx/>
                <a:uFillTx/>
              </a:rPr>
              <a:t>đư</a:t>
            </a:r>
            <a:r>
              <a:rPr kumimoji="0" lang="en-US" sz="2400" b="1" i="0" u="none" strike="noStrike" kern="0" cap="none" spc="0" normalizeH="0" baseline="0" noProof="0" dirty="0" err="1" smtClean="0">
                <a:ln>
                  <a:noFill/>
                </a:ln>
                <a:solidFill>
                  <a:srgbClr val="0000FF"/>
                </a:solidFill>
                <a:effectLst/>
                <a:uLnTx/>
                <a:uFillTx/>
                <a:latin typeface="Arial" charset="0"/>
              </a:rPr>
              <a:t>ợc</a:t>
            </a:r>
            <a:r>
              <a:rPr kumimoji="0" lang="en-US" sz="2400" b="1" i="0" u="none" strike="noStrike" kern="0" cap="none" spc="0" normalizeH="0" baseline="0" noProof="0" dirty="0" smtClean="0">
                <a:ln>
                  <a:noFill/>
                </a:ln>
                <a:solidFill>
                  <a:srgbClr val="0000FF"/>
                </a:solidFill>
                <a:effectLst/>
                <a:uLnTx/>
                <a:uFillTx/>
                <a:latin typeface="Arial" charset="0"/>
              </a:rPr>
              <a:t> </a:t>
            </a:r>
            <a:r>
              <a:rPr kumimoji="0" lang="en-US" sz="2400" b="1" i="0" u="none" strike="noStrike" kern="0" cap="none" spc="0" normalizeH="0" baseline="0" noProof="0" dirty="0" err="1" smtClean="0">
                <a:ln>
                  <a:noFill/>
                </a:ln>
                <a:solidFill>
                  <a:srgbClr val="0000FF"/>
                </a:solidFill>
                <a:effectLst/>
                <a:uLnTx/>
                <a:uFillTx/>
                <a:latin typeface="Arial" charset="0"/>
              </a:rPr>
              <a:t>số</a:t>
            </a:r>
            <a:r>
              <a:rPr kumimoji="0" lang="en-US" sz="2400" b="1" i="0" u="none" strike="noStrike" kern="0" cap="none" spc="0" normalizeH="0" baseline="0" noProof="0" dirty="0" smtClean="0">
                <a:ln>
                  <a:noFill/>
                </a:ln>
                <a:solidFill>
                  <a:srgbClr val="0000FF"/>
                </a:solidFill>
                <a:effectLst/>
                <a:uLnTx/>
                <a:uFillTx/>
                <a:latin typeface="Arial" charset="0"/>
              </a:rPr>
              <a:t> </a:t>
            </a:r>
            <a:r>
              <a:rPr kumimoji="0" lang="en-US" sz="2400" b="1" i="0" u="none" strike="noStrike" kern="0" cap="none" spc="0" normalizeH="0" baseline="0" noProof="0" dirty="0" err="1" smtClean="0">
                <a:ln>
                  <a:noFill/>
                </a:ln>
                <a:solidFill>
                  <a:srgbClr val="0000FF"/>
                </a:solidFill>
                <a:effectLst/>
                <a:uLnTx/>
                <a:uFillTx/>
                <a:latin typeface="Arial" charset="0"/>
              </a:rPr>
              <a:t>quyển</a:t>
            </a:r>
            <a:r>
              <a:rPr kumimoji="0" lang="en-US" sz="2400" b="1" i="0" u="none" strike="noStrike" kern="0" cap="none" spc="0" normalizeH="0" baseline="0" noProof="0" dirty="0" smtClean="0">
                <a:ln>
                  <a:noFill/>
                </a:ln>
                <a:solidFill>
                  <a:srgbClr val="0000FF"/>
                </a:solidFill>
                <a:effectLst/>
                <a:uLnTx/>
                <a:uFillTx/>
                <a:latin typeface="Arial" charset="0"/>
              </a:rPr>
              <a:t> </a:t>
            </a:r>
            <a:r>
              <a:rPr kumimoji="0" lang="en-US" sz="2400" b="1" i="0" u="none" strike="noStrike" kern="0" cap="none" spc="0" normalizeH="0" baseline="0" noProof="0" dirty="0" err="1" smtClean="0">
                <a:ln>
                  <a:noFill/>
                </a:ln>
                <a:solidFill>
                  <a:srgbClr val="0000FF"/>
                </a:solidFill>
                <a:effectLst/>
                <a:uLnTx/>
                <a:uFillTx/>
                <a:latin typeface="Arial" charset="0"/>
              </a:rPr>
              <a:t>truyện</a:t>
            </a:r>
            <a:r>
              <a:rPr kumimoji="0" lang="en-US" sz="2400" b="1" i="0" u="none" strike="noStrike" kern="0" cap="none" spc="0" normalizeH="0" baseline="0" noProof="0" dirty="0" smtClean="0">
                <a:ln>
                  <a:noFill/>
                </a:ln>
                <a:solidFill>
                  <a:srgbClr val="0000FF"/>
                </a:solidFill>
                <a:effectLst/>
                <a:uLnTx/>
                <a:uFillTx/>
                <a:latin typeface="Arial" charset="0"/>
              </a:rPr>
              <a:t> </a:t>
            </a:r>
            <a:r>
              <a:rPr kumimoji="0" lang="en-US" sz="2400" b="1" i="0" u="none" strike="noStrike" kern="0" cap="none" spc="0" normalizeH="0" baseline="0" noProof="0" dirty="0" err="1" smtClean="0">
                <a:ln>
                  <a:noFill/>
                </a:ln>
                <a:solidFill>
                  <a:srgbClr val="0000FF"/>
                </a:solidFill>
                <a:effectLst/>
                <a:uLnTx/>
                <a:uFillTx/>
                <a:latin typeface="Arial" charset="0"/>
              </a:rPr>
              <a:t>là</a:t>
            </a:r>
            <a:r>
              <a:rPr kumimoji="0" lang="en-US" sz="2400" b="1" i="0" u="none" strike="noStrike" kern="0" cap="none" spc="0" normalizeH="0" baseline="0" noProof="0" dirty="0" smtClean="0">
                <a:ln>
                  <a:noFill/>
                </a:ln>
                <a:solidFill>
                  <a:srgbClr val="0000FF"/>
                </a:solidFill>
                <a:effectLst/>
                <a:uLnTx/>
                <a:uFillTx/>
                <a:latin typeface="Arial" charset="0"/>
              </a:rPr>
              <a:t>:</a:t>
            </a:r>
          </a:p>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sz="2400" b="1" i="0" u="none" strike="noStrike" kern="0" cap="none" spc="0" normalizeH="0" baseline="0" noProof="0" dirty="0" smtClean="0">
                <a:ln>
                  <a:noFill/>
                </a:ln>
                <a:solidFill>
                  <a:srgbClr val="0000FF"/>
                </a:solidFill>
                <a:effectLst/>
                <a:uLnTx/>
                <a:uFillTx/>
                <a:latin typeface="Arial" charset="0"/>
              </a:rPr>
              <a:t>8 x 850 = 6800 (</a:t>
            </a:r>
            <a:r>
              <a:rPr kumimoji="0" lang="en-US" sz="2400" b="1" i="0" u="none" strike="noStrike" kern="0" cap="none" spc="0" normalizeH="0" baseline="0" noProof="0" dirty="0" err="1" smtClean="0">
                <a:ln>
                  <a:noFill/>
                </a:ln>
                <a:solidFill>
                  <a:srgbClr val="0000FF"/>
                </a:solidFill>
                <a:effectLst/>
                <a:uLnTx/>
                <a:uFillTx/>
                <a:latin typeface="Arial" charset="0"/>
              </a:rPr>
              <a:t>quyển</a:t>
            </a:r>
            <a:r>
              <a:rPr kumimoji="0" lang="en-US" sz="2400" b="1" i="0" u="none" strike="noStrike" kern="0" cap="none" spc="0" normalizeH="0" baseline="0" noProof="0" dirty="0" smtClean="0">
                <a:ln>
                  <a:noFill/>
                </a:ln>
                <a:solidFill>
                  <a:srgbClr val="0000FF"/>
                </a:solidFill>
                <a:effectLst/>
                <a:uLnTx/>
                <a:uFillTx/>
                <a:latin typeface="Arial" charset="0"/>
              </a:rPr>
              <a:t>)</a:t>
            </a:r>
          </a:p>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sz="2400" b="1" i="0" u="none" strike="noStrike" kern="0" cap="none" spc="0" normalizeH="0" baseline="0" noProof="0" dirty="0" smtClean="0">
                <a:ln>
                  <a:noFill/>
                </a:ln>
                <a:solidFill>
                  <a:srgbClr val="0000FF"/>
                </a:solidFill>
                <a:effectLst/>
                <a:uLnTx/>
                <a:uFillTx/>
                <a:latin typeface="Arial" charset="0"/>
              </a:rPr>
              <a:t>9 </a:t>
            </a:r>
            <a:r>
              <a:rPr kumimoji="0" lang="en-US" sz="2400" b="1" i="0" u="none" strike="noStrike" kern="0" cap="none" spc="0" normalizeH="0" baseline="0" noProof="0" dirty="0" err="1" smtClean="0">
                <a:ln>
                  <a:noFill/>
                </a:ln>
                <a:solidFill>
                  <a:srgbClr val="0000FF"/>
                </a:solidFill>
                <a:effectLst/>
                <a:uLnTx/>
                <a:uFillTx/>
                <a:latin typeface="Arial" charset="0"/>
              </a:rPr>
              <a:t>xã</a:t>
            </a:r>
            <a:r>
              <a:rPr kumimoji="0" lang="en-US" sz="2400" b="1" i="0" u="none" strike="noStrike" kern="0" cap="none" spc="0" normalizeH="0" baseline="0" noProof="0" dirty="0" smtClean="0">
                <a:ln>
                  <a:noFill/>
                </a:ln>
                <a:solidFill>
                  <a:srgbClr val="0000FF"/>
                </a:solidFill>
                <a:effectLst/>
                <a:uLnTx/>
                <a:uFillTx/>
                <a:latin typeface="Arial" charset="0"/>
              </a:rPr>
              <a:t> </a:t>
            </a:r>
            <a:r>
              <a:rPr kumimoji="0" lang="en-US" sz="2400" b="1" i="0" u="none" strike="noStrike" kern="0" cap="none" spc="0" normalizeH="0" baseline="0" noProof="0" dirty="0" err="1" smtClean="0">
                <a:ln>
                  <a:noFill/>
                </a:ln>
                <a:solidFill>
                  <a:srgbClr val="0000FF"/>
                </a:solidFill>
                <a:effectLst/>
                <a:uLnTx/>
                <a:uFillTx/>
                <a:latin typeface="Arial" charset="0"/>
              </a:rPr>
              <a:t>vùng</a:t>
            </a:r>
            <a:r>
              <a:rPr kumimoji="0" lang="en-US" sz="2400" b="1" i="0" u="none" strike="noStrike" kern="0" cap="none" spc="0" normalizeH="0" baseline="0" noProof="0" dirty="0" smtClean="0">
                <a:ln>
                  <a:noFill/>
                </a:ln>
                <a:solidFill>
                  <a:srgbClr val="0000FF"/>
                </a:solidFill>
                <a:effectLst/>
                <a:uLnTx/>
                <a:uFillTx/>
                <a:latin typeface="Arial" charset="0"/>
              </a:rPr>
              <a:t> </a:t>
            </a:r>
            <a:r>
              <a:rPr kumimoji="0" lang="en-US" sz="2400" b="1" i="0" u="none" strike="noStrike" kern="0" cap="none" spc="0" normalizeH="0" baseline="0" noProof="0" dirty="0" err="1" smtClean="0">
                <a:ln>
                  <a:noFill/>
                </a:ln>
                <a:solidFill>
                  <a:srgbClr val="0000FF"/>
                </a:solidFill>
                <a:effectLst/>
                <a:uLnTx/>
                <a:uFillTx/>
                <a:latin typeface="Arial" charset="0"/>
              </a:rPr>
              <a:t>cao</a:t>
            </a:r>
            <a:r>
              <a:rPr kumimoji="0" lang="en-US" sz="2400" b="1" i="0" u="none" strike="noStrike" kern="0" cap="none" spc="0" normalizeH="0" baseline="0" noProof="0" dirty="0" smtClean="0">
                <a:ln>
                  <a:noFill/>
                </a:ln>
                <a:solidFill>
                  <a:srgbClr val="0000FF"/>
                </a:solidFill>
                <a:effectLst/>
                <a:uLnTx/>
                <a:uFillTx/>
                <a:latin typeface="Arial" charset="0"/>
              </a:rPr>
              <a:t> </a:t>
            </a:r>
            <a:r>
              <a:rPr kumimoji="0" lang="en-US" sz="2400" b="1" i="0" u="none" strike="noStrike" kern="0" cap="none" spc="0" normalizeH="0" baseline="0" noProof="0" dirty="0" err="1" smtClean="0">
                <a:ln>
                  <a:noFill/>
                </a:ln>
                <a:solidFill>
                  <a:srgbClr val="0000FF"/>
                </a:solidFill>
                <a:effectLst/>
                <a:uLnTx/>
                <a:uFillTx/>
                <a:latin typeface="Arial" charset="0"/>
              </a:rPr>
              <a:t>nhận</a:t>
            </a:r>
            <a:r>
              <a:rPr kumimoji="0" lang="en-US" sz="2400" b="1" i="0" u="none" strike="noStrike" kern="0" cap="none" spc="0" normalizeH="0" baseline="0" noProof="0" dirty="0" smtClean="0">
                <a:ln>
                  <a:noFill/>
                </a:ln>
                <a:solidFill>
                  <a:srgbClr val="0000FF"/>
                </a:solidFill>
                <a:effectLst/>
                <a:uLnTx/>
                <a:uFillTx/>
                <a:latin typeface="Arial" charset="0"/>
              </a:rPr>
              <a:t> </a:t>
            </a:r>
            <a:r>
              <a:rPr kumimoji="0" lang="vi-VN" sz="2400" b="1" i="0" u="none" strike="noStrike" kern="0" cap="none" spc="0" normalizeH="0" baseline="0" noProof="0" dirty="0" smtClean="0">
                <a:ln>
                  <a:noFill/>
                </a:ln>
                <a:solidFill>
                  <a:srgbClr val="0000FF"/>
                </a:solidFill>
                <a:effectLst/>
                <a:uLnTx/>
                <a:uFillTx/>
              </a:rPr>
              <a:t>đư</a:t>
            </a:r>
            <a:r>
              <a:rPr kumimoji="0" lang="en-US" sz="2400" b="1" i="0" u="none" strike="noStrike" kern="0" cap="none" spc="0" normalizeH="0" baseline="0" noProof="0" dirty="0" err="1" smtClean="0">
                <a:ln>
                  <a:noFill/>
                </a:ln>
                <a:solidFill>
                  <a:srgbClr val="0000FF"/>
                </a:solidFill>
                <a:effectLst/>
                <a:uLnTx/>
                <a:uFillTx/>
                <a:latin typeface="Arial" charset="0"/>
              </a:rPr>
              <a:t>ợc</a:t>
            </a:r>
            <a:r>
              <a:rPr kumimoji="0" lang="en-US" sz="2400" b="1" i="0" u="none" strike="noStrike" kern="0" cap="none" spc="0" normalizeH="0" baseline="0" noProof="0" dirty="0" smtClean="0">
                <a:ln>
                  <a:noFill/>
                </a:ln>
                <a:solidFill>
                  <a:srgbClr val="0000FF"/>
                </a:solidFill>
                <a:effectLst/>
                <a:uLnTx/>
                <a:uFillTx/>
                <a:latin typeface="Arial" charset="0"/>
              </a:rPr>
              <a:t> </a:t>
            </a:r>
            <a:r>
              <a:rPr kumimoji="0" lang="en-US" sz="2400" b="1" i="0" u="none" strike="noStrike" kern="0" cap="none" spc="0" normalizeH="0" baseline="0" noProof="0" dirty="0" err="1" smtClean="0">
                <a:ln>
                  <a:noFill/>
                </a:ln>
                <a:solidFill>
                  <a:srgbClr val="0000FF"/>
                </a:solidFill>
                <a:effectLst/>
                <a:uLnTx/>
                <a:uFillTx/>
                <a:latin typeface="Arial" charset="0"/>
              </a:rPr>
              <a:t>số</a:t>
            </a:r>
            <a:r>
              <a:rPr kumimoji="0" lang="en-US" sz="2400" b="1" i="0" u="none" strike="noStrike" kern="0" cap="none" spc="0" normalizeH="0" baseline="0" noProof="0" dirty="0" smtClean="0">
                <a:ln>
                  <a:noFill/>
                </a:ln>
                <a:solidFill>
                  <a:srgbClr val="0000FF"/>
                </a:solidFill>
                <a:effectLst/>
                <a:uLnTx/>
                <a:uFillTx/>
                <a:latin typeface="Arial" charset="0"/>
              </a:rPr>
              <a:t> </a:t>
            </a:r>
            <a:r>
              <a:rPr kumimoji="0" lang="en-US" sz="2400" b="1" i="0" u="none" strike="noStrike" kern="0" cap="none" spc="0" normalizeH="0" baseline="0" noProof="0" dirty="0" err="1" smtClean="0">
                <a:ln>
                  <a:noFill/>
                </a:ln>
                <a:solidFill>
                  <a:srgbClr val="0000FF"/>
                </a:solidFill>
                <a:effectLst/>
                <a:uLnTx/>
                <a:uFillTx/>
                <a:latin typeface="Arial" charset="0"/>
              </a:rPr>
              <a:t>quyển</a:t>
            </a:r>
            <a:r>
              <a:rPr kumimoji="0" lang="en-US" sz="2400" b="1" i="0" u="none" strike="noStrike" kern="0" cap="none" spc="0" normalizeH="0" baseline="0" noProof="0" dirty="0" smtClean="0">
                <a:ln>
                  <a:noFill/>
                </a:ln>
                <a:solidFill>
                  <a:srgbClr val="0000FF"/>
                </a:solidFill>
                <a:effectLst/>
                <a:uLnTx/>
                <a:uFillTx/>
                <a:latin typeface="Arial" charset="0"/>
              </a:rPr>
              <a:t> </a:t>
            </a:r>
            <a:r>
              <a:rPr kumimoji="0" lang="en-US" sz="2400" b="1" i="0" u="none" strike="noStrike" kern="0" cap="none" spc="0" normalizeH="0" baseline="0" noProof="0" dirty="0" err="1" smtClean="0">
                <a:ln>
                  <a:noFill/>
                </a:ln>
                <a:solidFill>
                  <a:srgbClr val="0000FF"/>
                </a:solidFill>
                <a:effectLst/>
                <a:uLnTx/>
                <a:uFillTx/>
                <a:latin typeface="Arial" charset="0"/>
              </a:rPr>
              <a:t>truyện</a:t>
            </a:r>
            <a:r>
              <a:rPr kumimoji="0" lang="en-US" sz="2400" b="1" i="0" u="none" strike="noStrike" kern="0" cap="none" spc="0" normalizeH="0" baseline="0" noProof="0" dirty="0" smtClean="0">
                <a:ln>
                  <a:noFill/>
                </a:ln>
                <a:solidFill>
                  <a:srgbClr val="0000FF"/>
                </a:solidFill>
                <a:effectLst/>
                <a:uLnTx/>
                <a:uFillTx/>
                <a:latin typeface="Arial" charset="0"/>
              </a:rPr>
              <a:t> </a:t>
            </a:r>
            <a:r>
              <a:rPr kumimoji="0" lang="en-US" sz="2400" b="1" i="0" u="none" strike="noStrike" kern="0" cap="none" spc="0" normalizeH="0" baseline="0" noProof="0" dirty="0" err="1" smtClean="0">
                <a:ln>
                  <a:noFill/>
                </a:ln>
                <a:solidFill>
                  <a:srgbClr val="0000FF"/>
                </a:solidFill>
                <a:effectLst/>
                <a:uLnTx/>
                <a:uFillTx/>
                <a:latin typeface="Arial" charset="0"/>
              </a:rPr>
              <a:t>là</a:t>
            </a:r>
            <a:r>
              <a:rPr kumimoji="0" lang="en-US" sz="2400" b="1" i="0" u="none" strike="noStrike" kern="0" cap="none" spc="0" normalizeH="0" baseline="0" noProof="0" dirty="0" smtClean="0">
                <a:ln>
                  <a:noFill/>
                </a:ln>
                <a:solidFill>
                  <a:srgbClr val="0000FF"/>
                </a:solidFill>
                <a:effectLst/>
                <a:uLnTx/>
                <a:uFillTx/>
                <a:latin typeface="Arial" charset="0"/>
              </a:rPr>
              <a:t>:</a:t>
            </a:r>
          </a:p>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sz="2400" b="1" i="0" u="none" strike="noStrike" kern="0" cap="none" spc="0" normalizeH="0" baseline="0" noProof="0" dirty="0" smtClean="0">
                <a:ln>
                  <a:noFill/>
                </a:ln>
                <a:solidFill>
                  <a:srgbClr val="0000FF"/>
                </a:solidFill>
                <a:effectLst/>
                <a:uLnTx/>
                <a:uFillTx/>
                <a:latin typeface="Arial" charset="0"/>
              </a:rPr>
              <a:t>9 x 980 = 8820 (</a:t>
            </a:r>
            <a:r>
              <a:rPr kumimoji="0" lang="en-US" sz="2400" b="1" i="0" u="none" strike="noStrike" kern="0" cap="none" spc="0" normalizeH="0" baseline="0" noProof="0" dirty="0" err="1" smtClean="0">
                <a:ln>
                  <a:noFill/>
                </a:ln>
                <a:solidFill>
                  <a:srgbClr val="0000FF"/>
                </a:solidFill>
                <a:effectLst/>
                <a:uLnTx/>
                <a:uFillTx/>
                <a:latin typeface="Arial" charset="0"/>
              </a:rPr>
              <a:t>quyển</a:t>
            </a:r>
            <a:r>
              <a:rPr kumimoji="0" lang="en-US" sz="2400" b="1" i="0" u="none" strike="noStrike" kern="0" cap="none" spc="0" normalizeH="0" baseline="0" noProof="0" dirty="0" smtClean="0">
                <a:ln>
                  <a:noFill/>
                </a:ln>
                <a:solidFill>
                  <a:srgbClr val="0000FF"/>
                </a:solidFill>
                <a:effectLst/>
                <a:uLnTx/>
                <a:uFillTx/>
                <a:latin typeface="Arial" charset="0"/>
              </a:rPr>
              <a:t>)</a:t>
            </a:r>
          </a:p>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sz="2400" b="1" i="0" u="none" strike="noStrike" kern="0" cap="none" spc="0" normalizeH="0" baseline="0" noProof="0" dirty="0" err="1" smtClean="0">
                <a:ln>
                  <a:noFill/>
                </a:ln>
                <a:solidFill>
                  <a:srgbClr val="0000FF"/>
                </a:solidFill>
                <a:effectLst/>
                <a:uLnTx/>
                <a:uFillTx/>
                <a:latin typeface="Arial" charset="0"/>
              </a:rPr>
              <a:t>Huyện</a:t>
            </a:r>
            <a:r>
              <a:rPr kumimoji="0" lang="en-US" sz="2400" b="1" i="0" u="none" strike="noStrike" kern="0" cap="none" spc="0" normalizeH="0" baseline="0" noProof="0" dirty="0" smtClean="0">
                <a:ln>
                  <a:noFill/>
                </a:ln>
                <a:solidFill>
                  <a:srgbClr val="0000FF"/>
                </a:solidFill>
                <a:effectLst/>
                <a:uLnTx/>
                <a:uFillTx/>
                <a:latin typeface="Arial" charset="0"/>
              </a:rPr>
              <a:t> </a:t>
            </a:r>
            <a:r>
              <a:rPr kumimoji="0" lang="en-US" sz="2400" b="1" i="0" u="none" strike="noStrike" kern="0" cap="none" spc="0" normalizeH="0" baseline="0" noProof="0" dirty="0" err="1" smtClean="0">
                <a:ln>
                  <a:noFill/>
                </a:ln>
                <a:solidFill>
                  <a:srgbClr val="0000FF"/>
                </a:solidFill>
                <a:effectLst/>
                <a:uLnTx/>
                <a:uFillTx/>
                <a:latin typeface="Arial" charset="0"/>
              </a:rPr>
              <a:t>miền</a:t>
            </a:r>
            <a:r>
              <a:rPr kumimoji="0" lang="en-US" sz="2400" b="1" i="0" u="none" strike="noStrike" kern="0" cap="none" spc="0" normalizeH="0" baseline="0" noProof="0" dirty="0" smtClean="0">
                <a:ln>
                  <a:noFill/>
                </a:ln>
                <a:solidFill>
                  <a:srgbClr val="0000FF"/>
                </a:solidFill>
                <a:effectLst/>
                <a:uLnTx/>
                <a:uFillTx/>
                <a:latin typeface="Arial" charset="0"/>
              </a:rPr>
              <a:t> </a:t>
            </a:r>
            <a:r>
              <a:rPr kumimoji="0" lang="en-US" sz="2400" b="1" i="0" u="none" strike="noStrike" kern="0" cap="none" spc="0" normalizeH="0" baseline="0" noProof="0" dirty="0" err="1" smtClean="0">
                <a:ln>
                  <a:noFill/>
                </a:ln>
                <a:solidFill>
                  <a:srgbClr val="0000FF"/>
                </a:solidFill>
                <a:effectLst/>
                <a:uLnTx/>
                <a:uFillTx/>
                <a:latin typeface="Arial" charset="0"/>
              </a:rPr>
              <a:t>núi</a:t>
            </a:r>
            <a:r>
              <a:rPr kumimoji="0" lang="en-US" sz="2400" b="1" i="0" u="none" strike="noStrike" kern="0" cap="none" spc="0" normalizeH="0" baseline="0" noProof="0" dirty="0" smtClean="0">
                <a:ln>
                  <a:noFill/>
                </a:ln>
                <a:solidFill>
                  <a:srgbClr val="0000FF"/>
                </a:solidFill>
                <a:effectLst/>
                <a:uLnTx/>
                <a:uFillTx/>
                <a:latin typeface="Arial" charset="0"/>
              </a:rPr>
              <a:t> </a:t>
            </a:r>
            <a:r>
              <a:rPr kumimoji="0" lang="vi-VN" sz="2400" b="1" i="0" u="none" strike="noStrike" kern="0" cap="none" spc="0" normalizeH="0" baseline="0" noProof="0" dirty="0" smtClean="0">
                <a:ln>
                  <a:noFill/>
                </a:ln>
                <a:solidFill>
                  <a:srgbClr val="0000FF"/>
                </a:solidFill>
                <a:effectLst/>
                <a:uLnTx/>
                <a:uFillTx/>
              </a:rPr>
              <a:t>đ</a:t>
            </a:r>
            <a:r>
              <a:rPr kumimoji="0" lang="en-US" sz="2400" b="1" i="0" u="none" strike="noStrike" kern="0" cap="none" spc="0" normalizeH="0" baseline="0" noProof="0" dirty="0" smtClean="0">
                <a:ln>
                  <a:noFill/>
                </a:ln>
                <a:solidFill>
                  <a:srgbClr val="0000FF"/>
                </a:solidFill>
                <a:effectLst/>
                <a:uLnTx/>
                <a:uFillTx/>
                <a:latin typeface="Arial" charset="0"/>
              </a:rPr>
              <a:t>ó </a:t>
            </a:r>
            <a:r>
              <a:rPr kumimoji="0" lang="en-US" sz="2400" b="1" i="0" u="none" strike="noStrike" kern="0" cap="none" spc="0" normalizeH="0" baseline="0" noProof="0" dirty="0" err="1" smtClean="0">
                <a:ln>
                  <a:noFill/>
                </a:ln>
                <a:solidFill>
                  <a:srgbClr val="0000FF"/>
                </a:solidFill>
                <a:effectLst/>
                <a:uLnTx/>
                <a:uFillTx/>
                <a:latin typeface="Arial" charset="0"/>
              </a:rPr>
              <a:t>nhận</a:t>
            </a:r>
            <a:r>
              <a:rPr kumimoji="0" lang="en-US" sz="2400" b="1" i="0" u="none" strike="noStrike" kern="0" cap="none" spc="0" normalizeH="0" baseline="0" noProof="0" dirty="0" smtClean="0">
                <a:ln>
                  <a:noFill/>
                </a:ln>
                <a:solidFill>
                  <a:srgbClr val="0000FF"/>
                </a:solidFill>
                <a:effectLst/>
                <a:uLnTx/>
                <a:uFillTx/>
                <a:latin typeface="Arial" charset="0"/>
              </a:rPr>
              <a:t> </a:t>
            </a:r>
            <a:r>
              <a:rPr kumimoji="0" lang="vi-VN" sz="2400" b="1" i="0" u="none" strike="noStrike" kern="0" cap="none" spc="0" normalizeH="0" baseline="0" noProof="0" dirty="0" smtClean="0">
                <a:ln>
                  <a:noFill/>
                </a:ln>
                <a:solidFill>
                  <a:srgbClr val="0000FF"/>
                </a:solidFill>
                <a:effectLst/>
                <a:uLnTx/>
                <a:uFillTx/>
              </a:rPr>
              <a:t>đư</a:t>
            </a:r>
            <a:r>
              <a:rPr kumimoji="0" lang="en-US" sz="2400" b="1" i="0" u="none" strike="noStrike" kern="0" cap="none" spc="0" normalizeH="0" baseline="0" noProof="0" dirty="0" err="1" smtClean="0">
                <a:ln>
                  <a:noFill/>
                </a:ln>
                <a:solidFill>
                  <a:srgbClr val="0000FF"/>
                </a:solidFill>
                <a:effectLst/>
                <a:uLnTx/>
                <a:uFillTx/>
                <a:latin typeface="Arial" charset="0"/>
              </a:rPr>
              <a:t>ợc</a:t>
            </a:r>
            <a:r>
              <a:rPr kumimoji="0" lang="en-US" sz="2400" b="1" i="0" u="none" strike="noStrike" kern="0" cap="none" spc="0" normalizeH="0" baseline="0" noProof="0" dirty="0" smtClean="0">
                <a:ln>
                  <a:noFill/>
                </a:ln>
                <a:solidFill>
                  <a:srgbClr val="0000FF"/>
                </a:solidFill>
                <a:effectLst/>
                <a:uLnTx/>
                <a:uFillTx/>
                <a:latin typeface="Arial" charset="0"/>
              </a:rPr>
              <a:t> </a:t>
            </a:r>
            <a:r>
              <a:rPr kumimoji="0" lang="en-US" sz="2400" b="1" i="0" u="none" strike="noStrike" kern="0" cap="none" spc="0" normalizeH="0" baseline="0" noProof="0" dirty="0" err="1" smtClean="0">
                <a:ln>
                  <a:noFill/>
                </a:ln>
                <a:solidFill>
                  <a:srgbClr val="0000FF"/>
                </a:solidFill>
                <a:effectLst/>
                <a:uLnTx/>
                <a:uFillTx/>
                <a:latin typeface="Arial" charset="0"/>
              </a:rPr>
              <a:t>số</a:t>
            </a:r>
            <a:r>
              <a:rPr kumimoji="0" lang="en-US" sz="2400" b="1" i="0" u="none" strike="noStrike" kern="0" cap="none" spc="0" normalizeH="0" baseline="0" noProof="0" dirty="0" smtClean="0">
                <a:ln>
                  <a:noFill/>
                </a:ln>
                <a:solidFill>
                  <a:srgbClr val="0000FF"/>
                </a:solidFill>
                <a:effectLst/>
                <a:uLnTx/>
                <a:uFillTx/>
                <a:latin typeface="Arial" charset="0"/>
              </a:rPr>
              <a:t> </a:t>
            </a:r>
            <a:r>
              <a:rPr kumimoji="0" lang="en-US" sz="2400" b="1" i="0" u="none" strike="noStrike" kern="0" cap="none" spc="0" normalizeH="0" baseline="0" noProof="0" dirty="0" err="1" smtClean="0">
                <a:ln>
                  <a:noFill/>
                </a:ln>
                <a:solidFill>
                  <a:srgbClr val="0000FF"/>
                </a:solidFill>
                <a:effectLst/>
                <a:uLnTx/>
                <a:uFillTx/>
                <a:latin typeface="Arial" charset="0"/>
              </a:rPr>
              <a:t>quyển</a:t>
            </a:r>
            <a:r>
              <a:rPr kumimoji="0" lang="en-US" sz="2400" b="1" i="0" u="none" strike="noStrike" kern="0" cap="none" spc="0" normalizeH="0" baseline="0" noProof="0" dirty="0" smtClean="0">
                <a:ln>
                  <a:noFill/>
                </a:ln>
                <a:solidFill>
                  <a:srgbClr val="0000FF"/>
                </a:solidFill>
                <a:effectLst/>
                <a:uLnTx/>
                <a:uFillTx/>
                <a:latin typeface="Arial" charset="0"/>
              </a:rPr>
              <a:t> </a:t>
            </a:r>
            <a:r>
              <a:rPr kumimoji="0" lang="en-US" sz="2400" b="1" i="0" u="none" strike="noStrike" kern="0" cap="none" spc="0" normalizeH="0" baseline="0" noProof="0" dirty="0" err="1" smtClean="0">
                <a:ln>
                  <a:noFill/>
                </a:ln>
                <a:solidFill>
                  <a:srgbClr val="0000FF"/>
                </a:solidFill>
                <a:effectLst/>
                <a:uLnTx/>
                <a:uFillTx/>
                <a:latin typeface="Arial" charset="0"/>
              </a:rPr>
              <a:t>truyện</a:t>
            </a:r>
            <a:r>
              <a:rPr kumimoji="0" lang="en-US" sz="2400" b="1" i="0" u="none" strike="noStrike" kern="0" cap="none" spc="0" normalizeH="0" baseline="0" noProof="0" dirty="0" smtClean="0">
                <a:ln>
                  <a:noFill/>
                </a:ln>
                <a:solidFill>
                  <a:srgbClr val="0000FF"/>
                </a:solidFill>
                <a:effectLst/>
                <a:uLnTx/>
                <a:uFillTx/>
                <a:latin typeface="Arial" charset="0"/>
              </a:rPr>
              <a:t> </a:t>
            </a:r>
            <a:r>
              <a:rPr kumimoji="0" lang="en-US" sz="2400" b="1" i="0" u="none" strike="noStrike" kern="0" cap="none" spc="0" normalizeH="0" baseline="0" noProof="0" dirty="0" err="1" smtClean="0">
                <a:ln>
                  <a:noFill/>
                </a:ln>
                <a:solidFill>
                  <a:srgbClr val="0000FF"/>
                </a:solidFill>
                <a:effectLst/>
                <a:uLnTx/>
                <a:uFillTx/>
                <a:latin typeface="Arial" charset="0"/>
              </a:rPr>
              <a:t>là</a:t>
            </a:r>
            <a:r>
              <a:rPr kumimoji="0" lang="en-US" sz="2400" b="1" i="0" u="none" strike="noStrike" kern="0" cap="none" spc="0" normalizeH="0" baseline="0" noProof="0" dirty="0" smtClean="0">
                <a:ln>
                  <a:noFill/>
                </a:ln>
                <a:solidFill>
                  <a:srgbClr val="0000FF"/>
                </a:solidFill>
                <a:effectLst/>
                <a:uLnTx/>
                <a:uFillTx/>
                <a:latin typeface="Arial" charset="0"/>
              </a:rPr>
              <a:t>:</a:t>
            </a:r>
          </a:p>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sz="2400" b="1" i="0" u="none" strike="noStrike" kern="0" cap="none" spc="0" normalizeH="0" baseline="0" noProof="0" dirty="0" smtClean="0">
                <a:ln>
                  <a:noFill/>
                </a:ln>
                <a:solidFill>
                  <a:srgbClr val="0000FF"/>
                </a:solidFill>
                <a:effectLst/>
                <a:uLnTx/>
                <a:uFillTx/>
                <a:latin typeface="Arial" charset="0"/>
              </a:rPr>
              <a:t>6800 + 8820 = 15620 ( </a:t>
            </a:r>
            <a:r>
              <a:rPr kumimoji="0" lang="en-US" sz="2400" b="1" i="0" u="none" strike="noStrike" kern="0" cap="none" spc="0" normalizeH="0" baseline="0" noProof="0" dirty="0" err="1" smtClean="0">
                <a:ln>
                  <a:noFill/>
                </a:ln>
                <a:solidFill>
                  <a:srgbClr val="0000FF"/>
                </a:solidFill>
                <a:effectLst/>
                <a:uLnTx/>
                <a:uFillTx/>
                <a:latin typeface="Arial" charset="0"/>
              </a:rPr>
              <a:t>quyển</a:t>
            </a:r>
            <a:r>
              <a:rPr kumimoji="0" lang="en-US" sz="2400" b="1" i="0" u="none" strike="noStrike" kern="0" cap="none" spc="0" normalizeH="0" baseline="0" noProof="0" dirty="0" smtClean="0">
                <a:ln>
                  <a:noFill/>
                </a:ln>
                <a:solidFill>
                  <a:srgbClr val="0000FF"/>
                </a:solidFill>
                <a:effectLst/>
                <a:uLnTx/>
                <a:uFillTx/>
                <a:latin typeface="Arial" charset="0"/>
              </a:rPr>
              <a:t>)</a:t>
            </a:r>
          </a:p>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sz="2400" b="1" i="0" u="none" strike="noStrike" kern="0" cap="none" spc="0" normalizeH="0" baseline="0" noProof="0" dirty="0" smtClean="0">
                <a:ln>
                  <a:noFill/>
                </a:ln>
                <a:solidFill>
                  <a:srgbClr val="0000FF"/>
                </a:solidFill>
                <a:effectLst/>
                <a:uLnTx/>
                <a:uFillTx/>
                <a:latin typeface="Arial" charset="0"/>
              </a:rPr>
              <a:t>                                            </a:t>
            </a:r>
            <a:r>
              <a:rPr kumimoji="0" lang="en-US" sz="2400" b="1" i="0" u="none" strike="noStrike" kern="0" cap="none" spc="0" normalizeH="0" baseline="0" noProof="0" dirty="0" err="1" smtClean="0">
                <a:ln>
                  <a:noFill/>
                </a:ln>
                <a:solidFill>
                  <a:srgbClr val="0000FF"/>
                </a:solidFill>
                <a:effectLst/>
                <a:uLnTx/>
                <a:uFillTx/>
                <a:latin typeface="Arial" charset="0"/>
              </a:rPr>
              <a:t>Đáp</a:t>
            </a:r>
            <a:r>
              <a:rPr kumimoji="0" lang="en-US" sz="2400" b="1" i="0" u="none" strike="noStrike" kern="0" cap="none" spc="0" normalizeH="0" baseline="0" noProof="0" dirty="0" smtClean="0">
                <a:ln>
                  <a:noFill/>
                </a:ln>
                <a:solidFill>
                  <a:srgbClr val="0000FF"/>
                </a:solidFill>
                <a:effectLst/>
                <a:uLnTx/>
                <a:uFillTx/>
                <a:latin typeface="Arial" charset="0"/>
              </a:rPr>
              <a:t> </a:t>
            </a:r>
            <a:r>
              <a:rPr kumimoji="0" lang="en-US" sz="2400" b="1" i="0" u="none" strike="noStrike" kern="0" cap="none" spc="0" normalizeH="0" baseline="0" noProof="0" dirty="0" err="1" smtClean="0">
                <a:ln>
                  <a:noFill/>
                </a:ln>
                <a:solidFill>
                  <a:srgbClr val="0000FF"/>
                </a:solidFill>
                <a:effectLst/>
                <a:uLnTx/>
                <a:uFillTx/>
                <a:latin typeface="Arial" charset="0"/>
              </a:rPr>
              <a:t>số</a:t>
            </a:r>
            <a:r>
              <a:rPr kumimoji="0" lang="en-US" sz="2400" b="1" i="0" u="none" strike="noStrike" kern="0" cap="none" spc="0" normalizeH="0" baseline="0" noProof="0" dirty="0" smtClean="0">
                <a:ln>
                  <a:noFill/>
                </a:ln>
                <a:solidFill>
                  <a:srgbClr val="0000FF"/>
                </a:solidFill>
                <a:effectLst/>
                <a:uLnTx/>
                <a:uFillTx/>
                <a:latin typeface="Arial" charset="0"/>
              </a:rPr>
              <a:t>: 15620 </a:t>
            </a:r>
            <a:r>
              <a:rPr kumimoji="0" lang="en-US" sz="2400" b="1" i="0" u="none" strike="noStrike" kern="0" cap="none" spc="0" normalizeH="0" baseline="0" noProof="0" dirty="0" err="1" smtClean="0">
                <a:ln>
                  <a:noFill/>
                </a:ln>
                <a:solidFill>
                  <a:srgbClr val="0000FF"/>
                </a:solidFill>
                <a:effectLst/>
                <a:uLnTx/>
                <a:uFillTx/>
                <a:latin typeface="Arial" charset="0"/>
              </a:rPr>
              <a:t>quyển</a:t>
            </a:r>
            <a:r>
              <a:rPr kumimoji="0" lang="en-US" sz="2400" b="1" i="0" u="none" strike="noStrike" kern="0" cap="none" spc="0" normalizeH="0" baseline="0" noProof="0" dirty="0" smtClean="0">
                <a:ln>
                  <a:noFill/>
                </a:ln>
                <a:solidFill>
                  <a:srgbClr val="0000FF"/>
                </a:solidFill>
                <a:effectLst/>
                <a:uLnTx/>
                <a:uFillTx/>
                <a:latin typeface="Arial" charset="0"/>
              </a:rPr>
              <a:t> </a:t>
            </a:r>
            <a:r>
              <a:rPr kumimoji="0" lang="en-US" sz="2400" b="1" i="0" u="none" strike="noStrike" kern="0" cap="none" spc="0" normalizeH="0" baseline="0" noProof="0" dirty="0" err="1" smtClean="0">
                <a:ln>
                  <a:noFill/>
                </a:ln>
                <a:solidFill>
                  <a:srgbClr val="0000FF"/>
                </a:solidFill>
                <a:effectLst/>
                <a:uLnTx/>
                <a:uFillTx/>
                <a:latin typeface="Arial" charset="0"/>
              </a:rPr>
              <a:t>truyện</a:t>
            </a:r>
            <a:endParaRPr kumimoji="0" lang="en-US" sz="2400" b="1" i="0" u="none" strike="noStrike" kern="0" cap="none" spc="0" normalizeH="0" baseline="0" noProof="0" dirty="0" smtClean="0">
              <a:ln>
                <a:noFill/>
              </a:ln>
              <a:solidFill>
                <a:srgbClr val="0000FF"/>
              </a:solidFill>
              <a:effectLst/>
              <a:uLnTx/>
              <a:uFillTx/>
              <a:latin typeface="Arial" charset="0"/>
            </a:endParaRPr>
          </a:p>
        </p:txBody>
      </p:sp>
    </p:spTree>
    <p:extLst>
      <p:ext uri="{BB962C8B-B14F-4D97-AF65-F5344CB8AC3E}">
        <p14:creationId xmlns:p14="http://schemas.microsoft.com/office/powerpoint/2010/main" val="347487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393556" y="2432715"/>
            <a:ext cx="12980716" cy="1323439"/>
          </a:xfrm>
          <a:prstGeom prst="rect">
            <a:avLst/>
          </a:prstGeom>
          <a:noFill/>
        </p:spPr>
        <p:txBody>
          <a:bodyPr wrap="square" rtlCol="0">
            <a:spAutoFit/>
          </a:bodyPr>
          <a:lstStyle/>
          <a:p>
            <a:pPr algn="ctr"/>
            <a:r>
              <a:rPr lang="en-US" sz="8000" b="1" dirty="0">
                <a:solidFill>
                  <a:srgbClr val="002060"/>
                </a:solidFill>
                <a:latin typeface="UTM Avo" panose="02040603050506020204" pitchFamily="18" charset="0"/>
              </a:rPr>
              <a:t>1532            3 = 4596</a:t>
            </a:r>
          </a:p>
        </p:txBody>
      </p:sp>
      <p:grpSp>
        <p:nvGrpSpPr>
          <p:cNvPr id="24" name="Group 23"/>
          <p:cNvGrpSpPr/>
          <p:nvPr/>
        </p:nvGrpSpPr>
        <p:grpSpPr>
          <a:xfrm>
            <a:off x="9211749" y="3737746"/>
            <a:ext cx="2964172" cy="3073072"/>
            <a:chOff x="6368902" y="4242390"/>
            <a:chExt cx="2158409" cy="2331744"/>
          </a:xfrm>
        </p:grpSpPr>
        <p:grpSp>
          <p:nvGrpSpPr>
            <p:cNvPr id="25" name="Group 24"/>
            <p:cNvGrpSpPr/>
            <p:nvPr/>
          </p:nvGrpSpPr>
          <p:grpSpPr>
            <a:xfrm>
              <a:off x="6368902" y="4242390"/>
              <a:ext cx="2158409" cy="1955482"/>
              <a:chOff x="5443870" y="3827720"/>
              <a:chExt cx="2158409" cy="1955482"/>
            </a:xfrm>
          </p:grpSpPr>
          <p:grpSp>
            <p:nvGrpSpPr>
              <p:cNvPr id="28" name="Group 27"/>
              <p:cNvGrpSpPr/>
              <p:nvPr/>
            </p:nvGrpSpPr>
            <p:grpSpPr>
              <a:xfrm>
                <a:off x="5443870" y="3827720"/>
                <a:ext cx="2158409" cy="1955482"/>
                <a:chOff x="5443870" y="3827720"/>
                <a:chExt cx="2158409" cy="1955482"/>
              </a:xfrm>
            </p:grpSpPr>
            <p:pic>
              <p:nvPicPr>
                <p:cNvPr id="31" name="Picture 3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6493" b="71966" l="40413" r="58374"/>
                          </a14:imgEffect>
                        </a14:imgLayer>
                      </a14:imgProps>
                    </a:ext>
                    <a:ext uri="{28A0092B-C50C-407E-A947-70E740481C1C}">
                      <a14:useLocalDpi xmlns:a14="http://schemas.microsoft.com/office/drawing/2010/main" val="0"/>
                    </a:ext>
                  </a:extLst>
                </a:blip>
                <a:srcRect l="40490" t="55814" r="41370" b="27752"/>
                <a:stretch/>
              </p:blipFill>
              <p:spPr>
                <a:xfrm>
                  <a:off x="5443870" y="3827720"/>
                  <a:ext cx="2158409" cy="1955482"/>
                </a:xfrm>
                <a:prstGeom prst="rect">
                  <a:avLst/>
                </a:prstGeom>
              </p:spPr>
            </p:pic>
            <p:pic>
              <p:nvPicPr>
                <p:cNvPr id="32" name="Picture 31"/>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084" b="33179" l="13318" r="47267">
                              <a14:foregroundMark x1="23172" y1="18630" x2="21632" y2="22941"/>
                              <a14:foregroundMark x1="20554" y1="19554" x2="21709" y2="21016"/>
                              <a14:foregroundMark x1="18553" y1="27175" x2="21401" y2="27098"/>
                              <a14:foregroundMark x1="28560" y1="29099" x2="29176" y2="30254"/>
                              <a14:foregroundMark x1="40878" y1="27175" x2="42802" y2="27175"/>
                              <a14:foregroundMark x1="42032" y1="18322" x2="42725" y2="19477"/>
                              <a14:foregroundMark x1="41570" y1="12779" x2="42956" y2="13241"/>
                              <a14:foregroundMark x1="19015" y1="13318" x2="20631" y2="12702"/>
                            </a14:backgroundRemoval>
                          </a14:imgEffect>
                        </a14:imgLayer>
                      </a14:imgProps>
                    </a:ext>
                    <a:ext uri="{28A0092B-C50C-407E-A947-70E740481C1C}">
                      <a14:useLocalDpi xmlns:a14="http://schemas.microsoft.com/office/drawing/2010/main" val="0"/>
                    </a:ext>
                  </a:extLst>
                </a:blip>
                <a:srcRect l="14295" t="9931" r="52626" b="66835"/>
                <a:stretch/>
              </p:blipFill>
              <p:spPr>
                <a:xfrm>
                  <a:off x="6023344" y="4454460"/>
                  <a:ext cx="999460" cy="702002"/>
                </a:xfrm>
                <a:prstGeom prst="rect">
                  <a:avLst/>
                </a:prstGeom>
              </p:spPr>
            </p:pic>
          </p:grpSp>
          <p:pic>
            <p:nvPicPr>
              <p:cNvPr id="29" name="Picture 28"/>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187" b="64137" l="1800" r="26100"/>
                        </a14:imgEffect>
                      </a14:imgLayer>
                    </a14:imgProps>
                  </a:ext>
                  <a:ext uri="{28A0092B-C50C-407E-A947-70E740481C1C}">
                    <a14:useLocalDpi xmlns:a14="http://schemas.microsoft.com/office/drawing/2010/main" val="0"/>
                  </a:ext>
                </a:extLst>
              </a:blip>
              <a:srcRect t="13333" r="78089" b="34884"/>
              <a:stretch/>
            </p:blipFill>
            <p:spPr>
              <a:xfrm rot="19546460">
                <a:off x="5468542" y="3911990"/>
                <a:ext cx="487920" cy="1109318"/>
              </a:xfrm>
              <a:prstGeom prst="rect">
                <a:avLst/>
              </a:prstGeom>
            </p:spPr>
          </p:pic>
          <p:pic>
            <p:nvPicPr>
              <p:cNvPr id="30" name="Picture 29"/>
              <p:cNvPicPr>
                <a:picLocks noChangeAspect="1"/>
              </p:cNvPicPr>
              <p:nvPr/>
            </p:nvPicPr>
            <p:blipFill rotWithShape="1">
              <a:blip r:embed="rId10" cstate="print">
                <a:extLst>
                  <a:ext uri="{BEBA8EAE-BF5A-486C-A8C5-ECC9F3942E4B}">
                    <a14:imgProps xmlns:a14="http://schemas.microsoft.com/office/drawing/2010/main">
                      <a14:imgLayer r:embed="rId9">
                        <a14:imgEffect>
                          <a14:backgroundRemoval t="37630" b="87630" l="83600" r="100000"/>
                        </a14:imgEffect>
                      </a14:imgLayer>
                    </a14:imgProps>
                  </a:ext>
                  <a:ext uri="{28A0092B-C50C-407E-A947-70E740481C1C}">
                    <a14:useLocalDpi xmlns:a14="http://schemas.microsoft.com/office/drawing/2010/main" val="0"/>
                  </a:ext>
                </a:extLst>
              </a:blip>
              <a:srcRect l="83156" t="37830" r="1193" b="12093"/>
              <a:stretch/>
            </p:blipFill>
            <p:spPr>
              <a:xfrm rot="1677917">
                <a:off x="7170858" y="4051330"/>
                <a:ext cx="344843" cy="970892"/>
              </a:xfrm>
              <a:prstGeom prst="rect">
                <a:avLst/>
              </a:prstGeom>
            </p:spPr>
          </p:pic>
        </p:grpSp>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34802" b="74449" l="70288" r="87700"/>
                      </a14:imgEffect>
                    </a14:imgLayer>
                  </a14:imgProps>
                </a:ext>
                <a:ext uri="{28A0092B-C50C-407E-A947-70E740481C1C}">
                  <a14:useLocalDpi xmlns:a14="http://schemas.microsoft.com/office/drawing/2010/main" val="0"/>
                </a:ext>
              </a:extLst>
            </a:blip>
            <a:srcRect l="70625" t="35371" r="13148" b="27503"/>
            <a:stretch/>
          </p:blipFill>
          <p:spPr>
            <a:xfrm rot="21044294">
              <a:off x="7536542" y="5894395"/>
              <a:ext cx="409644" cy="679739"/>
            </a:xfrm>
            <a:prstGeom prst="rect">
              <a:avLst/>
            </a:prstGeom>
          </p:spPr>
        </p:pic>
        <p:pic>
          <p:nvPicPr>
            <p:cNvPr id="27" name="Picture 26"/>
            <p:cNvPicPr>
              <a:picLocks noChangeAspect="1"/>
            </p:cNvPicPr>
            <p:nvPr/>
          </p:nvPicPr>
          <p:blipFill rotWithShape="1">
            <a:blip r:embed="rId11">
              <a:extLst>
                <a:ext uri="{BEBA8EAE-BF5A-486C-A8C5-ECC9F3942E4B}">
                  <a14:imgProps xmlns:a14="http://schemas.microsoft.com/office/drawing/2010/main">
                    <a14:imgLayer r:embed="rId12">
                      <a14:imgEffect>
                        <a14:backgroundRemoval t="34802" b="74449" l="70288" r="87700"/>
                      </a14:imgEffect>
                    </a14:imgLayer>
                  </a14:imgProps>
                </a:ext>
                <a:ext uri="{28A0092B-C50C-407E-A947-70E740481C1C}">
                  <a14:useLocalDpi xmlns:a14="http://schemas.microsoft.com/office/drawing/2010/main" val="0"/>
                </a:ext>
              </a:extLst>
            </a:blip>
            <a:srcRect l="70625" t="35371" r="13148" b="27503"/>
            <a:stretch/>
          </p:blipFill>
          <p:spPr>
            <a:xfrm rot="1029730">
              <a:off x="7046025" y="5840343"/>
              <a:ext cx="409644" cy="679739"/>
            </a:xfrm>
            <a:prstGeom prst="rect">
              <a:avLst/>
            </a:prstGeom>
          </p:spPr>
        </p:pic>
      </p:grpSp>
      <p:grpSp>
        <p:nvGrpSpPr>
          <p:cNvPr id="33" name="Group 32"/>
          <p:cNvGrpSpPr/>
          <p:nvPr/>
        </p:nvGrpSpPr>
        <p:grpSpPr>
          <a:xfrm>
            <a:off x="-232204" y="3656100"/>
            <a:ext cx="2573811" cy="3194151"/>
            <a:chOff x="5078527" y="1407670"/>
            <a:chExt cx="3945032" cy="5450330"/>
          </a:xfrm>
        </p:grpSpPr>
        <p:pic>
          <p:nvPicPr>
            <p:cNvPr id="34" name="Picture 33"/>
            <p:cNvPicPr>
              <a:picLocks noChangeAspect="1"/>
            </p:cNvPicPr>
            <p:nvPr/>
          </p:nvPicPr>
          <p:blipFill rotWithShape="1">
            <a:blip r:embed="rId13" cstate="print">
              <a:extLst>
                <a:ext uri="{BEBA8EAE-BF5A-486C-A8C5-ECC9F3942E4B}">
                  <a14:imgProps xmlns:a14="http://schemas.microsoft.com/office/drawing/2010/main">
                    <a14:imgLayer r:embed="rId5">
                      <a14:imgEffect>
                        <a14:backgroundRemoval t="54976" b="72451" l="60680" r="75607"/>
                      </a14:imgEffect>
                    </a14:imgLayer>
                  </a14:imgProps>
                </a:ext>
                <a:ext uri="{28A0092B-C50C-407E-A947-70E740481C1C}">
                  <a14:useLocalDpi xmlns:a14="http://schemas.microsoft.com/office/drawing/2010/main" val="0"/>
                </a:ext>
              </a:extLst>
            </a:blip>
            <a:srcRect l="58940" t="54418" r="23540" b="26357"/>
            <a:stretch/>
          </p:blipFill>
          <p:spPr>
            <a:xfrm>
              <a:off x="5078527" y="1407670"/>
              <a:ext cx="3859619" cy="4235334"/>
            </a:xfrm>
            <a:prstGeom prst="rect">
              <a:avLst/>
            </a:prstGeom>
          </p:spPr>
        </p:pic>
        <p:pic>
          <p:nvPicPr>
            <p:cNvPr id="35" name="Picture 34"/>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38414" b="63510" l="51347" r="89222">
                          <a14:foregroundMark x1="60431" y1="47729" x2="58122" y2="56197"/>
                          <a14:foregroundMark x1="58507" y1="48268" x2="58507" y2="51732"/>
                          <a14:foregroundMark x1="78907" y1="47883" x2="77521" y2="52887"/>
                          <a14:foregroundMark x1="76212" y1="48114" x2="77906" y2="52348"/>
                          <a14:foregroundMark x1="79292" y1="42340" x2="80216" y2="42571"/>
                          <a14:foregroundMark x1="56428" y1="43341" x2="57968" y2="41955"/>
                          <a14:foregroundMark x1="66205" y1="55966" x2="65435" y2="56967"/>
                        </a14:backgroundRemoval>
                      </a14:imgEffect>
                    </a14:imgLayer>
                  </a14:imgProps>
                </a:ext>
                <a:ext uri="{28A0092B-C50C-407E-A947-70E740481C1C}">
                  <a14:useLocalDpi xmlns:a14="http://schemas.microsoft.com/office/drawing/2010/main" val="0"/>
                </a:ext>
              </a:extLst>
            </a:blip>
            <a:srcRect l="51211" t="38117" r="12293" b="38640"/>
            <a:stretch/>
          </p:blipFill>
          <p:spPr>
            <a:xfrm>
              <a:off x="6185126" y="2807179"/>
              <a:ext cx="2020187" cy="1286541"/>
            </a:xfrm>
            <a:prstGeom prst="rect">
              <a:avLst/>
            </a:prstGeom>
          </p:spPr>
        </p:pic>
        <p:pic>
          <p:nvPicPr>
            <p:cNvPr id="36" name="Picture 35"/>
            <p:cNvPicPr>
              <a:picLocks noChangeAspect="1"/>
            </p:cNvPicPr>
            <p:nvPr/>
          </p:nvPicPr>
          <p:blipFill rotWithShape="1">
            <a:blip r:embed="rId16">
              <a:extLst>
                <a:ext uri="{BEBA8EAE-BF5A-486C-A8C5-ECC9F3942E4B}">
                  <a14:imgProps xmlns:a14="http://schemas.microsoft.com/office/drawing/2010/main">
                    <a14:imgLayer r:embed="rId17">
                      <a14:imgEffect>
                        <a14:backgroundRemoval t="46795" b="78333" l="23400" r="45600">
                          <a14:foregroundMark x1="33500" y1="51410" x2="33600" y2="57949"/>
                        </a14:backgroundRemoval>
                      </a14:imgEffect>
                    </a14:imgLayer>
                  </a14:imgProps>
                </a:ext>
                <a:ext uri="{28A0092B-C50C-407E-A947-70E740481C1C}">
                  <a14:useLocalDpi xmlns:a14="http://schemas.microsoft.com/office/drawing/2010/main" val="0"/>
                </a:ext>
              </a:extLst>
            </a:blip>
            <a:srcRect l="24685" t="46356" r="53306" b="21086"/>
            <a:stretch/>
          </p:blipFill>
          <p:spPr>
            <a:xfrm>
              <a:off x="6272725" y="4625163"/>
              <a:ext cx="1935126" cy="2232837"/>
            </a:xfrm>
            <a:prstGeom prst="rect">
              <a:avLst/>
            </a:prstGeom>
          </p:spPr>
        </p:pic>
        <p:pic>
          <p:nvPicPr>
            <p:cNvPr id="37" name="Picture 36"/>
            <p:cNvPicPr>
              <a:picLocks noChangeAspect="1"/>
            </p:cNvPicPr>
            <p:nvPr/>
          </p:nvPicPr>
          <p:blipFill rotWithShape="1">
            <a:blip r:embed="rId18">
              <a:extLst>
                <a:ext uri="{BEBA8EAE-BF5A-486C-A8C5-ECC9F3942E4B}">
                  <a14:imgProps xmlns:a14="http://schemas.microsoft.com/office/drawing/2010/main">
                    <a14:imgLayer r:embed="rId17">
                      <a14:imgEffect>
                        <a14:backgroundRemoval t="40513" b="68590" l="40600" r="50600"/>
                      </a14:imgEffect>
                    </a14:imgLayer>
                  </a14:imgProps>
                </a:ext>
                <a:ext uri="{28A0092B-C50C-407E-A947-70E740481C1C}">
                  <a14:useLocalDpi xmlns:a14="http://schemas.microsoft.com/office/drawing/2010/main" val="0"/>
                </a:ext>
              </a:extLst>
            </a:blip>
            <a:srcRect l="40481" t="40643" r="48273" b="31295"/>
            <a:stretch/>
          </p:blipFill>
          <p:spPr>
            <a:xfrm>
              <a:off x="5464453" y="3587452"/>
              <a:ext cx="988828" cy="1924493"/>
            </a:xfrm>
            <a:prstGeom prst="rect">
              <a:avLst/>
            </a:prstGeom>
          </p:spPr>
        </p:pic>
        <p:pic>
          <p:nvPicPr>
            <p:cNvPr id="38" name="Picture 37"/>
            <p:cNvPicPr>
              <a:picLocks noChangeAspect="1"/>
            </p:cNvPicPr>
            <p:nvPr/>
          </p:nvPicPr>
          <p:blipFill rotWithShape="1">
            <a:blip r:embed="rId19">
              <a:extLst>
                <a:ext uri="{BEBA8EAE-BF5A-486C-A8C5-ECC9F3942E4B}">
                  <a14:imgProps xmlns:a14="http://schemas.microsoft.com/office/drawing/2010/main">
                    <a14:imgLayer r:embed="rId17">
                      <a14:imgEffect>
                        <a14:backgroundRemoval t="48590" b="77564" l="81100" r="91500"/>
                      </a14:imgEffect>
                    </a14:imgLayer>
                  </a14:imgProps>
                </a:ext>
                <a:ext uri="{28A0092B-C50C-407E-A947-70E740481C1C}">
                  <a14:useLocalDpi xmlns:a14="http://schemas.microsoft.com/office/drawing/2010/main" val="0"/>
                </a:ext>
              </a:extLst>
            </a:blip>
            <a:srcRect l="79933" t="48809" r="7540" b="22032"/>
            <a:stretch/>
          </p:blipFill>
          <p:spPr>
            <a:xfrm>
              <a:off x="7928406" y="1718196"/>
              <a:ext cx="1095153" cy="1988288"/>
            </a:xfrm>
            <a:prstGeom prst="rect">
              <a:avLst/>
            </a:prstGeom>
          </p:spPr>
        </p:pic>
      </p:grpSp>
      <p:pic>
        <p:nvPicPr>
          <p:cNvPr id="39" name="图片 20">
            <a:extLst>
              <a:ext uri="{FF2B5EF4-FFF2-40B4-BE49-F238E27FC236}">
                <a16:creationId xmlns="" xmlns:a16="http://schemas.microsoft.com/office/drawing/2014/main" id="{2F16F3FC-F880-482B-97B3-EA8445CFD293}"/>
              </a:ext>
            </a:extLst>
          </p:cNvPr>
          <p:cNvPicPr>
            <a:picLocks noChangeAspect="1"/>
          </p:cNvPicPr>
          <p:nvPr/>
        </p:nvPicPr>
        <p:blipFill rotWithShape="1">
          <a:blip r:embed="rId20">
            <a:extLst>
              <a:ext uri="{28A0092B-C50C-407E-A947-70E740481C1C}">
                <a14:useLocalDpi xmlns:a14="http://schemas.microsoft.com/office/drawing/2010/main" val="0"/>
              </a:ext>
            </a:extLst>
          </a:blip>
          <a:srcRect l="79109" t="32510" r="3721" b="39496"/>
          <a:stretch/>
        </p:blipFill>
        <p:spPr>
          <a:xfrm>
            <a:off x="88610" y="150586"/>
            <a:ext cx="4341590" cy="2538313"/>
          </a:xfrm>
          <a:prstGeom prst="rect">
            <a:avLst/>
          </a:prstGeom>
        </p:spPr>
      </p:pic>
      <p:pic>
        <p:nvPicPr>
          <p:cNvPr id="40" name="图片 20">
            <a:extLst>
              <a:ext uri="{FF2B5EF4-FFF2-40B4-BE49-F238E27FC236}">
                <a16:creationId xmlns="" xmlns:a16="http://schemas.microsoft.com/office/drawing/2014/main" id="{2F16F3FC-F880-482B-97B3-EA8445CFD293}"/>
              </a:ext>
            </a:extLst>
          </p:cNvPr>
          <p:cNvPicPr>
            <a:picLocks noChangeAspect="1"/>
          </p:cNvPicPr>
          <p:nvPr/>
        </p:nvPicPr>
        <p:blipFill rotWithShape="1">
          <a:blip r:embed="rId20">
            <a:extLst>
              <a:ext uri="{28A0092B-C50C-407E-A947-70E740481C1C}">
                <a14:useLocalDpi xmlns:a14="http://schemas.microsoft.com/office/drawing/2010/main" val="0"/>
              </a:ext>
            </a:extLst>
          </a:blip>
          <a:srcRect l="79109" t="32510" r="3721" b="39496"/>
          <a:stretch/>
        </p:blipFill>
        <p:spPr>
          <a:xfrm flipH="1">
            <a:off x="7582212" y="0"/>
            <a:ext cx="4341590" cy="2538313"/>
          </a:xfrm>
          <a:prstGeom prst="rect">
            <a:avLst/>
          </a:prstGeom>
        </p:spPr>
      </p:pic>
      <p:grpSp>
        <p:nvGrpSpPr>
          <p:cNvPr id="11" name="Group 10"/>
          <p:cNvGrpSpPr/>
          <p:nvPr/>
        </p:nvGrpSpPr>
        <p:grpSpPr>
          <a:xfrm>
            <a:off x="6226653" y="4512558"/>
            <a:ext cx="3430542" cy="2337693"/>
            <a:chOff x="2052084" y="3046171"/>
            <a:chExt cx="4762665" cy="2428639"/>
          </a:xfrm>
        </p:grpSpPr>
        <p:pic>
          <p:nvPicPr>
            <p:cNvPr id="12" name="Picture 11"/>
            <p:cNvPicPr>
              <a:picLocks noChangeAspect="1"/>
            </p:cNvPicPr>
            <p:nvPr/>
          </p:nvPicPr>
          <p:blipFill rotWithShape="1">
            <a:blip r:embed="rId21" cstate="print">
              <a:extLst>
                <a:ext uri="{BEBA8EAE-BF5A-486C-A8C5-ECC9F3942E4B}">
                  <a14:imgProps xmlns:a14="http://schemas.microsoft.com/office/drawing/2010/main">
                    <a14:imgLayer r:embed="rId5">
                      <a14:imgEffect>
                        <a14:backgroundRemoval t="59709" b="70085" l="5158" r="20510"/>
                      </a14:imgEffect>
                    </a14:imgLayer>
                  </a14:imgProps>
                </a:ext>
                <a:ext uri="{28A0092B-C50C-407E-A947-70E740481C1C}">
                  <a14:useLocalDpi xmlns:a14="http://schemas.microsoft.com/office/drawing/2010/main" val="0"/>
                </a:ext>
              </a:extLst>
            </a:blip>
            <a:srcRect l="5142" t="60000" r="80129" b="30388"/>
            <a:stretch/>
          </p:blipFill>
          <p:spPr>
            <a:xfrm>
              <a:off x="3019646" y="3046171"/>
              <a:ext cx="2647507" cy="1727848"/>
            </a:xfrm>
            <a:prstGeom prst="rect">
              <a:avLst/>
            </a:prstGeom>
          </p:spPr>
        </p:pic>
        <p:pic>
          <p:nvPicPr>
            <p:cNvPr id="13" name="Picture 12"/>
            <p:cNvPicPr>
              <a:picLocks noChangeAspect="1"/>
            </p:cNvPicPr>
            <p:nvPr/>
          </p:nvPicPr>
          <p:blipFill rotWithShape="1">
            <a:blip r:embed="rId22">
              <a:extLst>
                <a:ext uri="{BEBA8EAE-BF5A-486C-A8C5-ECC9F3942E4B}">
                  <a14:imgProps xmlns:a14="http://schemas.microsoft.com/office/drawing/2010/main">
                    <a14:imgLayer r:embed="rId17">
                      <a14:imgEffect>
                        <a14:backgroundRemoval t="57949" b="77436" l="61900" r="83100"/>
                      </a14:imgEffect>
                    </a14:imgLayer>
                  </a14:imgProps>
                </a:ext>
                <a:ext uri="{28A0092B-C50C-407E-A947-70E740481C1C}">
                  <a14:useLocalDpi xmlns:a14="http://schemas.microsoft.com/office/drawing/2010/main" val="0"/>
                </a:ext>
              </a:extLst>
            </a:blip>
            <a:srcRect l="61206" t="62946" r="17268" b="22791"/>
            <a:stretch/>
          </p:blipFill>
          <p:spPr>
            <a:xfrm>
              <a:off x="5218350" y="3553032"/>
              <a:ext cx="1596399" cy="825105"/>
            </a:xfrm>
            <a:prstGeom prst="rect">
              <a:avLst/>
            </a:prstGeom>
          </p:spPr>
        </p:pic>
        <p:pic>
          <p:nvPicPr>
            <p:cNvPr id="14" name="Picture 13"/>
            <p:cNvPicPr>
              <a:picLocks noChangeAspect="1"/>
            </p:cNvPicPr>
            <p:nvPr/>
          </p:nvPicPr>
          <p:blipFill rotWithShape="1">
            <a:blip r:embed="rId23">
              <a:extLst>
                <a:ext uri="{BEBA8EAE-BF5A-486C-A8C5-ECC9F3942E4B}">
                  <a14:imgProps xmlns:a14="http://schemas.microsoft.com/office/drawing/2010/main">
                    <a14:imgLayer r:embed="rId17">
                      <a14:imgEffect>
                        <a14:backgroundRemoval t="40000" b="55769" l="50300" r="68800"/>
                      </a14:imgEffect>
                    </a14:imgLayer>
                  </a14:imgProps>
                </a:ext>
                <a:ext uri="{28A0092B-C50C-407E-A947-70E740481C1C}">
                  <a14:useLocalDpi xmlns:a14="http://schemas.microsoft.com/office/drawing/2010/main" val="0"/>
                </a:ext>
              </a:extLst>
            </a:blip>
            <a:srcRect l="50444" t="40310" r="30208" b="43721"/>
            <a:stretch/>
          </p:blipFill>
          <p:spPr>
            <a:xfrm>
              <a:off x="2052084" y="3369498"/>
              <a:ext cx="1488039" cy="957926"/>
            </a:xfrm>
            <a:prstGeom prst="rect">
              <a:avLst/>
            </a:prstGeom>
          </p:spPr>
        </p:pic>
        <p:pic>
          <p:nvPicPr>
            <p:cNvPr id="15" name="Picture 14"/>
            <p:cNvPicPr>
              <a:picLocks noChangeAspect="1"/>
            </p:cNvPicPr>
            <p:nvPr/>
          </p:nvPicPr>
          <p:blipFill rotWithShape="1">
            <a:blip r:embed="rId24">
              <a:extLst>
                <a:ext uri="{BEBA8EAE-BF5A-486C-A8C5-ECC9F3942E4B}">
                  <a14:imgProps xmlns:a14="http://schemas.microsoft.com/office/drawing/2010/main">
                    <a14:imgLayer r:embed="rId17">
                      <a14:imgEffect>
                        <a14:backgroundRemoval t="13077" b="44872" l="23100" r="43700">
                          <a14:foregroundMark x1="32000" y1="18974" x2="31900" y2="39359"/>
                        </a14:backgroundRemoval>
                      </a14:imgEffect>
                    </a14:imgLayer>
                  </a14:imgProps>
                </a:ext>
                <a:ext uri="{28A0092B-C50C-407E-A947-70E740481C1C}">
                  <a14:useLocalDpi xmlns:a14="http://schemas.microsoft.com/office/drawing/2010/main" val="0"/>
                </a:ext>
              </a:extLst>
            </a:blip>
            <a:srcRect l="23166" t="13220" r="56323" b="55379"/>
            <a:stretch/>
          </p:blipFill>
          <p:spPr>
            <a:xfrm>
              <a:off x="3481197" y="4210194"/>
              <a:ext cx="1571157" cy="1264616"/>
            </a:xfrm>
            <a:prstGeom prst="rect">
              <a:avLst/>
            </a:prstGeom>
          </p:spPr>
        </p:pic>
        <p:pic>
          <p:nvPicPr>
            <p:cNvPr id="16" name="Picture 15"/>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8699" b="36721" l="50500" r="86143">
                          <a14:foregroundMark x1="60816" y1="17090" x2="59045" y2="23557"/>
                          <a14:foregroundMark x1="79215" y1="17629" x2="76366" y2="20631"/>
                          <a14:foregroundMark x1="66744" y1="27252" x2="69977" y2="30947"/>
                          <a14:foregroundMark x1="58276" y1="12317" x2="56967" y2="12471"/>
                          <a14:foregroundMark x1="79369" y1="12163" x2="80754" y2="12856"/>
                        </a14:backgroundRemoval>
                      </a14:imgEffect>
                    </a14:imgLayer>
                  </a14:imgProps>
                </a:ext>
                <a:ext uri="{28A0092B-C50C-407E-A947-70E740481C1C}">
                  <a14:useLocalDpi xmlns:a14="http://schemas.microsoft.com/office/drawing/2010/main" val="0"/>
                </a:ext>
              </a:extLst>
            </a:blip>
            <a:srcRect l="50328" t="9144" r="12655" b="63684"/>
            <a:stretch/>
          </p:blipFill>
          <p:spPr>
            <a:xfrm>
              <a:off x="3519494" y="3291799"/>
              <a:ext cx="1479940" cy="1086338"/>
            </a:xfrm>
            <a:prstGeom prst="rect">
              <a:avLst/>
            </a:prstGeom>
          </p:spPr>
        </p:pic>
      </p:grpSp>
      <p:sp>
        <p:nvSpPr>
          <p:cNvPr id="45" name="TextBox 44"/>
          <p:cNvSpPr txBox="1"/>
          <p:nvPr/>
        </p:nvSpPr>
        <p:spPr>
          <a:xfrm>
            <a:off x="2839495" y="583929"/>
            <a:ext cx="6381306" cy="1077218"/>
          </a:xfrm>
          <a:prstGeom prst="rect">
            <a:avLst/>
          </a:prstGeom>
          <a:noFill/>
        </p:spPr>
        <p:txBody>
          <a:bodyPr wrap="square" rtlCol="0">
            <a:spAutoFit/>
          </a:bodyPr>
          <a:lstStyle/>
          <a:p>
            <a:pPr algn="ctr"/>
            <a:r>
              <a:rPr lang="en-US" sz="3200" b="1" dirty="0" err="1">
                <a:solidFill>
                  <a:srgbClr val="002060"/>
                </a:solidFill>
                <a:latin typeface="UTM Avo" panose="02040603050506020204" pitchFamily="18" charset="0"/>
              </a:rPr>
              <a:t>Chọn</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phép</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tính</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phù</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hợp</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để</a:t>
            </a:r>
            <a:r>
              <a:rPr lang="en-US" sz="3200" b="1" dirty="0">
                <a:solidFill>
                  <a:srgbClr val="002060"/>
                </a:solidFill>
                <a:latin typeface="UTM Avo" panose="02040603050506020204" pitchFamily="18" charset="0"/>
              </a:rPr>
              <a:t> </a:t>
            </a:r>
          </a:p>
          <a:p>
            <a:pPr algn="ctr"/>
            <a:r>
              <a:rPr lang="en-US" sz="3200" b="1" dirty="0" err="1">
                <a:solidFill>
                  <a:srgbClr val="002060"/>
                </a:solidFill>
                <a:latin typeface="UTM Avo" panose="02040603050506020204" pitchFamily="18" charset="0"/>
              </a:rPr>
              <a:t>biểu</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thức</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có</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kết</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quả</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đúng</a:t>
            </a:r>
            <a:endParaRPr lang="en-US" sz="3200" b="1" dirty="0">
              <a:solidFill>
                <a:srgbClr val="002060"/>
              </a:solidFill>
              <a:latin typeface="UTM Avo" panose="02040603050506020204" pitchFamily="18" charset="0"/>
            </a:endParaRPr>
          </a:p>
        </p:txBody>
      </p:sp>
      <p:sp>
        <p:nvSpPr>
          <p:cNvPr id="47" name="TextBox 46"/>
          <p:cNvSpPr txBox="1"/>
          <p:nvPr/>
        </p:nvSpPr>
        <p:spPr>
          <a:xfrm>
            <a:off x="4202825" y="2403322"/>
            <a:ext cx="1893977" cy="1323439"/>
          </a:xfrm>
          <a:prstGeom prst="rect">
            <a:avLst/>
          </a:prstGeom>
          <a:noFill/>
        </p:spPr>
        <p:txBody>
          <a:bodyPr wrap="square" rtlCol="0">
            <a:spAutoFit/>
          </a:bodyPr>
          <a:lstStyle/>
          <a:p>
            <a:pPr algn="ctr"/>
            <a:r>
              <a:rPr lang="en-US" sz="8000" b="1" dirty="0">
                <a:solidFill>
                  <a:srgbClr val="002060"/>
                </a:solidFill>
                <a:latin typeface="UTM Avo" panose="02040603050506020204" pitchFamily="18" charset="0"/>
              </a:rPr>
              <a:t>…</a:t>
            </a:r>
          </a:p>
        </p:txBody>
      </p:sp>
      <p:grpSp>
        <p:nvGrpSpPr>
          <p:cNvPr id="41" name="Group 40"/>
          <p:cNvGrpSpPr/>
          <p:nvPr/>
        </p:nvGrpSpPr>
        <p:grpSpPr>
          <a:xfrm>
            <a:off x="3961780" y="2094490"/>
            <a:ext cx="2109441" cy="2536057"/>
            <a:chOff x="4230341" y="3902148"/>
            <a:chExt cx="2571817" cy="3177530"/>
          </a:xfrm>
        </p:grpSpPr>
        <p:pic>
          <p:nvPicPr>
            <p:cNvPr id="42" name="Picture 41"/>
            <p:cNvPicPr>
              <a:picLocks noChangeAspect="1"/>
            </p:cNvPicPr>
            <p:nvPr/>
          </p:nvPicPr>
          <p:blipFill rotWithShape="1">
            <a:blip r:embed="rId27" cstate="print">
              <a:extLst>
                <a:ext uri="{BEBA8EAE-BF5A-486C-A8C5-ECC9F3942E4B}">
                  <a14:imgProps xmlns:a14="http://schemas.microsoft.com/office/drawing/2010/main">
                    <a14:imgLayer r:embed="rId5">
                      <a14:imgEffect>
                        <a14:backgroundRemoval t="57221" b="73362" l="23908" r="39260"/>
                      </a14:imgEffect>
                    </a14:imgLayer>
                  </a14:imgProps>
                </a:ext>
                <a:ext uri="{28A0092B-C50C-407E-A947-70E740481C1C}">
                  <a14:useLocalDpi xmlns:a14="http://schemas.microsoft.com/office/drawing/2010/main" val="0"/>
                </a:ext>
              </a:extLst>
            </a:blip>
            <a:srcRect l="23281" t="56900" r="62145" b="28062"/>
            <a:stretch/>
          </p:blipFill>
          <p:spPr>
            <a:xfrm>
              <a:off x="4263656" y="3902148"/>
              <a:ext cx="2538502" cy="2619519"/>
            </a:xfrm>
            <a:prstGeom prst="rect">
              <a:avLst/>
            </a:prstGeom>
          </p:spPr>
        </p:pic>
        <p:pic>
          <p:nvPicPr>
            <p:cNvPr id="43" name="Picture 42"/>
            <p:cNvPicPr>
              <a:picLocks noChangeAspect="1"/>
            </p:cNvPicPr>
            <p:nvPr/>
          </p:nvPicPr>
          <p:blipFill rotWithShape="1">
            <a:blip r:embed="rId28" cstate="print">
              <a:extLst>
                <a:ext uri="{BEBA8EAE-BF5A-486C-A8C5-ECC9F3942E4B}">
                  <a14:imgProps xmlns:a14="http://schemas.microsoft.com/office/drawing/2010/main">
                    <a14:imgLayer r:embed="rId29">
                      <a14:imgEffect>
                        <a14:backgroundRemoval t="38337" b="60585" l="15627" r="47113">
                          <a14:foregroundMark x1="23018" y1="44804" x2="20862" y2="55196"/>
                          <a14:foregroundMark x1="21401" y1="47498" x2="20400" y2="50038"/>
                          <a14:foregroundMark x1="28483" y1="54811" x2="32871" y2="57814"/>
                          <a14:foregroundMark x1="38491" y1="46574" x2="41647" y2="55427"/>
                          <a14:foregroundMark x1="41570" y1="46651" x2="40570" y2="53888"/>
                          <a14:foregroundMark x1="40878" y1="41801" x2="42109" y2="41801"/>
                          <a14:foregroundMark x1="19477" y1="42109" x2="20246" y2="41647"/>
                          <a14:foregroundMark x1="27714" y1="55042" x2="30562" y2="58276"/>
                          <a14:foregroundMark x1="30485" y1="55196" x2="35258" y2="55427"/>
                        </a14:backgroundRemoval>
                      </a14:imgEffect>
                    </a14:imgLayer>
                  </a14:imgProps>
                </a:ext>
                <a:ext uri="{28A0092B-C50C-407E-A947-70E740481C1C}">
                  <a14:useLocalDpi xmlns:a14="http://schemas.microsoft.com/office/drawing/2010/main" val="0"/>
                </a:ext>
              </a:extLst>
            </a:blip>
            <a:srcRect l="15871" t="38678" r="51838" b="38875"/>
            <a:stretch/>
          </p:blipFill>
          <p:spPr>
            <a:xfrm>
              <a:off x="4844726" y="4612192"/>
              <a:ext cx="1472801" cy="1023776"/>
            </a:xfrm>
            <a:prstGeom prst="rect">
              <a:avLst/>
            </a:prstGeom>
          </p:spPr>
        </p:pic>
        <p:pic>
          <p:nvPicPr>
            <p:cNvPr id="44" name="Picture 43"/>
            <p:cNvPicPr>
              <a:picLocks noChangeAspect="1"/>
            </p:cNvPicPr>
            <p:nvPr/>
          </p:nvPicPr>
          <p:blipFill rotWithShape="1">
            <a:blip r:embed="rId30">
              <a:extLst>
                <a:ext uri="{BEBA8EAE-BF5A-486C-A8C5-ECC9F3942E4B}">
                  <a14:imgProps xmlns:a14="http://schemas.microsoft.com/office/drawing/2010/main">
                    <a14:imgLayer r:embed="rId12">
                      <a14:imgEffect>
                        <a14:backgroundRemoval t="0" b="34802" l="67732" r="86901"/>
                      </a14:imgEffect>
                    </a14:imgLayer>
                  </a14:imgProps>
                </a:ext>
                <a:ext uri="{28A0092B-C50C-407E-A947-70E740481C1C}">
                  <a14:useLocalDpi xmlns:a14="http://schemas.microsoft.com/office/drawing/2010/main" val="0"/>
                </a:ext>
              </a:extLst>
            </a:blip>
            <a:srcRect l="67947" t="-771" r="11547" b="64382"/>
            <a:stretch/>
          </p:blipFill>
          <p:spPr>
            <a:xfrm rot="945339">
              <a:off x="5715160" y="5765418"/>
              <a:ext cx="857389" cy="1103421"/>
            </a:xfrm>
            <a:prstGeom prst="rect">
              <a:avLst/>
            </a:prstGeom>
          </p:spPr>
        </p:pic>
        <p:pic>
          <p:nvPicPr>
            <p:cNvPr id="49" name="Picture 48"/>
            <p:cNvPicPr>
              <a:picLocks noChangeAspect="1"/>
            </p:cNvPicPr>
            <p:nvPr/>
          </p:nvPicPr>
          <p:blipFill rotWithShape="1">
            <a:blip r:embed="rId31">
              <a:extLst>
                <a:ext uri="{BEBA8EAE-BF5A-486C-A8C5-ECC9F3942E4B}">
                  <a14:imgProps xmlns:a14="http://schemas.microsoft.com/office/drawing/2010/main">
                    <a14:imgLayer r:embed="rId12">
                      <a14:imgEffect>
                        <a14:backgroundRemoval t="661" b="64978" l="319" r="19649"/>
                      </a14:imgEffect>
                    </a14:imgLayer>
                  </a14:imgProps>
                </a:ext>
                <a:ext uri="{28A0092B-C50C-407E-A947-70E740481C1C}">
                  <a14:useLocalDpi xmlns:a14="http://schemas.microsoft.com/office/drawing/2010/main" val="0"/>
                </a:ext>
              </a:extLst>
            </a:blip>
            <a:srcRect r="80190" b="33968"/>
            <a:stretch/>
          </p:blipFill>
          <p:spPr>
            <a:xfrm rot="19588233">
              <a:off x="4230341" y="4122604"/>
              <a:ext cx="678070" cy="1639220"/>
            </a:xfrm>
            <a:prstGeom prst="rect">
              <a:avLst/>
            </a:prstGeom>
          </p:spPr>
        </p:pic>
        <p:pic>
          <p:nvPicPr>
            <p:cNvPr id="50" name="Picture 49"/>
            <p:cNvPicPr>
              <a:picLocks noChangeAspect="1"/>
            </p:cNvPicPr>
            <p:nvPr/>
          </p:nvPicPr>
          <p:blipFill rotWithShape="1">
            <a:blip r:embed="rId32" cstate="print">
              <a:extLst>
                <a:ext uri="{BEBA8EAE-BF5A-486C-A8C5-ECC9F3942E4B}">
                  <a14:imgProps xmlns:a14="http://schemas.microsoft.com/office/drawing/2010/main">
                    <a14:imgLayer r:embed="rId12">
                      <a14:imgEffect>
                        <a14:backgroundRemoval t="3965" b="66300" l="54473" r="72204"/>
                      </a14:imgEffect>
                    </a14:imgLayer>
                  </a14:imgProps>
                </a:ext>
                <a:ext uri="{28A0092B-C50C-407E-A947-70E740481C1C}">
                  <a14:useLocalDpi xmlns:a14="http://schemas.microsoft.com/office/drawing/2010/main" val="0"/>
                </a:ext>
              </a:extLst>
            </a:blip>
            <a:srcRect l="52521" t="2933" r="27151" b="31664"/>
            <a:stretch/>
          </p:blipFill>
          <p:spPr>
            <a:xfrm rot="20451723">
              <a:off x="6098170" y="5039896"/>
              <a:ext cx="600327" cy="1400762"/>
            </a:xfrm>
            <a:prstGeom prst="rect">
              <a:avLst/>
            </a:prstGeom>
          </p:spPr>
        </p:pic>
        <p:pic>
          <p:nvPicPr>
            <p:cNvPr id="51" name="Picture 50"/>
            <p:cNvPicPr>
              <a:picLocks noChangeAspect="1"/>
            </p:cNvPicPr>
            <p:nvPr/>
          </p:nvPicPr>
          <p:blipFill rotWithShape="1">
            <a:blip r:embed="rId33">
              <a:extLst>
                <a:ext uri="{BEBA8EAE-BF5A-486C-A8C5-ECC9F3942E4B}">
                  <a14:imgProps xmlns:a14="http://schemas.microsoft.com/office/drawing/2010/main">
                    <a14:imgLayer r:embed="rId12">
                      <a14:imgEffect>
                        <a14:backgroundRemoval t="66520" b="96476" l="1278" r="23482"/>
                      </a14:imgEffect>
                    </a14:imgLayer>
                  </a14:imgProps>
                </a:ext>
                <a:ext uri="{28A0092B-C50C-407E-A947-70E740481C1C}">
                  <a14:useLocalDpi xmlns:a14="http://schemas.microsoft.com/office/drawing/2010/main" val="0"/>
                </a:ext>
              </a:extLst>
            </a:blip>
            <a:srcRect l="1425" t="66271" r="74016" b="-3199"/>
            <a:stretch/>
          </p:blipFill>
          <p:spPr>
            <a:xfrm>
              <a:off x="4536426" y="5888647"/>
              <a:ext cx="1092232" cy="1191031"/>
            </a:xfrm>
            <a:prstGeom prst="rect">
              <a:avLst/>
            </a:prstGeom>
          </p:spPr>
        </p:pic>
      </p:grpSp>
      <p:pic>
        <p:nvPicPr>
          <p:cNvPr id="52" name="Am-thanh-chuc-mung-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637237" y="1295104"/>
            <a:ext cx="487363" cy="487363"/>
          </a:xfrm>
          <a:prstGeom prst="rect">
            <a:avLst/>
          </a:prstGeom>
        </p:spPr>
      </p:pic>
    </p:spTree>
    <p:extLst>
      <p:ext uri="{BB962C8B-B14F-4D97-AF65-F5344CB8AC3E}">
        <p14:creationId xmlns:p14="http://schemas.microsoft.com/office/powerpoint/2010/main" val="724712559"/>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450"/>
                            </p:stCondLst>
                            <p:childTnLst>
                              <p:par>
                                <p:cTn id="13" presetID="53" presetClass="entr" presetSubtype="16" fill="hold" grpId="0" nodeType="after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500" fill="hold"/>
                                        <p:tgtEl>
                                          <p:spTgt spid="46"/>
                                        </p:tgtEl>
                                        <p:attrNameLst>
                                          <p:attrName>ppt_w</p:attrName>
                                        </p:attrNameLst>
                                      </p:cBhvr>
                                      <p:tavLst>
                                        <p:tav tm="0">
                                          <p:val>
                                            <p:fltVal val="0"/>
                                          </p:val>
                                        </p:tav>
                                        <p:tav tm="100000">
                                          <p:val>
                                            <p:strVal val="#ppt_w"/>
                                          </p:val>
                                        </p:tav>
                                      </p:tavLst>
                                    </p:anim>
                                    <p:anim calcmode="lin" valueType="num">
                                      <p:cBhvr>
                                        <p:cTn id="16" dur="500" fill="hold"/>
                                        <p:tgtEl>
                                          <p:spTgt spid="46"/>
                                        </p:tgtEl>
                                        <p:attrNameLst>
                                          <p:attrName>ppt_h</p:attrName>
                                        </p:attrNameLst>
                                      </p:cBhvr>
                                      <p:tavLst>
                                        <p:tav tm="0">
                                          <p:val>
                                            <p:fltVal val="0"/>
                                          </p:val>
                                        </p:tav>
                                        <p:tav tm="100000">
                                          <p:val>
                                            <p:strVal val="#ppt_h"/>
                                          </p:val>
                                        </p:tav>
                                      </p:tavLst>
                                    </p:anim>
                                    <p:animEffect transition="in" filter="fade">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3056" fill="hold"/>
                                        <p:tgtEl>
                                          <p:spTgt spid="52"/>
                                        </p:tgtEl>
                                      </p:cBhvr>
                                    </p:cmd>
                                  </p:childTnLst>
                                </p:cTn>
                              </p:par>
                              <p:par>
                                <p:cTn id="22" presetID="1" presetClass="exit" presetSubtype="0" fill="hold" grpId="0" nodeType="withEffect">
                                  <p:stCondLst>
                                    <p:cond delay="0"/>
                                  </p:stCondLst>
                                  <p:childTnLst>
                                    <p:set>
                                      <p:cBhvr>
                                        <p:cTn id="23" dur="1" fill="hold">
                                          <p:stCondLst>
                                            <p:cond delay="0"/>
                                          </p:stCondLst>
                                        </p:cTn>
                                        <p:tgtEl>
                                          <p:spTgt spid="47"/>
                                        </p:tgtEl>
                                        <p:attrNameLst>
                                          <p:attrName>style.visibility</p:attrName>
                                        </p:attrNameLst>
                                      </p:cBhvr>
                                      <p:to>
                                        <p:strVal val="hidden"/>
                                      </p:to>
                                    </p:set>
                                  </p:childTnLst>
                                </p:cTn>
                              </p:par>
                              <p:par>
                                <p:cTn id="24" presetID="42" presetClass="entr" presetSubtype="0"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1000"/>
                                        <p:tgtEl>
                                          <p:spTgt spid="41"/>
                                        </p:tgtEl>
                                      </p:cBhvr>
                                    </p:animEffect>
                                    <p:anim calcmode="lin" valueType="num">
                                      <p:cBhvr>
                                        <p:cTn id="27" dur="1000" fill="hold"/>
                                        <p:tgtEl>
                                          <p:spTgt spid="41"/>
                                        </p:tgtEl>
                                        <p:attrNameLst>
                                          <p:attrName>ppt_x</p:attrName>
                                        </p:attrNameLst>
                                      </p:cBhvr>
                                      <p:tavLst>
                                        <p:tav tm="0">
                                          <p:val>
                                            <p:strVal val="#ppt_x"/>
                                          </p:val>
                                        </p:tav>
                                        <p:tav tm="100000">
                                          <p:val>
                                            <p:strVal val="#ppt_x"/>
                                          </p:val>
                                        </p:tav>
                                      </p:tavLst>
                                    </p:anim>
                                    <p:anim calcmode="lin" valueType="num">
                                      <p:cBhvr>
                                        <p:cTn id="2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52"/>
                </p:tgtEl>
              </p:cMediaNode>
            </p:audio>
          </p:childTnLst>
        </p:cTn>
      </p:par>
    </p:tnLst>
    <p:bldLst>
      <p:bldP spid="46" grpId="0"/>
      <p:bldP spid="45" grpId="0"/>
      <p:bldP spid="47"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21" name="Rectangle 20"/>
          <p:cNvSpPr/>
          <p:nvPr/>
        </p:nvSpPr>
        <p:spPr>
          <a:xfrm>
            <a:off x="224698" y="138223"/>
            <a:ext cx="11744098" cy="157997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77863" y="148536"/>
            <a:ext cx="11609339" cy="1569660"/>
          </a:xfrm>
          <a:prstGeom prst="rect">
            <a:avLst/>
          </a:prstGeom>
          <a:noFill/>
        </p:spPr>
        <p:txBody>
          <a:bodyPr wrap="square" rtlCol="0">
            <a:spAutoFit/>
          </a:bodyPr>
          <a:lstStyle/>
          <a:p>
            <a:pPr algn="just"/>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Thế</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là</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nhà</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vua</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trẻ</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tuổi</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kia</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đã</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tìm</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lại</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được</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anh</a:t>
            </a:r>
            <a:r>
              <a:rPr lang="en-US" sz="3200" dirty="0">
                <a:solidFill>
                  <a:srgbClr val="002060"/>
                </a:solidFill>
                <a:latin typeface="UTM Avo" panose="02040603050506020204" pitchFamily="18" charset="0"/>
              </a:rPr>
              <a:t> </a:t>
            </a:r>
            <a:r>
              <a:rPr lang="en-US" sz="3200" b="1" dirty="0">
                <a:solidFill>
                  <a:srgbClr val="002060"/>
                </a:solidFill>
                <a:latin typeface="UTM Avo" panose="02040603050506020204" pitchFamily="18" charset="0"/>
              </a:rPr>
              <a:t>NHÂN.</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Nhưng</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vì</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cả</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bốn</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anh</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bạn</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đều</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tài</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giỏi</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nhà</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vua</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quyết</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định</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trao</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giải</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nhất</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cho</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cả</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bốn</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người</a:t>
            </a:r>
            <a:r>
              <a:rPr lang="en-US" sz="3200" dirty="0">
                <a:solidFill>
                  <a:srgbClr val="002060"/>
                </a:solidFill>
                <a:latin typeface="UTM Avo" panose="02040603050506020204" pitchFamily="18" charset="0"/>
              </a:rPr>
              <a:t>. </a:t>
            </a:r>
          </a:p>
        </p:txBody>
      </p:sp>
      <p:grpSp>
        <p:nvGrpSpPr>
          <p:cNvPr id="34" name="Group 33"/>
          <p:cNvGrpSpPr/>
          <p:nvPr/>
        </p:nvGrpSpPr>
        <p:grpSpPr>
          <a:xfrm>
            <a:off x="6669433" y="4088573"/>
            <a:ext cx="3084707" cy="2075146"/>
            <a:chOff x="2052084" y="3046172"/>
            <a:chExt cx="4762665" cy="2428638"/>
          </a:xfrm>
        </p:grpSpPr>
        <p:pic>
          <p:nvPicPr>
            <p:cNvPr id="29" name="Picture 2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9709" b="70085" l="5158" r="20510"/>
                      </a14:imgEffect>
                    </a14:imgLayer>
                  </a14:imgProps>
                </a:ext>
                <a:ext uri="{28A0092B-C50C-407E-A947-70E740481C1C}">
                  <a14:useLocalDpi xmlns:a14="http://schemas.microsoft.com/office/drawing/2010/main" val="0"/>
                </a:ext>
              </a:extLst>
            </a:blip>
            <a:srcRect l="5142" t="60000" r="80129" b="30388"/>
            <a:stretch/>
          </p:blipFill>
          <p:spPr>
            <a:xfrm>
              <a:off x="3019646" y="3046172"/>
              <a:ext cx="2647507" cy="1727848"/>
            </a:xfrm>
            <a:prstGeom prst="rect">
              <a:avLst/>
            </a:prstGeom>
          </p:spPr>
        </p:pic>
        <p:pic>
          <p:nvPicPr>
            <p:cNvPr id="30" name="Picture 29"/>
            <p:cNvPicPr>
              <a:picLocks noChangeAspect="1"/>
            </p:cNvPicPr>
            <p:nvPr/>
          </p:nvPicPr>
          <p:blipFill rotWithShape="1">
            <a:blip r:embed="rId7">
              <a:extLst>
                <a:ext uri="{BEBA8EAE-BF5A-486C-A8C5-ECC9F3942E4B}">
                  <a14:imgProps xmlns:a14="http://schemas.microsoft.com/office/drawing/2010/main">
                    <a14:imgLayer r:embed="rId8">
                      <a14:imgEffect>
                        <a14:backgroundRemoval t="57949" b="77436" l="61900" r="83100"/>
                      </a14:imgEffect>
                    </a14:imgLayer>
                  </a14:imgProps>
                </a:ext>
                <a:ext uri="{28A0092B-C50C-407E-A947-70E740481C1C}">
                  <a14:useLocalDpi xmlns:a14="http://schemas.microsoft.com/office/drawing/2010/main" val="0"/>
                </a:ext>
              </a:extLst>
            </a:blip>
            <a:srcRect l="61206" t="62946" r="17268" b="22791"/>
            <a:stretch/>
          </p:blipFill>
          <p:spPr>
            <a:xfrm>
              <a:off x="5218350" y="3553032"/>
              <a:ext cx="1596399" cy="825105"/>
            </a:xfrm>
            <a:prstGeom prst="rect">
              <a:avLst/>
            </a:prstGeom>
          </p:spPr>
        </p:pic>
        <p:pic>
          <p:nvPicPr>
            <p:cNvPr id="31" name="Picture 30"/>
            <p:cNvPicPr>
              <a:picLocks noChangeAspect="1"/>
            </p:cNvPicPr>
            <p:nvPr/>
          </p:nvPicPr>
          <p:blipFill rotWithShape="1">
            <a:blip r:embed="rId9">
              <a:extLst>
                <a:ext uri="{BEBA8EAE-BF5A-486C-A8C5-ECC9F3942E4B}">
                  <a14:imgProps xmlns:a14="http://schemas.microsoft.com/office/drawing/2010/main">
                    <a14:imgLayer r:embed="rId8">
                      <a14:imgEffect>
                        <a14:backgroundRemoval t="40000" b="55769" l="50300" r="68800"/>
                      </a14:imgEffect>
                    </a14:imgLayer>
                  </a14:imgProps>
                </a:ext>
                <a:ext uri="{28A0092B-C50C-407E-A947-70E740481C1C}">
                  <a14:useLocalDpi xmlns:a14="http://schemas.microsoft.com/office/drawing/2010/main" val="0"/>
                </a:ext>
              </a:extLst>
            </a:blip>
            <a:srcRect l="50444" t="40310" r="30208" b="43721"/>
            <a:stretch/>
          </p:blipFill>
          <p:spPr>
            <a:xfrm>
              <a:off x="2052084" y="3369498"/>
              <a:ext cx="1488039" cy="957926"/>
            </a:xfrm>
            <a:prstGeom prst="rect">
              <a:avLst/>
            </a:prstGeom>
          </p:spPr>
        </p:pic>
        <p:pic>
          <p:nvPicPr>
            <p:cNvPr id="32" name="Picture 31"/>
            <p:cNvPicPr>
              <a:picLocks noChangeAspect="1"/>
            </p:cNvPicPr>
            <p:nvPr/>
          </p:nvPicPr>
          <p:blipFill rotWithShape="1">
            <a:blip r:embed="rId10">
              <a:extLst>
                <a:ext uri="{BEBA8EAE-BF5A-486C-A8C5-ECC9F3942E4B}">
                  <a14:imgProps xmlns:a14="http://schemas.microsoft.com/office/drawing/2010/main">
                    <a14:imgLayer r:embed="rId8">
                      <a14:imgEffect>
                        <a14:backgroundRemoval t="13077" b="44872" l="23100" r="43700">
                          <a14:foregroundMark x1="32000" y1="18974" x2="31900" y2="39359"/>
                        </a14:backgroundRemoval>
                      </a14:imgEffect>
                    </a14:imgLayer>
                  </a14:imgProps>
                </a:ext>
                <a:ext uri="{28A0092B-C50C-407E-A947-70E740481C1C}">
                  <a14:useLocalDpi xmlns:a14="http://schemas.microsoft.com/office/drawing/2010/main" val="0"/>
                </a:ext>
              </a:extLst>
            </a:blip>
            <a:srcRect l="23166" t="13220" r="56323" b="55379"/>
            <a:stretch/>
          </p:blipFill>
          <p:spPr>
            <a:xfrm>
              <a:off x="3481197" y="4210194"/>
              <a:ext cx="1571157" cy="1264616"/>
            </a:xfrm>
            <a:prstGeom prst="rect">
              <a:avLst/>
            </a:prstGeom>
          </p:spPr>
        </p:pic>
        <p:pic>
          <p:nvPicPr>
            <p:cNvPr id="33" name="Picture 32"/>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8699" b="36721" l="50500" r="86143">
                          <a14:foregroundMark x1="60816" y1="17090" x2="59045" y2="23557"/>
                          <a14:foregroundMark x1="79215" y1="17629" x2="76366" y2="20631"/>
                          <a14:foregroundMark x1="66744" y1="27252" x2="69977" y2="30947"/>
                          <a14:foregroundMark x1="58276" y1="12317" x2="56967" y2="12471"/>
                          <a14:foregroundMark x1="79369" y1="12163" x2="80754" y2="12856"/>
                        </a14:backgroundRemoval>
                      </a14:imgEffect>
                    </a14:imgLayer>
                  </a14:imgProps>
                </a:ext>
                <a:ext uri="{28A0092B-C50C-407E-A947-70E740481C1C}">
                  <a14:useLocalDpi xmlns:a14="http://schemas.microsoft.com/office/drawing/2010/main" val="0"/>
                </a:ext>
              </a:extLst>
            </a:blip>
            <a:srcRect l="50328" t="9144" r="12655" b="63684"/>
            <a:stretch/>
          </p:blipFill>
          <p:spPr>
            <a:xfrm>
              <a:off x="3519494" y="3291799"/>
              <a:ext cx="1479940" cy="1086338"/>
            </a:xfrm>
            <a:prstGeom prst="rect">
              <a:avLst/>
            </a:prstGeom>
          </p:spPr>
        </p:pic>
      </p:grpSp>
      <p:grpSp>
        <p:nvGrpSpPr>
          <p:cNvPr id="44" name="Group 43"/>
          <p:cNvGrpSpPr/>
          <p:nvPr/>
        </p:nvGrpSpPr>
        <p:grpSpPr>
          <a:xfrm>
            <a:off x="3291441" y="3808028"/>
            <a:ext cx="1996287" cy="2420627"/>
            <a:chOff x="4230341" y="3902148"/>
            <a:chExt cx="2571817" cy="3177530"/>
          </a:xfrm>
        </p:grpSpPr>
        <p:pic>
          <p:nvPicPr>
            <p:cNvPr id="35" name="Picture 34"/>
            <p:cNvPicPr>
              <a:picLocks noChangeAspect="1"/>
            </p:cNvPicPr>
            <p:nvPr/>
          </p:nvPicPr>
          <p:blipFill rotWithShape="1">
            <a:blip r:embed="rId13" cstate="print">
              <a:extLst>
                <a:ext uri="{BEBA8EAE-BF5A-486C-A8C5-ECC9F3942E4B}">
                  <a14:imgProps xmlns:a14="http://schemas.microsoft.com/office/drawing/2010/main">
                    <a14:imgLayer r:embed="rId6">
                      <a14:imgEffect>
                        <a14:backgroundRemoval t="57221" b="73362" l="23908" r="39260"/>
                      </a14:imgEffect>
                    </a14:imgLayer>
                  </a14:imgProps>
                </a:ext>
                <a:ext uri="{28A0092B-C50C-407E-A947-70E740481C1C}">
                  <a14:useLocalDpi xmlns:a14="http://schemas.microsoft.com/office/drawing/2010/main" val="0"/>
                </a:ext>
              </a:extLst>
            </a:blip>
            <a:srcRect l="23281" t="56900" r="62145" b="28062"/>
            <a:stretch/>
          </p:blipFill>
          <p:spPr>
            <a:xfrm>
              <a:off x="4263656" y="3902148"/>
              <a:ext cx="2538502" cy="2619519"/>
            </a:xfrm>
            <a:prstGeom prst="rect">
              <a:avLst/>
            </a:prstGeom>
          </p:spPr>
        </p:pic>
        <p:pic>
          <p:nvPicPr>
            <p:cNvPr id="36" name="Picture 35"/>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38337" b="60585" l="15627" r="47113">
                          <a14:foregroundMark x1="23018" y1="44804" x2="20862" y2="55196"/>
                          <a14:foregroundMark x1="21401" y1="47498" x2="20400" y2="50038"/>
                          <a14:foregroundMark x1="28483" y1="54811" x2="32871" y2="57814"/>
                          <a14:foregroundMark x1="38491" y1="46574" x2="41647" y2="55427"/>
                          <a14:foregroundMark x1="41570" y1="46651" x2="40570" y2="53888"/>
                          <a14:foregroundMark x1="40878" y1="41801" x2="42109" y2="41801"/>
                          <a14:foregroundMark x1="19477" y1="42109" x2="20246" y2="41647"/>
                          <a14:foregroundMark x1="27714" y1="55042" x2="30562" y2="58276"/>
                          <a14:foregroundMark x1="30485" y1="55196" x2="35258" y2="55427"/>
                        </a14:backgroundRemoval>
                      </a14:imgEffect>
                    </a14:imgLayer>
                  </a14:imgProps>
                </a:ext>
                <a:ext uri="{28A0092B-C50C-407E-A947-70E740481C1C}">
                  <a14:useLocalDpi xmlns:a14="http://schemas.microsoft.com/office/drawing/2010/main" val="0"/>
                </a:ext>
              </a:extLst>
            </a:blip>
            <a:srcRect l="15871" t="38678" r="51838" b="38875"/>
            <a:stretch/>
          </p:blipFill>
          <p:spPr>
            <a:xfrm>
              <a:off x="4844726" y="4612192"/>
              <a:ext cx="1472801" cy="1023776"/>
            </a:xfrm>
            <a:prstGeom prst="rect">
              <a:avLst/>
            </a:prstGeom>
          </p:spPr>
        </p:pic>
        <p:pic>
          <p:nvPicPr>
            <p:cNvPr id="38" name="Picture 37"/>
            <p:cNvPicPr>
              <a:picLocks noChangeAspect="1"/>
            </p:cNvPicPr>
            <p:nvPr/>
          </p:nvPicPr>
          <p:blipFill rotWithShape="1">
            <a:blip r:embed="rId16">
              <a:extLst>
                <a:ext uri="{BEBA8EAE-BF5A-486C-A8C5-ECC9F3942E4B}">
                  <a14:imgProps xmlns:a14="http://schemas.microsoft.com/office/drawing/2010/main">
                    <a14:imgLayer r:embed="rId17">
                      <a14:imgEffect>
                        <a14:backgroundRemoval t="0" b="34802" l="67732" r="86901"/>
                      </a14:imgEffect>
                    </a14:imgLayer>
                  </a14:imgProps>
                </a:ext>
                <a:ext uri="{28A0092B-C50C-407E-A947-70E740481C1C}">
                  <a14:useLocalDpi xmlns:a14="http://schemas.microsoft.com/office/drawing/2010/main" val="0"/>
                </a:ext>
              </a:extLst>
            </a:blip>
            <a:srcRect l="67947" t="-771" r="11547" b="64382"/>
            <a:stretch/>
          </p:blipFill>
          <p:spPr>
            <a:xfrm rot="945339">
              <a:off x="5715160" y="5765418"/>
              <a:ext cx="857389" cy="1103421"/>
            </a:xfrm>
            <a:prstGeom prst="rect">
              <a:avLst/>
            </a:prstGeom>
          </p:spPr>
        </p:pic>
        <p:pic>
          <p:nvPicPr>
            <p:cNvPr id="40" name="Picture 39"/>
            <p:cNvPicPr>
              <a:picLocks noChangeAspect="1"/>
            </p:cNvPicPr>
            <p:nvPr/>
          </p:nvPicPr>
          <p:blipFill rotWithShape="1">
            <a:blip r:embed="rId18">
              <a:extLst>
                <a:ext uri="{BEBA8EAE-BF5A-486C-A8C5-ECC9F3942E4B}">
                  <a14:imgProps xmlns:a14="http://schemas.microsoft.com/office/drawing/2010/main">
                    <a14:imgLayer r:embed="rId17">
                      <a14:imgEffect>
                        <a14:backgroundRemoval t="661" b="64978" l="319" r="19649"/>
                      </a14:imgEffect>
                    </a14:imgLayer>
                  </a14:imgProps>
                </a:ext>
                <a:ext uri="{28A0092B-C50C-407E-A947-70E740481C1C}">
                  <a14:useLocalDpi xmlns:a14="http://schemas.microsoft.com/office/drawing/2010/main" val="0"/>
                </a:ext>
              </a:extLst>
            </a:blip>
            <a:srcRect r="80190" b="33968"/>
            <a:stretch/>
          </p:blipFill>
          <p:spPr>
            <a:xfrm rot="19588233">
              <a:off x="4230341" y="4122604"/>
              <a:ext cx="678070" cy="1639220"/>
            </a:xfrm>
            <a:prstGeom prst="rect">
              <a:avLst/>
            </a:prstGeom>
          </p:spPr>
        </p:pic>
        <p:pic>
          <p:nvPicPr>
            <p:cNvPr id="41" name="Picture 40"/>
            <p:cNvPicPr>
              <a:picLocks noChangeAspect="1"/>
            </p:cNvPicPr>
            <p:nvPr/>
          </p:nvPicPr>
          <p:blipFill rotWithShape="1">
            <a:blip r:embed="rId19" cstate="print">
              <a:extLst>
                <a:ext uri="{BEBA8EAE-BF5A-486C-A8C5-ECC9F3942E4B}">
                  <a14:imgProps xmlns:a14="http://schemas.microsoft.com/office/drawing/2010/main">
                    <a14:imgLayer r:embed="rId17">
                      <a14:imgEffect>
                        <a14:backgroundRemoval t="3965" b="66300" l="54473" r="72204"/>
                      </a14:imgEffect>
                    </a14:imgLayer>
                  </a14:imgProps>
                </a:ext>
                <a:ext uri="{28A0092B-C50C-407E-A947-70E740481C1C}">
                  <a14:useLocalDpi xmlns:a14="http://schemas.microsoft.com/office/drawing/2010/main" val="0"/>
                </a:ext>
              </a:extLst>
            </a:blip>
            <a:srcRect l="52521" t="2933" r="27151" b="31664"/>
            <a:stretch/>
          </p:blipFill>
          <p:spPr>
            <a:xfrm rot="20451723">
              <a:off x="6098170" y="5039896"/>
              <a:ext cx="600327" cy="1400762"/>
            </a:xfrm>
            <a:prstGeom prst="rect">
              <a:avLst/>
            </a:prstGeom>
          </p:spPr>
        </p:pic>
        <p:pic>
          <p:nvPicPr>
            <p:cNvPr id="43" name="Picture 42"/>
            <p:cNvPicPr>
              <a:picLocks noChangeAspect="1"/>
            </p:cNvPicPr>
            <p:nvPr/>
          </p:nvPicPr>
          <p:blipFill rotWithShape="1">
            <a:blip r:embed="rId20">
              <a:extLst>
                <a:ext uri="{BEBA8EAE-BF5A-486C-A8C5-ECC9F3942E4B}">
                  <a14:imgProps xmlns:a14="http://schemas.microsoft.com/office/drawing/2010/main">
                    <a14:imgLayer r:embed="rId17">
                      <a14:imgEffect>
                        <a14:backgroundRemoval t="66520" b="96476" l="1278" r="23482"/>
                      </a14:imgEffect>
                    </a14:imgLayer>
                  </a14:imgProps>
                </a:ext>
                <a:ext uri="{28A0092B-C50C-407E-A947-70E740481C1C}">
                  <a14:useLocalDpi xmlns:a14="http://schemas.microsoft.com/office/drawing/2010/main" val="0"/>
                </a:ext>
              </a:extLst>
            </a:blip>
            <a:srcRect l="1425" t="66271" r="74016" b="-3199"/>
            <a:stretch/>
          </p:blipFill>
          <p:spPr>
            <a:xfrm>
              <a:off x="4536426" y="5888647"/>
              <a:ext cx="1092232" cy="1191031"/>
            </a:xfrm>
            <a:prstGeom prst="rect">
              <a:avLst/>
            </a:prstGeom>
          </p:spPr>
        </p:pic>
      </p:grpSp>
      <p:grpSp>
        <p:nvGrpSpPr>
          <p:cNvPr id="28" name="Group 27"/>
          <p:cNvGrpSpPr/>
          <p:nvPr/>
        </p:nvGrpSpPr>
        <p:grpSpPr>
          <a:xfrm>
            <a:off x="9404593" y="3779433"/>
            <a:ext cx="2732984" cy="3022267"/>
            <a:chOff x="6368902" y="4242390"/>
            <a:chExt cx="2158409" cy="2331744"/>
          </a:xfrm>
        </p:grpSpPr>
        <p:grpSp>
          <p:nvGrpSpPr>
            <p:cNvPr id="25" name="Group 24"/>
            <p:cNvGrpSpPr/>
            <p:nvPr/>
          </p:nvGrpSpPr>
          <p:grpSpPr>
            <a:xfrm>
              <a:off x="6368902" y="4242390"/>
              <a:ext cx="2158409" cy="1955482"/>
              <a:chOff x="5443870" y="3827720"/>
              <a:chExt cx="2158409" cy="1955482"/>
            </a:xfrm>
          </p:grpSpPr>
          <p:grpSp>
            <p:nvGrpSpPr>
              <p:cNvPr id="8" name="Group 7"/>
              <p:cNvGrpSpPr/>
              <p:nvPr/>
            </p:nvGrpSpPr>
            <p:grpSpPr>
              <a:xfrm>
                <a:off x="5443870" y="3827720"/>
                <a:ext cx="2158409" cy="1955482"/>
                <a:chOff x="5443870" y="3827720"/>
                <a:chExt cx="2158409" cy="1955482"/>
              </a:xfrm>
            </p:grpSpPr>
            <p:pic>
              <p:nvPicPr>
                <p:cNvPr id="4" name="Picture 3"/>
                <p:cNvPicPr>
                  <a:picLocks noChangeAspect="1"/>
                </p:cNvPicPr>
                <p:nvPr/>
              </p:nvPicPr>
              <p:blipFill rotWithShape="1">
                <a:blip r:embed="rId21" cstate="print">
                  <a:extLst>
                    <a:ext uri="{BEBA8EAE-BF5A-486C-A8C5-ECC9F3942E4B}">
                      <a14:imgProps xmlns:a14="http://schemas.microsoft.com/office/drawing/2010/main">
                        <a14:imgLayer r:embed="rId6">
                          <a14:imgEffect>
                            <a14:backgroundRemoval t="56493" b="71966" l="40413" r="58374"/>
                          </a14:imgEffect>
                        </a14:imgLayer>
                      </a14:imgProps>
                    </a:ext>
                    <a:ext uri="{28A0092B-C50C-407E-A947-70E740481C1C}">
                      <a14:useLocalDpi xmlns:a14="http://schemas.microsoft.com/office/drawing/2010/main" val="0"/>
                    </a:ext>
                  </a:extLst>
                </a:blip>
                <a:srcRect l="40490" t="55814" r="41370" b="27752"/>
                <a:stretch/>
              </p:blipFill>
              <p:spPr>
                <a:xfrm>
                  <a:off x="5443870" y="3827720"/>
                  <a:ext cx="2158409" cy="1955482"/>
                </a:xfrm>
                <a:prstGeom prst="rect">
                  <a:avLst/>
                </a:prstGeom>
              </p:spPr>
            </p:pic>
            <p:pic>
              <p:nvPicPr>
                <p:cNvPr id="7" name="Picture 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9084" b="33179" l="13318" r="47267">
                              <a14:foregroundMark x1="23172" y1="18630" x2="21632" y2="22941"/>
                              <a14:foregroundMark x1="20554" y1="19554" x2="21709" y2="21016"/>
                              <a14:foregroundMark x1="18553" y1="27175" x2="21401" y2="27098"/>
                              <a14:foregroundMark x1="28560" y1="29099" x2="29176" y2="30254"/>
                              <a14:foregroundMark x1="40878" y1="27175" x2="42802" y2="27175"/>
                              <a14:foregroundMark x1="42032" y1="18322" x2="42725" y2="19477"/>
                              <a14:foregroundMark x1="41570" y1="12779" x2="42956" y2="13241"/>
                              <a14:foregroundMark x1="19015" y1="13318" x2="20631" y2="12702"/>
                            </a14:backgroundRemoval>
                          </a14:imgEffect>
                        </a14:imgLayer>
                      </a14:imgProps>
                    </a:ext>
                    <a:ext uri="{28A0092B-C50C-407E-A947-70E740481C1C}">
                      <a14:useLocalDpi xmlns:a14="http://schemas.microsoft.com/office/drawing/2010/main" val="0"/>
                    </a:ext>
                  </a:extLst>
                </a:blip>
                <a:srcRect l="14295" t="9931" r="52626" b="66835"/>
                <a:stretch/>
              </p:blipFill>
              <p:spPr>
                <a:xfrm>
                  <a:off x="6023344" y="4454460"/>
                  <a:ext cx="999460" cy="702002"/>
                </a:xfrm>
                <a:prstGeom prst="rect">
                  <a:avLst/>
                </a:prstGeom>
              </p:spPr>
            </p:pic>
          </p:grpSp>
          <p:pic>
            <p:nvPicPr>
              <p:cNvPr id="23" name="Picture 22"/>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10187" b="64137" l="1800" r="26100"/>
                        </a14:imgEffect>
                      </a14:imgLayer>
                    </a14:imgProps>
                  </a:ext>
                  <a:ext uri="{28A0092B-C50C-407E-A947-70E740481C1C}">
                    <a14:useLocalDpi xmlns:a14="http://schemas.microsoft.com/office/drawing/2010/main" val="0"/>
                  </a:ext>
                </a:extLst>
              </a:blip>
              <a:srcRect t="13333" r="78089" b="34884"/>
              <a:stretch/>
            </p:blipFill>
            <p:spPr>
              <a:xfrm rot="19546460">
                <a:off x="5468542" y="3911990"/>
                <a:ext cx="487920" cy="1109318"/>
              </a:xfrm>
              <a:prstGeom prst="rect">
                <a:avLst/>
              </a:prstGeom>
            </p:spPr>
          </p:pic>
          <p:pic>
            <p:nvPicPr>
              <p:cNvPr id="24" name="Picture 23"/>
              <p:cNvPicPr>
                <a:picLocks noChangeAspect="1"/>
              </p:cNvPicPr>
              <p:nvPr/>
            </p:nvPicPr>
            <p:blipFill rotWithShape="1">
              <a:blip r:embed="rId26" cstate="print">
                <a:extLst>
                  <a:ext uri="{BEBA8EAE-BF5A-486C-A8C5-ECC9F3942E4B}">
                    <a14:imgProps xmlns:a14="http://schemas.microsoft.com/office/drawing/2010/main">
                      <a14:imgLayer r:embed="rId25">
                        <a14:imgEffect>
                          <a14:backgroundRemoval t="37630" b="87630" l="83600" r="100000"/>
                        </a14:imgEffect>
                      </a14:imgLayer>
                    </a14:imgProps>
                  </a:ext>
                  <a:ext uri="{28A0092B-C50C-407E-A947-70E740481C1C}">
                    <a14:useLocalDpi xmlns:a14="http://schemas.microsoft.com/office/drawing/2010/main" val="0"/>
                  </a:ext>
                </a:extLst>
              </a:blip>
              <a:srcRect l="83156" t="37830" r="1193" b="12093"/>
              <a:stretch/>
            </p:blipFill>
            <p:spPr>
              <a:xfrm rot="1677917">
                <a:off x="7170858" y="4051330"/>
                <a:ext cx="344843" cy="970892"/>
              </a:xfrm>
              <a:prstGeom prst="rect">
                <a:avLst/>
              </a:prstGeom>
            </p:spPr>
          </p:pic>
        </p:grpSp>
        <p:pic>
          <p:nvPicPr>
            <p:cNvPr id="26" name="Picture 25"/>
            <p:cNvPicPr>
              <a:picLocks noChangeAspect="1"/>
            </p:cNvPicPr>
            <p:nvPr/>
          </p:nvPicPr>
          <p:blipFill rotWithShape="1">
            <a:blip r:embed="rId27">
              <a:extLst>
                <a:ext uri="{BEBA8EAE-BF5A-486C-A8C5-ECC9F3942E4B}">
                  <a14:imgProps xmlns:a14="http://schemas.microsoft.com/office/drawing/2010/main">
                    <a14:imgLayer r:embed="rId17">
                      <a14:imgEffect>
                        <a14:backgroundRemoval t="34802" b="74449" l="70288" r="87700"/>
                      </a14:imgEffect>
                    </a14:imgLayer>
                  </a14:imgProps>
                </a:ext>
                <a:ext uri="{28A0092B-C50C-407E-A947-70E740481C1C}">
                  <a14:useLocalDpi xmlns:a14="http://schemas.microsoft.com/office/drawing/2010/main" val="0"/>
                </a:ext>
              </a:extLst>
            </a:blip>
            <a:srcRect l="70625" t="35371" r="13148" b="27503"/>
            <a:stretch/>
          </p:blipFill>
          <p:spPr>
            <a:xfrm rot="21044294">
              <a:off x="7536542" y="5894395"/>
              <a:ext cx="409644" cy="679739"/>
            </a:xfrm>
            <a:prstGeom prst="rect">
              <a:avLst/>
            </a:prstGeom>
          </p:spPr>
        </p:pic>
        <p:pic>
          <p:nvPicPr>
            <p:cNvPr id="27" name="Picture 26"/>
            <p:cNvPicPr>
              <a:picLocks noChangeAspect="1"/>
            </p:cNvPicPr>
            <p:nvPr/>
          </p:nvPicPr>
          <p:blipFill rotWithShape="1">
            <a:blip r:embed="rId27">
              <a:extLst>
                <a:ext uri="{BEBA8EAE-BF5A-486C-A8C5-ECC9F3942E4B}">
                  <a14:imgProps xmlns:a14="http://schemas.microsoft.com/office/drawing/2010/main">
                    <a14:imgLayer r:embed="rId17">
                      <a14:imgEffect>
                        <a14:backgroundRemoval t="34802" b="74449" l="70288" r="87700"/>
                      </a14:imgEffect>
                    </a14:imgLayer>
                  </a14:imgProps>
                </a:ext>
                <a:ext uri="{28A0092B-C50C-407E-A947-70E740481C1C}">
                  <a14:useLocalDpi xmlns:a14="http://schemas.microsoft.com/office/drawing/2010/main" val="0"/>
                </a:ext>
              </a:extLst>
            </a:blip>
            <a:srcRect l="70625" t="35371" r="13148" b="27503"/>
            <a:stretch/>
          </p:blipFill>
          <p:spPr>
            <a:xfrm rot="1029730">
              <a:off x="7046025" y="5840343"/>
              <a:ext cx="409644" cy="679739"/>
            </a:xfrm>
            <a:prstGeom prst="rect">
              <a:avLst/>
            </a:prstGeom>
          </p:spPr>
        </p:pic>
      </p:grpSp>
      <p:grpSp>
        <p:nvGrpSpPr>
          <p:cNvPr id="50" name="Group 49"/>
          <p:cNvGrpSpPr/>
          <p:nvPr/>
        </p:nvGrpSpPr>
        <p:grpSpPr>
          <a:xfrm>
            <a:off x="258986" y="3564206"/>
            <a:ext cx="2618226" cy="3311065"/>
            <a:chOff x="5078527" y="1407670"/>
            <a:chExt cx="3945032" cy="5450330"/>
          </a:xfrm>
        </p:grpSpPr>
        <p:pic>
          <p:nvPicPr>
            <p:cNvPr id="45" name="Picture 44"/>
            <p:cNvPicPr>
              <a:picLocks noChangeAspect="1"/>
            </p:cNvPicPr>
            <p:nvPr/>
          </p:nvPicPr>
          <p:blipFill rotWithShape="1">
            <a:blip r:embed="rId28" cstate="print">
              <a:extLst>
                <a:ext uri="{BEBA8EAE-BF5A-486C-A8C5-ECC9F3942E4B}">
                  <a14:imgProps xmlns:a14="http://schemas.microsoft.com/office/drawing/2010/main">
                    <a14:imgLayer r:embed="rId6">
                      <a14:imgEffect>
                        <a14:backgroundRemoval t="54976" b="72451" l="60680" r="75607"/>
                      </a14:imgEffect>
                    </a14:imgLayer>
                  </a14:imgProps>
                </a:ext>
                <a:ext uri="{28A0092B-C50C-407E-A947-70E740481C1C}">
                  <a14:useLocalDpi xmlns:a14="http://schemas.microsoft.com/office/drawing/2010/main" val="0"/>
                </a:ext>
              </a:extLst>
            </a:blip>
            <a:srcRect l="58940" t="54418" r="23540" b="26357"/>
            <a:stretch/>
          </p:blipFill>
          <p:spPr>
            <a:xfrm>
              <a:off x="5078527" y="1407670"/>
              <a:ext cx="3859619" cy="4235334"/>
            </a:xfrm>
            <a:prstGeom prst="rect">
              <a:avLst/>
            </a:prstGeom>
          </p:spPr>
        </p:pic>
        <p:pic>
          <p:nvPicPr>
            <p:cNvPr id="46" name="Picture 45"/>
            <p:cNvPicPr>
              <a:picLocks noChangeAspect="1"/>
            </p:cNvPicPr>
            <p:nvPr/>
          </p:nvPicPr>
          <p:blipFill rotWithShape="1">
            <a:blip r:embed="rId29" cstate="print">
              <a:extLst>
                <a:ext uri="{BEBA8EAE-BF5A-486C-A8C5-ECC9F3942E4B}">
                  <a14:imgProps xmlns:a14="http://schemas.microsoft.com/office/drawing/2010/main">
                    <a14:imgLayer r:embed="rId30">
                      <a14:imgEffect>
                        <a14:backgroundRemoval t="38414" b="63510" l="51347" r="89222">
                          <a14:foregroundMark x1="60431" y1="47729" x2="58122" y2="56197"/>
                          <a14:foregroundMark x1="58507" y1="48268" x2="58507" y2="51732"/>
                          <a14:foregroundMark x1="78907" y1="47883" x2="77521" y2="52887"/>
                          <a14:foregroundMark x1="76212" y1="48114" x2="77906" y2="52348"/>
                          <a14:foregroundMark x1="79292" y1="42340" x2="80216" y2="42571"/>
                          <a14:foregroundMark x1="56428" y1="43341" x2="57968" y2="41955"/>
                          <a14:foregroundMark x1="66205" y1="55966" x2="65435" y2="56967"/>
                        </a14:backgroundRemoval>
                      </a14:imgEffect>
                    </a14:imgLayer>
                  </a14:imgProps>
                </a:ext>
                <a:ext uri="{28A0092B-C50C-407E-A947-70E740481C1C}">
                  <a14:useLocalDpi xmlns:a14="http://schemas.microsoft.com/office/drawing/2010/main" val="0"/>
                </a:ext>
              </a:extLst>
            </a:blip>
            <a:srcRect l="51211" t="38117" r="12293" b="38640"/>
            <a:stretch/>
          </p:blipFill>
          <p:spPr>
            <a:xfrm>
              <a:off x="6185126" y="2807179"/>
              <a:ext cx="2020187" cy="1286541"/>
            </a:xfrm>
            <a:prstGeom prst="rect">
              <a:avLst/>
            </a:prstGeom>
          </p:spPr>
        </p:pic>
        <p:pic>
          <p:nvPicPr>
            <p:cNvPr id="47" name="Picture 46"/>
            <p:cNvPicPr>
              <a:picLocks noChangeAspect="1"/>
            </p:cNvPicPr>
            <p:nvPr/>
          </p:nvPicPr>
          <p:blipFill rotWithShape="1">
            <a:blip r:embed="rId31">
              <a:extLst>
                <a:ext uri="{BEBA8EAE-BF5A-486C-A8C5-ECC9F3942E4B}">
                  <a14:imgProps xmlns:a14="http://schemas.microsoft.com/office/drawing/2010/main">
                    <a14:imgLayer r:embed="rId8">
                      <a14:imgEffect>
                        <a14:backgroundRemoval t="46795" b="78333" l="23400" r="45600">
                          <a14:foregroundMark x1="33500" y1="51410" x2="33600" y2="57949"/>
                        </a14:backgroundRemoval>
                      </a14:imgEffect>
                    </a14:imgLayer>
                  </a14:imgProps>
                </a:ext>
                <a:ext uri="{28A0092B-C50C-407E-A947-70E740481C1C}">
                  <a14:useLocalDpi xmlns:a14="http://schemas.microsoft.com/office/drawing/2010/main" val="0"/>
                </a:ext>
              </a:extLst>
            </a:blip>
            <a:srcRect l="24685" t="46356" r="53306" b="21086"/>
            <a:stretch/>
          </p:blipFill>
          <p:spPr>
            <a:xfrm>
              <a:off x="6272725" y="4625163"/>
              <a:ext cx="1935126" cy="2232837"/>
            </a:xfrm>
            <a:prstGeom prst="rect">
              <a:avLst/>
            </a:prstGeom>
          </p:spPr>
        </p:pic>
        <p:pic>
          <p:nvPicPr>
            <p:cNvPr id="48" name="Picture 47"/>
            <p:cNvPicPr>
              <a:picLocks noChangeAspect="1"/>
            </p:cNvPicPr>
            <p:nvPr/>
          </p:nvPicPr>
          <p:blipFill rotWithShape="1">
            <a:blip r:embed="rId32">
              <a:extLst>
                <a:ext uri="{BEBA8EAE-BF5A-486C-A8C5-ECC9F3942E4B}">
                  <a14:imgProps xmlns:a14="http://schemas.microsoft.com/office/drawing/2010/main">
                    <a14:imgLayer r:embed="rId8">
                      <a14:imgEffect>
                        <a14:backgroundRemoval t="40513" b="68590" l="40600" r="50600"/>
                      </a14:imgEffect>
                    </a14:imgLayer>
                  </a14:imgProps>
                </a:ext>
                <a:ext uri="{28A0092B-C50C-407E-A947-70E740481C1C}">
                  <a14:useLocalDpi xmlns:a14="http://schemas.microsoft.com/office/drawing/2010/main" val="0"/>
                </a:ext>
              </a:extLst>
            </a:blip>
            <a:srcRect l="40481" t="40643" r="48273" b="31295"/>
            <a:stretch/>
          </p:blipFill>
          <p:spPr>
            <a:xfrm>
              <a:off x="5464453" y="3587452"/>
              <a:ext cx="988828" cy="1924493"/>
            </a:xfrm>
            <a:prstGeom prst="rect">
              <a:avLst/>
            </a:prstGeom>
          </p:spPr>
        </p:pic>
        <p:pic>
          <p:nvPicPr>
            <p:cNvPr id="49" name="Picture 48"/>
            <p:cNvPicPr>
              <a:picLocks noChangeAspect="1"/>
            </p:cNvPicPr>
            <p:nvPr/>
          </p:nvPicPr>
          <p:blipFill rotWithShape="1">
            <a:blip r:embed="rId33">
              <a:extLst>
                <a:ext uri="{BEBA8EAE-BF5A-486C-A8C5-ECC9F3942E4B}">
                  <a14:imgProps xmlns:a14="http://schemas.microsoft.com/office/drawing/2010/main">
                    <a14:imgLayer r:embed="rId8">
                      <a14:imgEffect>
                        <a14:backgroundRemoval t="48590" b="77564" l="81100" r="91500"/>
                      </a14:imgEffect>
                    </a14:imgLayer>
                  </a14:imgProps>
                </a:ext>
                <a:ext uri="{28A0092B-C50C-407E-A947-70E740481C1C}">
                  <a14:useLocalDpi xmlns:a14="http://schemas.microsoft.com/office/drawing/2010/main" val="0"/>
                </a:ext>
              </a:extLst>
            </a:blip>
            <a:srcRect l="79933" t="48809" r="7540" b="22032"/>
            <a:stretch/>
          </p:blipFill>
          <p:spPr>
            <a:xfrm>
              <a:off x="7928406" y="1718196"/>
              <a:ext cx="1095153" cy="1988288"/>
            </a:xfrm>
            <a:prstGeom prst="rect">
              <a:avLst/>
            </a:prstGeom>
          </p:spPr>
        </p:pic>
      </p:grpSp>
      <p:pic>
        <p:nvPicPr>
          <p:cNvPr id="51" name="Picture 50"/>
          <p:cNvPicPr>
            <a:picLocks noChangeAspect="1"/>
          </p:cNvPicPr>
          <p:nvPr/>
        </p:nvPicPr>
        <p:blipFill rotWithShape="1">
          <a:blip r:embed="rId34" cstate="hqprint">
            <a:extLst>
              <a:ext uri="{BEBA8EAE-BF5A-486C-A8C5-ECC9F3942E4B}">
                <a14:imgProps xmlns:a14="http://schemas.microsoft.com/office/drawing/2010/main">
                  <a14:imgLayer r:embed="rId35">
                    <a14:imgEffect>
                      <a14:backgroundRemoval t="970" b="48788" l="34970" r="60182"/>
                    </a14:imgEffect>
                  </a14:imgLayer>
                </a14:imgProps>
              </a:ext>
              <a:ext uri="{28A0092B-C50C-407E-A947-70E740481C1C}">
                <a14:useLocalDpi xmlns:a14="http://schemas.microsoft.com/office/drawing/2010/main" val="0"/>
              </a:ext>
            </a:extLst>
          </a:blip>
          <a:srcRect l="33360" t="-156" r="39199" b="50854"/>
          <a:stretch/>
        </p:blipFill>
        <p:spPr>
          <a:xfrm>
            <a:off x="4983263" y="1718196"/>
            <a:ext cx="2177969" cy="3912961"/>
          </a:xfrm>
          <a:prstGeom prst="rect">
            <a:avLst/>
          </a:prstGeom>
        </p:spPr>
      </p:pic>
      <p:pic>
        <p:nvPicPr>
          <p:cNvPr id="2" name="Thế là nhà vua trẻ tuổi kia đã tìm lại được anh NHÂN. Nhưng vì cả bốn anh bạn đều tài giỏi, nhà vua quyết định trao giải nhất cho cả bốn người.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6"/>
          <a:stretch>
            <a:fillRect/>
          </a:stretch>
        </p:blipFill>
        <p:spPr>
          <a:xfrm>
            <a:off x="-599712" y="1230833"/>
            <a:ext cx="487363" cy="487363"/>
          </a:xfrm>
          <a:prstGeom prst="rect">
            <a:avLst/>
          </a:prstGeom>
        </p:spPr>
      </p:pic>
      <p:pic>
        <p:nvPicPr>
          <p:cNvPr id="37" name="Picture 36" descr="A picture containing diagram&#10;&#10;Description automatically generated">
            <a:extLst>
              <a:ext uri="{FF2B5EF4-FFF2-40B4-BE49-F238E27FC236}">
                <a16:creationId xmlns="" xmlns:a16="http://schemas.microsoft.com/office/drawing/2014/main" id="{32E8CE5C-DEDE-4369-B8F9-91A6E00F7E7C}"/>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23603752" y="9733286"/>
            <a:ext cx="1434806" cy="1239514"/>
          </a:xfrm>
          <a:prstGeom prst="rect">
            <a:avLst/>
          </a:prstGeom>
        </p:spPr>
      </p:pic>
    </p:spTree>
    <p:extLst>
      <p:ext uri="{BB962C8B-B14F-4D97-AF65-F5344CB8AC3E}">
        <p14:creationId xmlns:p14="http://schemas.microsoft.com/office/powerpoint/2010/main" val="4084650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632" fill="hold"/>
                                        <p:tgtEl>
                                          <p:spTgt spid="2"/>
                                        </p:tgtEl>
                                      </p:cBhvr>
                                    </p:cmd>
                                  </p:childTnLst>
                                </p:cTn>
                              </p:par>
                              <p:par>
                                <p:cTn id="7" presetID="41" presetClass="entr" presetSubtype="0" fill="hold" grpId="0" nodeType="withEffect">
                                  <p:stCondLst>
                                    <p:cond delay="0"/>
                                  </p:stCondLst>
                                  <p:iterate type="lt">
                                    <p:tmPct val="10000"/>
                                  </p:iterate>
                                  <p:childTnLst>
                                    <p:set>
                                      <p:cBhvr>
                                        <p:cTn id="8" dur="1" fill="hold">
                                          <p:stCondLst>
                                            <p:cond delay="0"/>
                                          </p:stCondLst>
                                        </p:cTn>
                                        <p:tgtEl>
                                          <p:spTgt spid="22"/>
                                        </p:tgtEl>
                                        <p:attrNameLst>
                                          <p:attrName>style.visibility</p:attrName>
                                        </p:attrNameLst>
                                      </p:cBhvr>
                                      <p:to>
                                        <p:strVal val="visible"/>
                                      </p:to>
                                    </p:set>
                                    <p:anim calcmode="lin" valueType="num">
                                      <p:cBhvr>
                                        <p:cTn id="9"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10" dur="500" fill="hold"/>
                                        <p:tgtEl>
                                          <p:spTgt spid="22"/>
                                        </p:tgtEl>
                                        <p:attrNameLst>
                                          <p:attrName>ppt_y</p:attrName>
                                        </p:attrNameLst>
                                      </p:cBhvr>
                                      <p:tavLst>
                                        <p:tav tm="0">
                                          <p:val>
                                            <p:strVal val="#ppt_y"/>
                                          </p:val>
                                        </p:tav>
                                        <p:tav tm="100000">
                                          <p:val>
                                            <p:strVal val="#ppt_y"/>
                                          </p:val>
                                        </p:tav>
                                      </p:tavLst>
                                    </p:anim>
                                    <p:anim calcmode="lin" valueType="num">
                                      <p:cBhvr>
                                        <p:cTn id="11"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2"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3" dur="500" tmFilter="0,0; .5, 1; 1, 1"/>
                                        <p:tgtEl>
                                          <p:spTgt spid="22"/>
                                        </p:tgtEl>
                                      </p:cBhvr>
                                    </p:animEffect>
                                  </p:childTnLst>
                                </p:cTn>
                              </p:par>
                              <p:par>
                                <p:cTn id="14" presetID="2" presetClass="entr" presetSubtype="2" fill="hold" nodeType="withEffect">
                                  <p:stCondLst>
                                    <p:cond delay="50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1+#ppt_w/2"/>
                                          </p:val>
                                        </p:tav>
                                        <p:tav tm="100000">
                                          <p:val>
                                            <p:strVal val="#ppt_x"/>
                                          </p:val>
                                        </p:tav>
                                      </p:tavLst>
                                    </p:anim>
                                    <p:anim calcmode="lin" valueType="num">
                                      <p:cBhvr additive="base">
                                        <p:cTn id="17" dur="500" fill="hold"/>
                                        <p:tgtEl>
                                          <p:spTgt spid="28"/>
                                        </p:tgtEl>
                                        <p:attrNameLst>
                                          <p:attrName>ppt_y</p:attrName>
                                        </p:attrNameLst>
                                      </p:cBhvr>
                                      <p:tavLst>
                                        <p:tav tm="0">
                                          <p:val>
                                            <p:strVal val="#ppt_y"/>
                                          </p:val>
                                        </p:tav>
                                        <p:tav tm="100000">
                                          <p:val>
                                            <p:strVal val="#ppt_y"/>
                                          </p:val>
                                        </p:tav>
                                      </p:tavLst>
                                    </p:anim>
                                  </p:childTnLst>
                                </p:cTn>
                              </p:par>
                              <p:par>
                                <p:cTn id="18" presetID="42" presetClass="entr" presetSubtype="0" fill="hold" nodeType="withEffect">
                                  <p:stCondLst>
                                    <p:cond delay="100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1000"/>
                                        <p:tgtEl>
                                          <p:spTgt spid="34"/>
                                        </p:tgtEl>
                                      </p:cBhvr>
                                    </p:animEffect>
                                    <p:anim calcmode="lin" valueType="num">
                                      <p:cBhvr>
                                        <p:cTn id="21" dur="1000" fill="hold"/>
                                        <p:tgtEl>
                                          <p:spTgt spid="34"/>
                                        </p:tgtEl>
                                        <p:attrNameLst>
                                          <p:attrName>ppt_x</p:attrName>
                                        </p:attrNameLst>
                                      </p:cBhvr>
                                      <p:tavLst>
                                        <p:tav tm="0">
                                          <p:val>
                                            <p:strVal val="#ppt_x"/>
                                          </p:val>
                                        </p:tav>
                                        <p:tav tm="100000">
                                          <p:val>
                                            <p:strVal val="#ppt_x"/>
                                          </p:val>
                                        </p:tav>
                                      </p:tavLst>
                                    </p:anim>
                                    <p:anim calcmode="lin" valueType="num">
                                      <p:cBhvr>
                                        <p:cTn id="22" dur="1000" fill="hold"/>
                                        <p:tgtEl>
                                          <p:spTgt spid="3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200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1000"/>
                                        <p:tgtEl>
                                          <p:spTgt spid="44"/>
                                        </p:tgtEl>
                                      </p:cBhvr>
                                    </p:animEffect>
                                    <p:anim calcmode="lin" valueType="num">
                                      <p:cBhvr>
                                        <p:cTn id="26" dur="1000" fill="hold"/>
                                        <p:tgtEl>
                                          <p:spTgt spid="44"/>
                                        </p:tgtEl>
                                        <p:attrNameLst>
                                          <p:attrName>ppt_x</p:attrName>
                                        </p:attrNameLst>
                                      </p:cBhvr>
                                      <p:tavLst>
                                        <p:tav tm="0">
                                          <p:val>
                                            <p:strVal val="#ppt_x"/>
                                          </p:val>
                                        </p:tav>
                                        <p:tav tm="100000">
                                          <p:val>
                                            <p:strVal val="#ppt_x"/>
                                          </p:val>
                                        </p:tav>
                                      </p:tavLst>
                                    </p:anim>
                                    <p:anim calcmode="lin" valueType="num">
                                      <p:cBhvr>
                                        <p:cTn id="27" dur="1000" fill="hold"/>
                                        <p:tgtEl>
                                          <p:spTgt spid="44"/>
                                        </p:tgtEl>
                                        <p:attrNameLst>
                                          <p:attrName>ppt_y</p:attrName>
                                        </p:attrNameLst>
                                      </p:cBhvr>
                                      <p:tavLst>
                                        <p:tav tm="0">
                                          <p:val>
                                            <p:strVal val="#ppt_y+.1"/>
                                          </p:val>
                                        </p:tav>
                                        <p:tav tm="100000">
                                          <p:val>
                                            <p:strVal val="#ppt_y"/>
                                          </p:val>
                                        </p:tav>
                                      </p:tavLst>
                                    </p:anim>
                                  </p:childTnLst>
                                </p:cTn>
                              </p:par>
                              <p:par>
                                <p:cTn id="28" presetID="2" presetClass="entr" presetSubtype="8" fill="hold" nodeType="withEffect">
                                  <p:stCondLst>
                                    <p:cond delay="3000"/>
                                  </p:stCondLst>
                                  <p:childTnLst>
                                    <p:set>
                                      <p:cBhvr>
                                        <p:cTn id="29" dur="1" fill="hold">
                                          <p:stCondLst>
                                            <p:cond delay="0"/>
                                          </p:stCondLst>
                                        </p:cTn>
                                        <p:tgtEl>
                                          <p:spTgt spid="50"/>
                                        </p:tgtEl>
                                        <p:attrNameLst>
                                          <p:attrName>style.visibility</p:attrName>
                                        </p:attrNameLst>
                                      </p:cBhvr>
                                      <p:to>
                                        <p:strVal val="visible"/>
                                      </p:to>
                                    </p:set>
                                    <p:anim calcmode="lin" valueType="num">
                                      <p:cBhvr additive="base">
                                        <p:cTn id="30" dur="500" fill="hold"/>
                                        <p:tgtEl>
                                          <p:spTgt spid="50"/>
                                        </p:tgtEl>
                                        <p:attrNameLst>
                                          <p:attrName>ppt_x</p:attrName>
                                        </p:attrNameLst>
                                      </p:cBhvr>
                                      <p:tavLst>
                                        <p:tav tm="0">
                                          <p:val>
                                            <p:strVal val="0-#ppt_w/2"/>
                                          </p:val>
                                        </p:tav>
                                        <p:tav tm="100000">
                                          <p:val>
                                            <p:strVal val="#ppt_x"/>
                                          </p:val>
                                        </p:tav>
                                      </p:tavLst>
                                    </p:anim>
                                    <p:anim calcmode="lin" valueType="num">
                                      <p:cBhvr additive="base">
                                        <p:cTn id="31" dur="500" fill="hold"/>
                                        <p:tgtEl>
                                          <p:spTgt spid="50"/>
                                        </p:tgtEl>
                                        <p:attrNameLst>
                                          <p:attrName>ppt_y</p:attrName>
                                        </p:attrNameLst>
                                      </p:cBhvr>
                                      <p:tavLst>
                                        <p:tav tm="0">
                                          <p:val>
                                            <p:strVal val="#ppt_y"/>
                                          </p:val>
                                        </p:tav>
                                        <p:tav tm="100000">
                                          <p:val>
                                            <p:strVal val="#ppt_y"/>
                                          </p:val>
                                        </p:tav>
                                      </p:tavLst>
                                    </p:anim>
                                  </p:childTnLst>
                                </p:cTn>
                              </p:par>
                              <p:par>
                                <p:cTn id="32" presetID="32" presetClass="emph" presetSubtype="0" repeatCount="5000" fill="hold" nodeType="withEffect">
                                  <p:stCondLst>
                                    <p:cond delay="3500"/>
                                  </p:stCondLst>
                                  <p:childTnLst>
                                    <p:animRot by="120000">
                                      <p:cBhvr>
                                        <p:cTn id="33" dur="100" fill="hold">
                                          <p:stCondLst>
                                            <p:cond delay="0"/>
                                          </p:stCondLst>
                                        </p:cTn>
                                        <p:tgtEl>
                                          <p:spTgt spid="28"/>
                                        </p:tgtEl>
                                        <p:attrNameLst>
                                          <p:attrName>r</p:attrName>
                                        </p:attrNameLst>
                                      </p:cBhvr>
                                    </p:animRot>
                                    <p:animRot by="-240000">
                                      <p:cBhvr>
                                        <p:cTn id="34" dur="200" fill="hold">
                                          <p:stCondLst>
                                            <p:cond delay="200"/>
                                          </p:stCondLst>
                                        </p:cTn>
                                        <p:tgtEl>
                                          <p:spTgt spid="28"/>
                                        </p:tgtEl>
                                        <p:attrNameLst>
                                          <p:attrName>r</p:attrName>
                                        </p:attrNameLst>
                                      </p:cBhvr>
                                    </p:animRot>
                                    <p:animRot by="240000">
                                      <p:cBhvr>
                                        <p:cTn id="35" dur="200" fill="hold">
                                          <p:stCondLst>
                                            <p:cond delay="400"/>
                                          </p:stCondLst>
                                        </p:cTn>
                                        <p:tgtEl>
                                          <p:spTgt spid="28"/>
                                        </p:tgtEl>
                                        <p:attrNameLst>
                                          <p:attrName>r</p:attrName>
                                        </p:attrNameLst>
                                      </p:cBhvr>
                                    </p:animRot>
                                    <p:animRot by="-240000">
                                      <p:cBhvr>
                                        <p:cTn id="36" dur="200" fill="hold">
                                          <p:stCondLst>
                                            <p:cond delay="600"/>
                                          </p:stCondLst>
                                        </p:cTn>
                                        <p:tgtEl>
                                          <p:spTgt spid="28"/>
                                        </p:tgtEl>
                                        <p:attrNameLst>
                                          <p:attrName>r</p:attrName>
                                        </p:attrNameLst>
                                      </p:cBhvr>
                                    </p:animRot>
                                    <p:animRot by="120000">
                                      <p:cBhvr>
                                        <p:cTn id="37" dur="200" fill="hold">
                                          <p:stCondLst>
                                            <p:cond delay="800"/>
                                          </p:stCondLst>
                                        </p:cTn>
                                        <p:tgtEl>
                                          <p:spTgt spid="28"/>
                                        </p:tgtEl>
                                        <p:attrNameLst>
                                          <p:attrName>r</p:attrName>
                                        </p:attrNameLst>
                                      </p:cBhvr>
                                    </p:animRot>
                                  </p:childTnLst>
                                </p:cTn>
                              </p:par>
                              <p:par>
                                <p:cTn id="38" presetID="32" presetClass="emph" presetSubtype="0" repeatCount="5000" fill="hold" nodeType="withEffect">
                                  <p:stCondLst>
                                    <p:cond delay="3500"/>
                                  </p:stCondLst>
                                  <p:childTnLst>
                                    <p:animRot by="120000">
                                      <p:cBhvr>
                                        <p:cTn id="39" dur="100" fill="hold">
                                          <p:stCondLst>
                                            <p:cond delay="0"/>
                                          </p:stCondLst>
                                        </p:cTn>
                                        <p:tgtEl>
                                          <p:spTgt spid="34"/>
                                        </p:tgtEl>
                                        <p:attrNameLst>
                                          <p:attrName>r</p:attrName>
                                        </p:attrNameLst>
                                      </p:cBhvr>
                                    </p:animRot>
                                    <p:animRot by="-240000">
                                      <p:cBhvr>
                                        <p:cTn id="40" dur="200" fill="hold">
                                          <p:stCondLst>
                                            <p:cond delay="200"/>
                                          </p:stCondLst>
                                        </p:cTn>
                                        <p:tgtEl>
                                          <p:spTgt spid="34"/>
                                        </p:tgtEl>
                                        <p:attrNameLst>
                                          <p:attrName>r</p:attrName>
                                        </p:attrNameLst>
                                      </p:cBhvr>
                                    </p:animRot>
                                    <p:animRot by="240000">
                                      <p:cBhvr>
                                        <p:cTn id="41" dur="200" fill="hold">
                                          <p:stCondLst>
                                            <p:cond delay="400"/>
                                          </p:stCondLst>
                                        </p:cTn>
                                        <p:tgtEl>
                                          <p:spTgt spid="34"/>
                                        </p:tgtEl>
                                        <p:attrNameLst>
                                          <p:attrName>r</p:attrName>
                                        </p:attrNameLst>
                                      </p:cBhvr>
                                    </p:animRot>
                                    <p:animRot by="-240000">
                                      <p:cBhvr>
                                        <p:cTn id="42" dur="200" fill="hold">
                                          <p:stCondLst>
                                            <p:cond delay="600"/>
                                          </p:stCondLst>
                                        </p:cTn>
                                        <p:tgtEl>
                                          <p:spTgt spid="34"/>
                                        </p:tgtEl>
                                        <p:attrNameLst>
                                          <p:attrName>r</p:attrName>
                                        </p:attrNameLst>
                                      </p:cBhvr>
                                    </p:animRot>
                                    <p:animRot by="120000">
                                      <p:cBhvr>
                                        <p:cTn id="43" dur="200" fill="hold">
                                          <p:stCondLst>
                                            <p:cond delay="800"/>
                                          </p:stCondLst>
                                        </p:cTn>
                                        <p:tgtEl>
                                          <p:spTgt spid="34"/>
                                        </p:tgtEl>
                                        <p:attrNameLst>
                                          <p:attrName>r</p:attrName>
                                        </p:attrNameLst>
                                      </p:cBhvr>
                                    </p:animRot>
                                  </p:childTnLst>
                                </p:cTn>
                              </p:par>
                              <p:par>
                                <p:cTn id="44" presetID="32" presetClass="emph" presetSubtype="0" repeatCount="5000" fill="hold" nodeType="withEffect">
                                  <p:stCondLst>
                                    <p:cond delay="3500"/>
                                  </p:stCondLst>
                                  <p:childTnLst>
                                    <p:animRot by="120000">
                                      <p:cBhvr>
                                        <p:cTn id="45" dur="100" fill="hold">
                                          <p:stCondLst>
                                            <p:cond delay="0"/>
                                          </p:stCondLst>
                                        </p:cTn>
                                        <p:tgtEl>
                                          <p:spTgt spid="44"/>
                                        </p:tgtEl>
                                        <p:attrNameLst>
                                          <p:attrName>r</p:attrName>
                                        </p:attrNameLst>
                                      </p:cBhvr>
                                    </p:animRot>
                                    <p:animRot by="-240000">
                                      <p:cBhvr>
                                        <p:cTn id="46" dur="200" fill="hold">
                                          <p:stCondLst>
                                            <p:cond delay="200"/>
                                          </p:stCondLst>
                                        </p:cTn>
                                        <p:tgtEl>
                                          <p:spTgt spid="44"/>
                                        </p:tgtEl>
                                        <p:attrNameLst>
                                          <p:attrName>r</p:attrName>
                                        </p:attrNameLst>
                                      </p:cBhvr>
                                    </p:animRot>
                                    <p:animRot by="240000">
                                      <p:cBhvr>
                                        <p:cTn id="47" dur="200" fill="hold">
                                          <p:stCondLst>
                                            <p:cond delay="400"/>
                                          </p:stCondLst>
                                        </p:cTn>
                                        <p:tgtEl>
                                          <p:spTgt spid="44"/>
                                        </p:tgtEl>
                                        <p:attrNameLst>
                                          <p:attrName>r</p:attrName>
                                        </p:attrNameLst>
                                      </p:cBhvr>
                                    </p:animRot>
                                    <p:animRot by="-240000">
                                      <p:cBhvr>
                                        <p:cTn id="48" dur="200" fill="hold">
                                          <p:stCondLst>
                                            <p:cond delay="600"/>
                                          </p:stCondLst>
                                        </p:cTn>
                                        <p:tgtEl>
                                          <p:spTgt spid="44"/>
                                        </p:tgtEl>
                                        <p:attrNameLst>
                                          <p:attrName>r</p:attrName>
                                        </p:attrNameLst>
                                      </p:cBhvr>
                                    </p:animRot>
                                    <p:animRot by="120000">
                                      <p:cBhvr>
                                        <p:cTn id="49" dur="200" fill="hold">
                                          <p:stCondLst>
                                            <p:cond delay="800"/>
                                          </p:stCondLst>
                                        </p:cTn>
                                        <p:tgtEl>
                                          <p:spTgt spid="44"/>
                                        </p:tgtEl>
                                        <p:attrNameLst>
                                          <p:attrName>r</p:attrName>
                                        </p:attrNameLst>
                                      </p:cBhvr>
                                    </p:animRot>
                                  </p:childTnLst>
                                </p:cTn>
                              </p:par>
                              <p:par>
                                <p:cTn id="50" presetID="32" presetClass="emph" presetSubtype="0" repeatCount="5000" fill="hold" nodeType="withEffect">
                                  <p:stCondLst>
                                    <p:cond delay="3500"/>
                                  </p:stCondLst>
                                  <p:childTnLst>
                                    <p:animRot by="120000">
                                      <p:cBhvr>
                                        <p:cTn id="51" dur="100" fill="hold">
                                          <p:stCondLst>
                                            <p:cond delay="0"/>
                                          </p:stCondLst>
                                        </p:cTn>
                                        <p:tgtEl>
                                          <p:spTgt spid="50"/>
                                        </p:tgtEl>
                                        <p:attrNameLst>
                                          <p:attrName>r</p:attrName>
                                        </p:attrNameLst>
                                      </p:cBhvr>
                                    </p:animRot>
                                    <p:animRot by="-240000">
                                      <p:cBhvr>
                                        <p:cTn id="52" dur="200" fill="hold">
                                          <p:stCondLst>
                                            <p:cond delay="200"/>
                                          </p:stCondLst>
                                        </p:cTn>
                                        <p:tgtEl>
                                          <p:spTgt spid="50"/>
                                        </p:tgtEl>
                                        <p:attrNameLst>
                                          <p:attrName>r</p:attrName>
                                        </p:attrNameLst>
                                      </p:cBhvr>
                                    </p:animRot>
                                    <p:animRot by="240000">
                                      <p:cBhvr>
                                        <p:cTn id="53" dur="200" fill="hold">
                                          <p:stCondLst>
                                            <p:cond delay="400"/>
                                          </p:stCondLst>
                                        </p:cTn>
                                        <p:tgtEl>
                                          <p:spTgt spid="50"/>
                                        </p:tgtEl>
                                        <p:attrNameLst>
                                          <p:attrName>r</p:attrName>
                                        </p:attrNameLst>
                                      </p:cBhvr>
                                    </p:animRot>
                                    <p:animRot by="-240000">
                                      <p:cBhvr>
                                        <p:cTn id="54" dur="200" fill="hold">
                                          <p:stCondLst>
                                            <p:cond delay="600"/>
                                          </p:stCondLst>
                                        </p:cTn>
                                        <p:tgtEl>
                                          <p:spTgt spid="50"/>
                                        </p:tgtEl>
                                        <p:attrNameLst>
                                          <p:attrName>r</p:attrName>
                                        </p:attrNameLst>
                                      </p:cBhvr>
                                    </p:animRot>
                                    <p:animRot by="120000">
                                      <p:cBhvr>
                                        <p:cTn id="55" dur="200" fill="hold">
                                          <p:stCondLst>
                                            <p:cond delay="80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2"/>
                </p:tgtEl>
              </p:cMediaNode>
            </p:audio>
          </p:childTnLst>
        </p:cTn>
      </p:par>
    </p:tnLst>
    <p:bldLst>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1" name="Rectangle 20"/>
          <p:cNvSpPr/>
          <p:nvPr/>
        </p:nvSpPr>
        <p:spPr>
          <a:xfrm>
            <a:off x="277862" y="138223"/>
            <a:ext cx="11690933" cy="657092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59456" y="1310317"/>
            <a:ext cx="11609339" cy="2646878"/>
          </a:xfrm>
          <a:prstGeom prst="rect">
            <a:avLst/>
          </a:prstGeom>
          <a:noFill/>
        </p:spPr>
        <p:txBody>
          <a:bodyPr wrap="square" rtlCol="0">
            <a:spAutoFit/>
          </a:bodyPr>
          <a:lstStyle/>
          <a:p>
            <a:pPr algn="ctr"/>
            <a:r>
              <a:rPr lang="en-US" sz="16600" b="1" dirty="0">
                <a:solidFill>
                  <a:srgbClr val="002060"/>
                </a:solidFill>
                <a:latin typeface="UTM Avo" panose="02040603050506020204" pitchFamily="18" charset="0"/>
              </a:rPr>
              <a:t>THE END</a:t>
            </a:r>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5500" r="95200">
                        <a14:foregroundMark x1="13900" y1="49444" x2="18500" y2="53611"/>
                        <a14:foregroundMark x1="38200" y1="28981" x2="38400" y2="34444"/>
                        <a14:foregroundMark x1="56800" y1="29167" x2="57000" y2="35648"/>
                        <a14:foregroundMark x1="49100" y1="42778" x2="56500" y2="40926"/>
                        <a14:foregroundMark x1="81100" y1="27593" x2="79600" y2="38426"/>
                        <a14:foregroundMark x1="85600" y1="23241" x2="84100" y2="29907"/>
                      </a14:backgroundRemoval>
                    </a14:imgEffect>
                  </a14:imgLayer>
                </a14:imgProps>
              </a:ext>
              <a:ext uri="{28A0092B-C50C-407E-A947-70E740481C1C}">
                <a14:useLocalDpi xmlns:a14="http://schemas.microsoft.com/office/drawing/2010/main" val="0"/>
              </a:ext>
            </a:extLst>
          </a:blip>
          <a:stretch>
            <a:fillRect/>
          </a:stretch>
        </p:blipFill>
        <p:spPr>
          <a:xfrm>
            <a:off x="6543129" y="3896121"/>
            <a:ext cx="3318191" cy="3583646"/>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3981" b="90000" l="5200" r="96100">
                        <a14:foregroundMark x1="13900" y1="29722" x2="21600" y2="39815"/>
                        <a14:foregroundMark x1="40900" y1="33148" x2="40400" y2="37963"/>
                        <a14:foregroundMark x1="43200" y1="33426" x2="45600" y2="37500"/>
                        <a14:foregroundMark x1="59600" y1="33981" x2="61500" y2="37963"/>
                        <a14:foregroundMark x1="56800" y1="34259" x2="58100" y2="38889"/>
                        <a14:foregroundMark x1="61300" y1="39815" x2="63700" y2="36111"/>
                        <a14:foregroundMark x1="63000" y1="31759" x2="59800" y2="30833"/>
                        <a14:foregroundMark x1="49600" y1="48981" x2="60500" y2="48241"/>
                        <a14:foregroundMark x1="52900" y1="50556" x2="46600" y2="50370"/>
                        <a14:foregroundMark x1="18300" y1="31019" x2="21100" y2="34259"/>
                        <a14:foregroundMark x1="11900" y1="33148" x2="18400" y2="40463"/>
                        <a14:foregroundMark x1="16900" y1="26481" x2="20100" y2="26944"/>
                        <a14:foregroundMark x1="12800" y1="27130" x2="24600" y2="29630"/>
                        <a14:foregroundMark x1="19600" y1="27130" x2="24100" y2="27870"/>
                        <a14:foregroundMark x1="23600" y1="28796" x2="27300" y2="33981"/>
                        <a14:foregroundMark x1="26000" y1="36759" x2="24000" y2="40000"/>
                        <a14:foregroundMark x1="24500" y1="40463" x2="24600" y2="42778"/>
                        <a14:foregroundMark x1="17900" y1="45093" x2="20500" y2="45370"/>
                        <a14:foregroundMark x1="14300" y1="42593" x2="15300" y2="43981"/>
                        <a14:foregroundMark x1="10600" y1="37037" x2="7900" y2="33981"/>
                        <a14:foregroundMark x1="79400" y1="33148" x2="84300" y2="44444"/>
                        <a14:foregroundMark x1="82600" y1="40000" x2="93300" y2="30556"/>
                        <a14:foregroundMark x1="87600" y1="25741" x2="81100" y2="26204"/>
                        <a14:foregroundMark x1="81100" y1="27315" x2="77200" y2="28519"/>
                        <a14:foregroundMark x1="83400" y1="27870" x2="87300" y2="27593"/>
                        <a14:foregroundMark x1="76900" y1="30833" x2="75700" y2="34259"/>
                        <a14:foregroundMark x1="77200" y1="40278" x2="76900" y2="43056"/>
                        <a14:foregroundMark x1="81200" y1="44815" x2="85300" y2="44630"/>
                        <a14:foregroundMark x1="87800" y1="41204" x2="87300" y2="43426"/>
                        <a14:foregroundMark x1="88900" y1="38611" x2="94000" y2="34259"/>
                        <a14:foregroundMark x1="45200" y1="30833" x2="39000" y2="32407"/>
                      </a14:backgroundRemoval>
                    </a14:imgEffect>
                  </a14:imgLayer>
                </a14:imgProps>
              </a:ext>
              <a:ext uri="{28A0092B-C50C-407E-A947-70E740481C1C}">
                <a14:useLocalDpi xmlns:a14="http://schemas.microsoft.com/office/drawing/2010/main" val="0"/>
              </a:ext>
            </a:extLst>
          </a:blip>
          <a:stretch>
            <a:fillRect/>
          </a:stretch>
        </p:blipFill>
        <p:spPr>
          <a:xfrm>
            <a:off x="2742745" y="3312411"/>
            <a:ext cx="4086719" cy="4413656"/>
          </a:xfrm>
          <a:prstGeom prst="rect">
            <a:avLst/>
          </a:prstGeom>
        </p:spPr>
      </p:pic>
      <p:pic>
        <p:nvPicPr>
          <p:cNvPr id="6" name="Picture 5"/>
          <p:cNvPicPr>
            <a:picLocks noChangeAspect="1"/>
          </p:cNvPicPr>
          <p:nvPr/>
        </p:nvPicPr>
        <p:blipFill>
          <a:blip r:embed="rId7" cstate="print">
            <a:extLst>
              <a:ext uri="{BEBA8EAE-BF5A-486C-A8C5-ECC9F3942E4B}">
                <a14:imgProps xmlns:a14="http://schemas.microsoft.com/office/drawing/2010/main">
                  <a14:imgLayer r:embed="rId8">
                    <a14:imgEffect>
                      <a14:backgroundRemoval t="4907" b="90000" l="5400" r="96600">
                        <a14:foregroundMark x1="11400" y1="20463" x2="27100" y2="34259"/>
                        <a14:foregroundMark x1="20600" y1="21481" x2="24000" y2="21944"/>
                        <a14:foregroundMark x1="48900" y1="26944" x2="50200" y2="31759"/>
                        <a14:foregroundMark x1="23100" y1="24630" x2="27600" y2="28519"/>
                        <a14:foregroundMark x1="9200" y1="21389" x2="13400" y2="24815"/>
                        <a14:foregroundMark x1="12200" y1="25370" x2="16900" y2="29537"/>
                        <a14:foregroundMark x1="68200" y1="28611" x2="69000" y2="33796"/>
                        <a14:foregroundMark x1="67000" y1="33426" x2="71000" y2="34815"/>
                        <a14:foregroundMark x1="73400" y1="28148" x2="73700" y2="31759"/>
                        <a14:foregroundMark x1="66800" y1="61204" x2="68200" y2="66667"/>
                      </a14:backgroundRemoval>
                    </a14:imgEffect>
                  </a14:imgLayer>
                </a14:imgProps>
              </a:ext>
              <a:ext uri="{28A0092B-C50C-407E-A947-70E740481C1C}">
                <a14:useLocalDpi xmlns:a14="http://schemas.microsoft.com/office/drawing/2010/main" val="0"/>
              </a:ext>
            </a:extLst>
          </a:blip>
          <a:stretch>
            <a:fillRect/>
          </a:stretch>
        </p:blipFill>
        <p:spPr>
          <a:xfrm>
            <a:off x="54657" y="4191944"/>
            <a:ext cx="2770372" cy="2992001"/>
          </a:xfrm>
          <a:prstGeom prst="rect">
            <a:avLst/>
          </a:prstGeom>
        </p:spPr>
      </p:pic>
      <p:pic>
        <p:nvPicPr>
          <p:cNvPr id="9" name="Picture 8"/>
          <p:cNvPicPr>
            <a:picLocks noChangeAspect="1"/>
          </p:cNvPicPr>
          <p:nvPr/>
        </p:nvPicPr>
        <p:blipFill>
          <a:blip r:embed="rId9" cstate="print">
            <a:extLst>
              <a:ext uri="{BEBA8EAE-BF5A-486C-A8C5-ECC9F3942E4B}">
                <a14:imgProps xmlns:a14="http://schemas.microsoft.com/office/drawing/2010/main">
                  <a14:imgLayer r:embed="rId10">
                    <a14:imgEffect>
                      <a14:backgroundRemoval t="3056" b="90000" l="10000" r="90000">
                        <a14:foregroundMark x1="22400" y1="13704" x2="20600" y2="30370"/>
                        <a14:foregroundMark x1="30800" y1="8519" x2="44900" y2="21019"/>
                        <a14:foregroundMark x1="29800" y1="13241" x2="29800" y2="25556"/>
                        <a14:foregroundMark x1="31000" y1="31759" x2="28000" y2="34259"/>
                        <a14:foregroundMark x1="34000" y1="50185" x2="34000" y2="60278"/>
                        <a14:foregroundMark x1="24400" y1="51852" x2="30500" y2="56852"/>
                        <a14:foregroundMark x1="45400" y1="48333" x2="50100" y2="55741"/>
                        <a14:foregroundMark x1="62400" y1="49722" x2="63800" y2="54722"/>
                        <a14:foregroundMark x1="75300" y1="78889" x2="79500" y2="83796"/>
                        <a14:foregroundMark x1="44700" y1="23519" x2="35800" y2="31389"/>
                      </a14:backgroundRemoval>
                    </a14:imgEffect>
                  </a14:imgLayer>
                </a14:imgProps>
              </a:ext>
              <a:ext uri="{28A0092B-C50C-407E-A947-70E740481C1C}">
                <a14:useLocalDpi xmlns:a14="http://schemas.microsoft.com/office/drawing/2010/main" val="0"/>
              </a:ext>
            </a:extLst>
          </a:blip>
          <a:stretch>
            <a:fillRect/>
          </a:stretch>
        </p:blipFill>
        <p:spPr>
          <a:xfrm>
            <a:off x="9574984" y="4106051"/>
            <a:ext cx="2617016" cy="2826377"/>
          </a:xfrm>
          <a:prstGeom prst="rect">
            <a:avLst/>
          </a:prstGeom>
        </p:spPr>
      </p:pic>
      <p:pic>
        <p:nvPicPr>
          <p:cNvPr id="8" name="Picture 7" descr="A picture containing diagram&#10;&#10;Description automatically generated">
            <a:extLst>
              <a:ext uri="{FF2B5EF4-FFF2-40B4-BE49-F238E27FC236}">
                <a16:creationId xmlns="" xmlns:a16="http://schemas.microsoft.com/office/drawing/2014/main" id="{22A783ED-515E-4D85-AA60-4907D9D3EBC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603752" y="9733286"/>
            <a:ext cx="1434806" cy="1239514"/>
          </a:xfrm>
          <a:prstGeom prst="rect">
            <a:avLst/>
          </a:prstGeom>
        </p:spPr>
      </p:pic>
    </p:spTree>
    <p:extLst>
      <p:ext uri="{BB962C8B-B14F-4D97-AF65-F5344CB8AC3E}">
        <p14:creationId xmlns:p14="http://schemas.microsoft.com/office/powerpoint/2010/main" val="662317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2"/>
                                        </p:tgtEl>
                                        <p:attrNameLst>
                                          <p:attrName>ppt_y</p:attrName>
                                        </p:attrNameLst>
                                      </p:cBhvr>
                                      <p:tavLst>
                                        <p:tav tm="0">
                                          <p:val>
                                            <p:strVal val="#ppt_y"/>
                                          </p:val>
                                        </p:tav>
                                        <p:tav tm="100000">
                                          <p:val>
                                            <p:strVal val="#ppt_y"/>
                                          </p:val>
                                        </p:tav>
                                      </p:tavLst>
                                    </p:anim>
                                    <p:anim calcmode="lin" valueType="num">
                                      <p:cBhvr>
                                        <p:cTn id="15"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2"/>
                                        </p:tgtEl>
                                      </p:cBhvr>
                                    </p:animEffect>
                                  </p:childTnLst>
                                </p:cTn>
                              </p:par>
                            </p:childTnLst>
                          </p:cTn>
                        </p:par>
                        <p:par>
                          <p:cTn id="18" fill="hold">
                            <p:stCondLst>
                              <p:cond delay="1250"/>
                            </p:stCondLst>
                            <p:childTnLst>
                              <p:par>
                                <p:cTn id="19" presetID="45"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2000"/>
                                        <p:tgtEl>
                                          <p:spTgt spid="2"/>
                                        </p:tgtEl>
                                      </p:cBhvr>
                                    </p:animEffect>
                                    <p:anim calcmode="lin" valueType="num">
                                      <p:cBhvr>
                                        <p:cTn id="22" dur="2000" fill="hold"/>
                                        <p:tgtEl>
                                          <p:spTgt spid="2"/>
                                        </p:tgtEl>
                                        <p:attrNameLst>
                                          <p:attrName>ppt_w</p:attrName>
                                        </p:attrNameLst>
                                      </p:cBhvr>
                                      <p:tavLst>
                                        <p:tav tm="0" fmla="#ppt_w*sin(2.5*pi*$)">
                                          <p:val>
                                            <p:fltVal val="0"/>
                                          </p:val>
                                        </p:tav>
                                        <p:tav tm="100000">
                                          <p:val>
                                            <p:fltVal val="1"/>
                                          </p:val>
                                        </p:tav>
                                      </p:tavLst>
                                    </p:anim>
                                    <p:anim calcmode="lin" valueType="num">
                                      <p:cBhvr>
                                        <p:cTn id="23" dur="2000" fill="hold"/>
                                        <p:tgtEl>
                                          <p:spTgt spid="2"/>
                                        </p:tgtEl>
                                        <p:attrNameLst>
                                          <p:attrName>ppt_h</p:attrName>
                                        </p:attrNameLst>
                                      </p:cBhvr>
                                      <p:tavLst>
                                        <p:tav tm="0">
                                          <p:val>
                                            <p:strVal val="#ppt_h"/>
                                          </p:val>
                                        </p:tav>
                                        <p:tav tm="100000">
                                          <p:val>
                                            <p:strVal val="#ppt_h"/>
                                          </p:val>
                                        </p:tav>
                                      </p:tavLst>
                                    </p:anim>
                                  </p:childTnLst>
                                </p:cTn>
                              </p:par>
                              <p:par>
                                <p:cTn id="24" presetID="45"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2000"/>
                                        <p:tgtEl>
                                          <p:spTgt spid="6"/>
                                        </p:tgtEl>
                                      </p:cBhvr>
                                    </p:animEffect>
                                    <p:anim calcmode="lin" valueType="num">
                                      <p:cBhvr>
                                        <p:cTn id="27" dur="2000" fill="hold"/>
                                        <p:tgtEl>
                                          <p:spTgt spid="6"/>
                                        </p:tgtEl>
                                        <p:attrNameLst>
                                          <p:attrName>ppt_w</p:attrName>
                                        </p:attrNameLst>
                                      </p:cBhvr>
                                      <p:tavLst>
                                        <p:tav tm="0" fmla="#ppt_w*sin(2.5*pi*$)">
                                          <p:val>
                                            <p:fltVal val="0"/>
                                          </p:val>
                                        </p:tav>
                                        <p:tav tm="100000">
                                          <p:val>
                                            <p:fltVal val="1"/>
                                          </p:val>
                                        </p:tav>
                                      </p:tavLst>
                                    </p:anim>
                                    <p:anim calcmode="lin" valueType="num">
                                      <p:cBhvr>
                                        <p:cTn id="28" dur="2000" fill="hold"/>
                                        <p:tgtEl>
                                          <p:spTgt spid="6"/>
                                        </p:tgtEl>
                                        <p:attrNameLst>
                                          <p:attrName>ppt_h</p:attrName>
                                        </p:attrNameLst>
                                      </p:cBhvr>
                                      <p:tavLst>
                                        <p:tav tm="0">
                                          <p:val>
                                            <p:strVal val="#ppt_h"/>
                                          </p:val>
                                        </p:tav>
                                        <p:tav tm="100000">
                                          <p:val>
                                            <p:strVal val="#ppt_h"/>
                                          </p:val>
                                        </p:tav>
                                      </p:tavLst>
                                    </p:anim>
                                  </p:childTnLst>
                                </p:cTn>
                              </p:par>
                              <p:par>
                                <p:cTn id="29" presetID="45"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2000"/>
                                        <p:tgtEl>
                                          <p:spTgt spid="3"/>
                                        </p:tgtEl>
                                      </p:cBhvr>
                                    </p:animEffect>
                                    <p:anim calcmode="lin" valueType="num">
                                      <p:cBhvr>
                                        <p:cTn id="32" dur="2000" fill="hold"/>
                                        <p:tgtEl>
                                          <p:spTgt spid="3"/>
                                        </p:tgtEl>
                                        <p:attrNameLst>
                                          <p:attrName>ppt_w</p:attrName>
                                        </p:attrNameLst>
                                      </p:cBhvr>
                                      <p:tavLst>
                                        <p:tav tm="0" fmla="#ppt_w*sin(2.5*pi*$)">
                                          <p:val>
                                            <p:fltVal val="0"/>
                                          </p:val>
                                        </p:tav>
                                        <p:tav tm="100000">
                                          <p:val>
                                            <p:fltVal val="1"/>
                                          </p:val>
                                        </p:tav>
                                      </p:tavLst>
                                    </p:anim>
                                    <p:anim calcmode="lin" valueType="num">
                                      <p:cBhvr>
                                        <p:cTn id="33" dur="2000" fill="hold"/>
                                        <p:tgtEl>
                                          <p:spTgt spid="3"/>
                                        </p:tgtEl>
                                        <p:attrNameLst>
                                          <p:attrName>ppt_h</p:attrName>
                                        </p:attrNameLst>
                                      </p:cBhvr>
                                      <p:tavLst>
                                        <p:tav tm="0">
                                          <p:val>
                                            <p:strVal val="#ppt_h"/>
                                          </p:val>
                                        </p:tav>
                                        <p:tav tm="100000">
                                          <p:val>
                                            <p:strVal val="#ppt_h"/>
                                          </p:val>
                                        </p:tav>
                                      </p:tavLst>
                                    </p:anim>
                                  </p:childTnLst>
                                </p:cTn>
                              </p:par>
                              <p:par>
                                <p:cTn id="34" presetID="45"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2000"/>
                                        <p:tgtEl>
                                          <p:spTgt spid="9"/>
                                        </p:tgtEl>
                                      </p:cBhvr>
                                    </p:animEffect>
                                    <p:anim calcmode="lin" valueType="num">
                                      <p:cBhvr>
                                        <p:cTn id="37" dur="2000" fill="hold"/>
                                        <p:tgtEl>
                                          <p:spTgt spid="9"/>
                                        </p:tgtEl>
                                        <p:attrNameLst>
                                          <p:attrName>ppt_w</p:attrName>
                                        </p:attrNameLst>
                                      </p:cBhvr>
                                      <p:tavLst>
                                        <p:tav tm="0" fmla="#ppt_w*sin(2.5*pi*$)">
                                          <p:val>
                                            <p:fltVal val="0"/>
                                          </p:val>
                                        </p:tav>
                                        <p:tav tm="100000">
                                          <p:val>
                                            <p:fltVal val="1"/>
                                          </p:val>
                                        </p:tav>
                                      </p:tavLst>
                                    </p:anim>
                                    <p:anim calcmode="lin" valueType="num">
                                      <p:cBhvr>
                                        <p:cTn id="38"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7">
            <a:lum/>
          </a:blip>
          <a:srcRect/>
          <a:stretch>
            <a:fillRect l="-1000" t="-1000" b="-2000"/>
          </a:stretch>
        </a:blipFill>
        <a:effectLst/>
      </p:bgPr>
    </p:bg>
    <p:spTree>
      <p:nvGrpSpPr>
        <p:cNvPr id="1" name=""/>
        <p:cNvGrpSpPr/>
        <p:nvPr/>
      </p:nvGrpSpPr>
      <p:grpSpPr>
        <a:xfrm>
          <a:off x="0" y="0"/>
          <a:ext cx="0" cy="0"/>
          <a:chOff x="0" y="0"/>
          <a:chExt cx="0" cy="0"/>
        </a:xfrm>
      </p:grpSpPr>
      <p:sp>
        <p:nvSpPr>
          <p:cNvPr id="21" name="Rectangle 20"/>
          <p:cNvSpPr/>
          <p:nvPr/>
        </p:nvSpPr>
        <p:spPr>
          <a:xfrm>
            <a:off x="224698" y="138223"/>
            <a:ext cx="11744098" cy="157997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77863" y="148536"/>
            <a:ext cx="11609339" cy="1569660"/>
          </a:xfrm>
          <a:prstGeom prst="rect">
            <a:avLst/>
          </a:prstGeom>
          <a:noFill/>
        </p:spPr>
        <p:txBody>
          <a:bodyPr wrap="square" rtlCol="0">
            <a:spAutoFit/>
          </a:bodyPr>
          <a:lstStyle/>
          <a:p>
            <a:pPr algn="just"/>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Và</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hôm</a:t>
            </a:r>
            <a:r>
              <a:rPr lang="en-US" sz="2400" dirty="0">
                <a:solidFill>
                  <a:srgbClr val="002060"/>
                </a:solidFill>
                <a:latin typeface="UTM Avo" panose="02040603050506020204" pitchFamily="18" charset="0"/>
              </a:rPr>
              <a:t> nay </a:t>
            </a:r>
            <a:r>
              <a:rPr lang="en-US" sz="2400" dirty="0" err="1">
                <a:solidFill>
                  <a:srgbClr val="002060"/>
                </a:solidFill>
                <a:latin typeface="UTM Avo" panose="02040603050506020204" pitchFamily="18" charset="0"/>
              </a:rPr>
              <a:t>là</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ngày</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cuộc</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thi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diễn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ra.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Vị</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vua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đã</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tìm</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được</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bốn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thí</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sinh</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xuất</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sắc</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tham</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gia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vào</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vòng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cuối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cùng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cuộc</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thi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Đó</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là</a:t>
            </a:r>
            <a:r>
              <a:rPr lang="en-US" sz="2400" dirty="0">
                <a:solidFill>
                  <a:srgbClr val="002060"/>
                </a:solidFill>
                <a:latin typeface="UTM Avo" panose="02040603050506020204" pitchFamily="18" charset="0"/>
              </a:rPr>
              <a:t> </a:t>
            </a:r>
            <a:r>
              <a:rPr lang="en-US" sz="2400" b="1" dirty="0">
                <a:solidFill>
                  <a:srgbClr val="002060"/>
                </a:solidFill>
                <a:latin typeface="UTM Avo" panose="02040603050506020204" pitchFamily="18" charset="0"/>
              </a:rPr>
              <a:t>CỘNG, TRỪ, NHÂN, CHIA.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Những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vòng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đấu</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trí</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diễn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ra</a:t>
            </a:r>
            <a:r>
              <a:rPr lang="en-US" sz="2400" dirty="0">
                <a:solidFill>
                  <a:srgbClr val="002060"/>
                </a:solidFill>
                <a:latin typeface="UTM Avo" panose="02040603050506020204" pitchFamily="18" charset="0"/>
              </a:rPr>
              <a:t> </a:t>
            </a:r>
            <a:r>
              <a:rPr lang="en-US" sz="2400" err="1">
                <a:solidFill>
                  <a:srgbClr val="002060"/>
                </a:solidFill>
                <a:latin typeface="UTM Avo" panose="02040603050506020204" pitchFamily="18" charset="0"/>
              </a:rPr>
              <a:t>rất</a:t>
            </a:r>
            <a:r>
              <a:rPr lang="en-US" sz="2400">
                <a:solidFill>
                  <a:srgbClr val="002060"/>
                </a:solidFill>
                <a:latin typeface="UTM Avo" panose="02040603050506020204" pitchFamily="18" charset="0"/>
              </a:rPr>
              <a:t> </a:t>
            </a:r>
            <a:r>
              <a:rPr lang="en-US" sz="2400" smtClean="0">
                <a:solidFill>
                  <a:srgbClr val="002060"/>
                </a:solidFill>
                <a:latin typeface="UTM Avo" panose="02040603050506020204" pitchFamily="18" charset="0"/>
              </a:rPr>
              <a:t>gay </a:t>
            </a:r>
            <a:r>
              <a:rPr lang="en-US" sz="2400" dirty="0" err="1">
                <a:solidFill>
                  <a:srgbClr val="002060"/>
                </a:solidFill>
                <a:latin typeface="UTM Avo" panose="02040603050506020204" pitchFamily="18" charset="0"/>
              </a:rPr>
              <a:t>cấn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trước</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sự</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chứng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kiến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của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mọi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người</a:t>
            </a:r>
            <a:r>
              <a:rPr lang="en-US" sz="2400" dirty="0">
                <a:solidFill>
                  <a:srgbClr val="002060"/>
                </a:solidFill>
                <a:latin typeface="UTM Avo" panose="02040603050506020204" pitchFamily="18" charset="0"/>
              </a:rPr>
              <a:t>. </a:t>
            </a:r>
          </a:p>
        </p:txBody>
      </p:sp>
      <p:grpSp>
        <p:nvGrpSpPr>
          <p:cNvPr id="34" name="Group 33"/>
          <p:cNvGrpSpPr/>
          <p:nvPr/>
        </p:nvGrpSpPr>
        <p:grpSpPr>
          <a:xfrm>
            <a:off x="6669433" y="4088573"/>
            <a:ext cx="3084707" cy="2075146"/>
            <a:chOff x="2052084" y="3046172"/>
            <a:chExt cx="4762665" cy="2428638"/>
          </a:xfrm>
        </p:grpSpPr>
        <p:pic>
          <p:nvPicPr>
            <p:cNvPr id="29" name="Picture 28"/>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9709" b="70085" l="5158" r="20510"/>
                      </a14:imgEffect>
                    </a14:imgLayer>
                  </a14:imgProps>
                </a:ext>
                <a:ext uri="{28A0092B-C50C-407E-A947-70E740481C1C}">
                  <a14:useLocalDpi xmlns:a14="http://schemas.microsoft.com/office/drawing/2010/main" val="0"/>
                </a:ext>
              </a:extLst>
            </a:blip>
            <a:srcRect l="5142" t="60000" r="80129" b="30388"/>
            <a:stretch/>
          </p:blipFill>
          <p:spPr>
            <a:xfrm>
              <a:off x="3019646" y="3046172"/>
              <a:ext cx="2647507" cy="1727848"/>
            </a:xfrm>
            <a:prstGeom prst="rect">
              <a:avLst/>
            </a:prstGeom>
          </p:spPr>
        </p:pic>
        <p:pic>
          <p:nvPicPr>
            <p:cNvPr id="30" name="Picture 29"/>
            <p:cNvPicPr>
              <a:picLocks noChangeAspect="1"/>
            </p:cNvPicPr>
            <p:nvPr/>
          </p:nvPicPr>
          <p:blipFill rotWithShape="1">
            <a:blip r:embed="rId10">
              <a:extLst>
                <a:ext uri="{BEBA8EAE-BF5A-486C-A8C5-ECC9F3942E4B}">
                  <a14:imgProps xmlns:a14="http://schemas.microsoft.com/office/drawing/2010/main">
                    <a14:imgLayer r:embed="rId11">
                      <a14:imgEffect>
                        <a14:backgroundRemoval t="57949" b="77436" l="61900" r="83100"/>
                      </a14:imgEffect>
                    </a14:imgLayer>
                  </a14:imgProps>
                </a:ext>
                <a:ext uri="{28A0092B-C50C-407E-A947-70E740481C1C}">
                  <a14:useLocalDpi xmlns:a14="http://schemas.microsoft.com/office/drawing/2010/main" val="0"/>
                </a:ext>
              </a:extLst>
            </a:blip>
            <a:srcRect l="61206" t="62946" r="17268" b="22791"/>
            <a:stretch/>
          </p:blipFill>
          <p:spPr>
            <a:xfrm>
              <a:off x="5218350" y="3553032"/>
              <a:ext cx="1596399" cy="825105"/>
            </a:xfrm>
            <a:prstGeom prst="rect">
              <a:avLst/>
            </a:prstGeom>
          </p:spPr>
        </p:pic>
        <p:pic>
          <p:nvPicPr>
            <p:cNvPr id="31" name="Picture 30"/>
            <p:cNvPicPr>
              <a:picLocks noChangeAspect="1"/>
            </p:cNvPicPr>
            <p:nvPr/>
          </p:nvPicPr>
          <p:blipFill rotWithShape="1">
            <a:blip r:embed="rId12">
              <a:extLst>
                <a:ext uri="{BEBA8EAE-BF5A-486C-A8C5-ECC9F3942E4B}">
                  <a14:imgProps xmlns:a14="http://schemas.microsoft.com/office/drawing/2010/main">
                    <a14:imgLayer r:embed="rId11">
                      <a14:imgEffect>
                        <a14:backgroundRemoval t="40000" b="55769" l="50300" r="68800"/>
                      </a14:imgEffect>
                    </a14:imgLayer>
                  </a14:imgProps>
                </a:ext>
                <a:ext uri="{28A0092B-C50C-407E-A947-70E740481C1C}">
                  <a14:useLocalDpi xmlns:a14="http://schemas.microsoft.com/office/drawing/2010/main" val="0"/>
                </a:ext>
              </a:extLst>
            </a:blip>
            <a:srcRect l="50444" t="40310" r="30208" b="43721"/>
            <a:stretch/>
          </p:blipFill>
          <p:spPr>
            <a:xfrm>
              <a:off x="2052084" y="3369498"/>
              <a:ext cx="1488039" cy="957926"/>
            </a:xfrm>
            <a:prstGeom prst="rect">
              <a:avLst/>
            </a:prstGeom>
          </p:spPr>
        </p:pic>
        <p:pic>
          <p:nvPicPr>
            <p:cNvPr id="32" name="Picture 31"/>
            <p:cNvPicPr>
              <a:picLocks noChangeAspect="1"/>
            </p:cNvPicPr>
            <p:nvPr/>
          </p:nvPicPr>
          <p:blipFill rotWithShape="1">
            <a:blip r:embed="rId13">
              <a:extLst>
                <a:ext uri="{BEBA8EAE-BF5A-486C-A8C5-ECC9F3942E4B}">
                  <a14:imgProps xmlns:a14="http://schemas.microsoft.com/office/drawing/2010/main">
                    <a14:imgLayer r:embed="rId11">
                      <a14:imgEffect>
                        <a14:backgroundRemoval t="13077" b="44872" l="23100" r="43700">
                          <a14:foregroundMark x1="32000" y1="18974" x2="31900" y2="39359"/>
                        </a14:backgroundRemoval>
                      </a14:imgEffect>
                    </a14:imgLayer>
                  </a14:imgProps>
                </a:ext>
                <a:ext uri="{28A0092B-C50C-407E-A947-70E740481C1C}">
                  <a14:useLocalDpi xmlns:a14="http://schemas.microsoft.com/office/drawing/2010/main" val="0"/>
                </a:ext>
              </a:extLst>
            </a:blip>
            <a:srcRect l="23166" t="13220" r="56323" b="55379"/>
            <a:stretch/>
          </p:blipFill>
          <p:spPr>
            <a:xfrm>
              <a:off x="3481197" y="4210194"/>
              <a:ext cx="1571157" cy="1264616"/>
            </a:xfrm>
            <a:prstGeom prst="rect">
              <a:avLst/>
            </a:prstGeom>
          </p:spPr>
        </p:pic>
        <p:pic>
          <p:nvPicPr>
            <p:cNvPr id="33" name="Picture 32"/>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8699" b="36721" l="50500" r="86143">
                          <a14:foregroundMark x1="60816" y1="17090" x2="59045" y2="23557"/>
                          <a14:foregroundMark x1="79215" y1="17629" x2="76366" y2="20631"/>
                          <a14:foregroundMark x1="66744" y1="27252" x2="69977" y2="30947"/>
                          <a14:foregroundMark x1="58276" y1="12317" x2="56967" y2="12471"/>
                          <a14:foregroundMark x1="79369" y1="12163" x2="80754" y2="12856"/>
                        </a14:backgroundRemoval>
                      </a14:imgEffect>
                    </a14:imgLayer>
                  </a14:imgProps>
                </a:ext>
                <a:ext uri="{28A0092B-C50C-407E-A947-70E740481C1C}">
                  <a14:useLocalDpi xmlns:a14="http://schemas.microsoft.com/office/drawing/2010/main" val="0"/>
                </a:ext>
              </a:extLst>
            </a:blip>
            <a:srcRect l="50328" t="9144" r="12655" b="63684"/>
            <a:stretch/>
          </p:blipFill>
          <p:spPr>
            <a:xfrm>
              <a:off x="3519494" y="3291799"/>
              <a:ext cx="1479940" cy="1086338"/>
            </a:xfrm>
            <a:prstGeom prst="rect">
              <a:avLst/>
            </a:prstGeom>
          </p:spPr>
        </p:pic>
      </p:grpSp>
      <p:grpSp>
        <p:nvGrpSpPr>
          <p:cNvPr id="44" name="Group 43"/>
          <p:cNvGrpSpPr/>
          <p:nvPr/>
        </p:nvGrpSpPr>
        <p:grpSpPr>
          <a:xfrm>
            <a:off x="3291441" y="3808028"/>
            <a:ext cx="1996287" cy="2420627"/>
            <a:chOff x="4230341" y="3902148"/>
            <a:chExt cx="2571817" cy="3177530"/>
          </a:xfrm>
        </p:grpSpPr>
        <p:pic>
          <p:nvPicPr>
            <p:cNvPr id="35" name="Picture 34"/>
            <p:cNvPicPr>
              <a:picLocks noChangeAspect="1"/>
            </p:cNvPicPr>
            <p:nvPr/>
          </p:nvPicPr>
          <p:blipFill rotWithShape="1">
            <a:blip r:embed="rId16" cstate="print">
              <a:extLst>
                <a:ext uri="{BEBA8EAE-BF5A-486C-A8C5-ECC9F3942E4B}">
                  <a14:imgProps xmlns:a14="http://schemas.microsoft.com/office/drawing/2010/main">
                    <a14:imgLayer r:embed="rId9">
                      <a14:imgEffect>
                        <a14:backgroundRemoval t="57221" b="73362" l="23908" r="39260"/>
                      </a14:imgEffect>
                    </a14:imgLayer>
                  </a14:imgProps>
                </a:ext>
                <a:ext uri="{28A0092B-C50C-407E-A947-70E740481C1C}">
                  <a14:useLocalDpi xmlns:a14="http://schemas.microsoft.com/office/drawing/2010/main" val="0"/>
                </a:ext>
              </a:extLst>
            </a:blip>
            <a:srcRect l="23281" t="56900" r="62145" b="28062"/>
            <a:stretch/>
          </p:blipFill>
          <p:spPr>
            <a:xfrm>
              <a:off x="4263656" y="3902148"/>
              <a:ext cx="2538502" cy="2619519"/>
            </a:xfrm>
            <a:prstGeom prst="rect">
              <a:avLst/>
            </a:prstGeom>
          </p:spPr>
        </p:pic>
        <p:pic>
          <p:nvPicPr>
            <p:cNvPr id="36" name="Picture 35"/>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38337" b="60585" l="15627" r="47113">
                          <a14:foregroundMark x1="23018" y1="44804" x2="20862" y2="55196"/>
                          <a14:foregroundMark x1="21401" y1="47498" x2="20400" y2="50038"/>
                          <a14:foregroundMark x1="28483" y1="54811" x2="32871" y2="57814"/>
                          <a14:foregroundMark x1="38491" y1="46574" x2="41647" y2="55427"/>
                          <a14:foregroundMark x1="41570" y1="46651" x2="40570" y2="53888"/>
                          <a14:foregroundMark x1="40878" y1="41801" x2="42109" y2="41801"/>
                          <a14:foregroundMark x1="19477" y1="42109" x2="20246" y2="41647"/>
                          <a14:foregroundMark x1="27714" y1="55042" x2="30562" y2="58276"/>
                          <a14:foregroundMark x1="30485" y1="55196" x2="35258" y2="55427"/>
                        </a14:backgroundRemoval>
                      </a14:imgEffect>
                    </a14:imgLayer>
                  </a14:imgProps>
                </a:ext>
                <a:ext uri="{28A0092B-C50C-407E-A947-70E740481C1C}">
                  <a14:useLocalDpi xmlns:a14="http://schemas.microsoft.com/office/drawing/2010/main" val="0"/>
                </a:ext>
              </a:extLst>
            </a:blip>
            <a:srcRect l="15871" t="38678" r="51838" b="38875"/>
            <a:stretch/>
          </p:blipFill>
          <p:spPr>
            <a:xfrm>
              <a:off x="4844726" y="4612192"/>
              <a:ext cx="1472801" cy="1023776"/>
            </a:xfrm>
            <a:prstGeom prst="rect">
              <a:avLst/>
            </a:prstGeom>
          </p:spPr>
        </p:pic>
        <p:pic>
          <p:nvPicPr>
            <p:cNvPr id="38" name="Picture 37"/>
            <p:cNvPicPr>
              <a:picLocks noChangeAspect="1"/>
            </p:cNvPicPr>
            <p:nvPr/>
          </p:nvPicPr>
          <p:blipFill rotWithShape="1">
            <a:blip r:embed="rId19">
              <a:extLst>
                <a:ext uri="{BEBA8EAE-BF5A-486C-A8C5-ECC9F3942E4B}">
                  <a14:imgProps xmlns:a14="http://schemas.microsoft.com/office/drawing/2010/main">
                    <a14:imgLayer r:embed="rId20">
                      <a14:imgEffect>
                        <a14:backgroundRemoval t="0" b="34802" l="67732" r="86901"/>
                      </a14:imgEffect>
                    </a14:imgLayer>
                  </a14:imgProps>
                </a:ext>
                <a:ext uri="{28A0092B-C50C-407E-A947-70E740481C1C}">
                  <a14:useLocalDpi xmlns:a14="http://schemas.microsoft.com/office/drawing/2010/main" val="0"/>
                </a:ext>
              </a:extLst>
            </a:blip>
            <a:srcRect l="67947" t="-771" r="11547" b="64382"/>
            <a:stretch/>
          </p:blipFill>
          <p:spPr>
            <a:xfrm rot="945339">
              <a:off x="5715160" y="5765418"/>
              <a:ext cx="857389" cy="1103421"/>
            </a:xfrm>
            <a:prstGeom prst="rect">
              <a:avLst/>
            </a:prstGeom>
          </p:spPr>
        </p:pic>
        <p:pic>
          <p:nvPicPr>
            <p:cNvPr id="40" name="Picture 39"/>
            <p:cNvPicPr>
              <a:picLocks noChangeAspect="1"/>
            </p:cNvPicPr>
            <p:nvPr/>
          </p:nvPicPr>
          <p:blipFill rotWithShape="1">
            <a:blip r:embed="rId21">
              <a:extLst>
                <a:ext uri="{BEBA8EAE-BF5A-486C-A8C5-ECC9F3942E4B}">
                  <a14:imgProps xmlns:a14="http://schemas.microsoft.com/office/drawing/2010/main">
                    <a14:imgLayer r:embed="rId20">
                      <a14:imgEffect>
                        <a14:backgroundRemoval t="661" b="64978" l="319" r="19649"/>
                      </a14:imgEffect>
                    </a14:imgLayer>
                  </a14:imgProps>
                </a:ext>
                <a:ext uri="{28A0092B-C50C-407E-A947-70E740481C1C}">
                  <a14:useLocalDpi xmlns:a14="http://schemas.microsoft.com/office/drawing/2010/main" val="0"/>
                </a:ext>
              </a:extLst>
            </a:blip>
            <a:srcRect r="80190" b="33968"/>
            <a:stretch/>
          </p:blipFill>
          <p:spPr>
            <a:xfrm rot="19588233">
              <a:off x="4230341" y="4122604"/>
              <a:ext cx="678070" cy="1639220"/>
            </a:xfrm>
            <a:prstGeom prst="rect">
              <a:avLst/>
            </a:prstGeom>
          </p:spPr>
        </p:pic>
        <p:pic>
          <p:nvPicPr>
            <p:cNvPr id="41" name="Picture 40"/>
            <p:cNvPicPr>
              <a:picLocks noChangeAspect="1"/>
            </p:cNvPicPr>
            <p:nvPr/>
          </p:nvPicPr>
          <p:blipFill rotWithShape="1">
            <a:blip r:embed="rId22" cstate="print">
              <a:extLst>
                <a:ext uri="{BEBA8EAE-BF5A-486C-A8C5-ECC9F3942E4B}">
                  <a14:imgProps xmlns:a14="http://schemas.microsoft.com/office/drawing/2010/main">
                    <a14:imgLayer r:embed="rId20">
                      <a14:imgEffect>
                        <a14:backgroundRemoval t="3965" b="66300" l="54473" r="72204"/>
                      </a14:imgEffect>
                    </a14:imgLayer>
                  </a14:imgProps>
                </a:ext>
                <a:ext uri="{28A0092B-C50C-407E-A947-70E740481C1C}">
                  <a14:useLocalDpi xmlns:a14="http://schemas.microsoft.com/office/drawing/2010/main" val="0"/>
                </a:ext>
              </a:extLst>
            </a:blip>
            <a:srcRect l="52521" t="2933" r="27151" b="31664"/>
            <a:stretch/>
          </p:blipFill>
          <p:spPr>
            <a:xfrm rot="20451723">
              <a:off x="6098170" y="5039896"/>
              <a:ext cx="600327" cy="1400762"/>
            </a:xfrm>
            <a:prstGeom prst="rect">
              <a:avLst/>
            </a:prstGeom>
          </p:spPr>
        </p:pic>
        <p:pic>
          <p:nvPicPr>
            <p:cNvPr id="43" name="Picture 42"/>
            <p:cNvPicPr>
              <a:picLocks noChangeAspect="1"/>
            </p:cNvPicPr>
            <p:nvPr/>
          </p:nvPicPr>
          <p:blipFill rotWithShape="1">
            <a:blip r:embed="rId23">
              <a:extLst>
                <a:ext uri="{BEBA8EAE-BF5A-486C-A8C5-ECC9F3942E4B}">
                  <a14:imgProps xmlns:a14="http://schemas.microsoft.com/office/drawing/2010/main">
                    <a14:imgLayer r:embed="rId20">
                      <a14:imgEffect>
                        <a14:backgroundRemoval t="66520" b="96476" l="1278" r="23482"/>
                      </a14:imgEffect>
                    </a14:imgLayer>
                  </a14:imgProps>
                </a:ext>
                <a:ext uri="{28A0092B-C50C-407E-A947-70E740481C1C}">
                  <a14:useLocalDpi xmlns:a14="http://schemas.microsoft.com/office/drawing/2010/main" val="0"/>
                </a:ext>
              </a:extLst>
            </a:blip>
            <a:srcRect l="1425" t="66271" r="74016" b="-3199"/>
            <a:stretch/>
          </p:blipFill>
          <p:spPr>
            <a:xfrm>
              <a:off x="4536426" y="5888647"/>
              <a:ext cx="1092232" cy="1191031"/>
            </a:xfrm>
            <a:prstGeom prst="rect">
              <a:avLst/>
            </a:prstGeom>
          </p:spPr>
        </p:pic>
      </p:grpSp>
      <p:grpSp>
        <p:nvGrpSpPr>
          <p:cNvPr id="50" name="Group 49"/>
          <p:cNvGrpSpPr/>
          <p:nvPr/>
        </p:nvGrpSpPr>
        <p:grpSpPr>
          <a:xfrm>
            <a:off x="258986" y="3564206"/>
            <a:ext cx="2618226" cy="3311065"/>
            <a:chOff x="5078527" y="1407670"/>
            <a:chExt cx="3945032" cy="5450330"/>
          </a:xfrm>
        </p:grpSpPr>
        <p:pic>
          <p:nvPicPr>
            <p:cNvPr id="45" name="Picture 44"/>
            <p:cNvPicPr>
              <a:picLocks noChangeAspect="1"/>
            </p:cNvPicPr>
            <p:nvPr/>
          </p:nvPicPr>
          <p:blipFill rotWithShape="1">
            <a:blip r:embed="rId24" cstate="print">
              <a:extLst>
                <a:ext uri="{BEBA8EAE-BF5A-486C-A8C5-ECC9F3942E4B}">
                  <a14:imgProps xmlns:a14="http://schemas.microsoft.com/office/drawing/2010/main">
                    <a14:imgLayer r:embed="rId9">
                      <a14:imgEffect>
                        <a14:backgroundRemoval t="54976" b="72451" l="60680" r="75607"/>
                      </a14:imgEffect>
                    </a14:imgLayer>
                  </a14:imgProps>
                </a:ext>
                <a:ext uri="{28A0092B-C50C-407E-A947-70E740481C1C}">
                  <a14:useLocalDpi xmlns:a14="http://schemas.microsoft.com/office/drawing/2010/main" val="0"/>
                </a:ext>
              </a:extLst>
            </a:blip>
            <a:srcRect l="58940" t="54418" r="23540" b="26357"/>
            <a:stretch/>
          </p:blipFill>
          <p:spPr>
            <a:xfrm>
              <a:off x="5078527" y="1407670"/>
              <a:ext cx="3859619" cy="4235334"/>
            </a:xfrm>
            <a:prstGeom prst="rect">
              <a:avLst/>
            </a:prstGeom>
          </p:spPr>
        </p:pic>
        <p:pic>
          <p:nvPicPr>
            <p:cNvPr id="46" name="Picture 45"/>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38414" b="63510" l="51347" r="89222">
                          <a14:foregroundMark x1="60431" y1="47729" x2="58122" y2="56197"/>
                          <a14:foregroundMark x1="58507" y1="48268" x2="58507" y2="51732"/>
                          <a14:foregroundMark x1="78907" y1="47883" x2="77521" y2="52887"/>
                          <a14:foregroundMark x1="76212" y1="48114" x2="77906" y2="52348"/>
                          <a14:foregroundMark x1="79292" y1="42340" x2="80216" y2="42571"/>
                          <a14:foregroundMark x1="56428" y1="43341" x2="57968" y2="41955"/>
                          <a14:foregroundMark x1="66205" y1="55966" x2="65435" y2="56967"/>
                        </a14:backgroundRemoval>
                      </a14:imgEffect>
                    </a14:imgLayer>
                  </a14:imgProps>
                </a:ext>
                <a:ext uri="{28A0092B-C50C-407E-A947-70E740481C1C}">
                  <a14:useLocalDpi xmlns:a14="http://schemas.microsoft.com/office/drawing/2010/main" val="0"/>
                </a:ext>
              </a:extLst>
            </a:blip>
            <a:srcRect l="51211" t="38117" r="12293" b="38640"/>
            <a:stretch/>
          </p:blipFill>
          <p:spPr>
            <a:xfrm>
              <a:off x="6185126" y="2807179"/>
              <a:ext cx="2020187" cy="1286541"/>
            </a:xfrm>
            <a:prstGeom prst="rect">
              <a:avLst/>
            </a:prstGeom>
          </p:spPr>
        </p:pic>
        <p:pic>
          <p:nvPicPr>
            <p:cNvPr id="47" name="Picture 46"/>
            <p:cNvPicPr>
              <a:picLocks noChangeAspect="1"/>
            </p:cNvPicPr>
            <p:nvPr/>
          </p:nvPicPr>
          <p:blipFill rotWithShape="1">
            <a:blip r:embed="rId27">
              <a:extLst>
                <a:ext uri="{BEBA8EAE-BF5A-486C-A8C5-ECC9F3942E4B}">
                  <a14:imgProps xmlns:a14="http://schemas.microsoft.com/office/drawing/2010/main">
                    <a14:imgLayer r:embed="rId11">
                      <a14:imgEffect>
                        <a14:backgroundRemoval t="46795" b="78333" l="23400" r="45600">
                          <a14:foregroundMark x1="33500" y1="51410" x2="33600" y2="57949"/>
                        </a14:backgroundRemoval>
                      </a14:imgEffect>
                    </a14:imgLayer>
                  </a14:imgProps>
                </a:ext>
                <a:ext uri="{28A0092B-C50C-407E-A947-70E740481C1C}">
                  <a14:useLocalDpi xmlns:a14="http://schemas.microsoft.com/office/drawing/2010/main" val="0"/>
                </a:ext>
              </a:extLst>
            </a:blip>
            <a:srcRect l="24685" t="46356" r="53306" b="21086"/>
            <a:stretch/>
          </p:blipFill>
          <p:spPr>
            <a:xfrm>
              <a:off x="6272725" y="4625163"/>
              <a:ext cx="1935126" cy="2232837"/>
            </a:xfrm>
            <a:prstGeom prst="rect">
              <a:avLst/>
            </a:prstGeom>
          </p:spPr>
        </p:pic>
        <p:pic>
          <p:nvPicPr>
            <p:cNvPr id="48" name="Picture 47"/>
            <p:cNvPicPr>
              <a:picLocks noChangeAspect="1"/>
            </p:cNvPicPr>
            <p:nvPr/>
          </p:nvPicPr>
          <p:blipFill rotWithShape="1">
            <a:blip r:embed="rId28">
              <a:extLst>
                <a:ext uri="{BEBA8EAE-BF5A-486C-A8C5-ECC9F3942E4B}">
                  <a14:imgProps xmlns:a14="http://schemas.microsoft.com/office/drawing/2010/main">
                    <a14:imgLayer r:embed="rId11">
                      <a14:imgEffect>
                        <a14:backgroundRemoval t="40513" b="68590" l="40600" r="50600"/>
                      </a14:imgEffect>
                    </a14:imgLayer>
                  </a14:imgProps>
                </a:ext>
                <a:ext uri="{28A0092B-C50C-407E-A947-70E740481C1C}">
                  <a14:useLocalDpi xmlns:a14="http://schemas.microsoft.com/office/drawing/2010/main" val="0"/>
                </a:ext>
              </a:extLst>
            </a:blip>
            <a:srcRect l="40481" t="40643" r="48273" b="31295"/>
            <a:stretch/>
          </p:blipFill>
          <p:spPr>
            <a:xfrm>
              <a:off x="5464453" y="3587452"/>
              <a:ext cx="988828" cy="1924493"/>
            </a:xfrm>
            <a:prstGeom prst="rect">
              <a:avLst/>
            </a:prstGeom>
          </p:spPr>
        </p:pic>
        <p:pic>
          <p:nvPicPr>
            <p:cNvPr id="49" name="Picture 48"/>
            <p:cNvPicPr>
              <a:picLocks noChangeAspect="1"/>
            </p:cNvPicPr>
            <p:nvPr/>
          </p:nvPicPr>
          <p:blipFill rotWithShape="1">
            <a:blip r:embed="rId29">
              <a:extLst>
                <a:ext uri="{BEBA8EAE-BF5A-486C-A8C5-ECC9F3942E4B}">
                  <a14:imgProps xmlns:a14="http://schemas.microsoft.com/office/drawing/2010/main">
                    <a14:imgLayer r:embed="rId11">
                      <a14:imgEffect>
                        <a14:backgroundRemoval t="48590" b="77564" l="81100" r="91500"/>
                      </a14:imgEffect>
                    </a14:imgLayer>
                  </a14:imgProps>
                </a:ext>
                <a:ext uri="{28A0092B-C50C-407E-A947-70E740481C1C}">
                  <a14:useLocalDpi xmlns:a14="http://schemas.microsoft.com/office/drawing/2010/main" val="0"/>
                </a:ext>
              </a:extLst>
            </a:blip>
            <a:srcRect l="79933" t="48809" r="7540" b="22032"/>
            <a:stretch/>
          </p:blipFill>
          <p:spPr>
            <a:xfrm>
              <a:off x="7928406" y="1718196"/>
              <a:ext cx="1095153" cy="1988288"/>
            </a:xfrm>
            <a:prstGeom prst="rect">
              <a:avLst/>
            </a:prstGeom>
          </p:spPr>
        </p:pic>
      </p:grpSp>
      <p:pic>
        <p:nvPicPr>
          <p:cNvPr id="51" name="Picture 50"/>
          <p:cNvPicPr>
            <a:picLocks noChangeAspect="1"/>
          </p:cNvPicPr>
          <p:nvPr/>
        </p:nvPicPr>
        <p:blipFill rotWithShape="1">
          <a:blip r:embed="rId30" cstate="hqprint">
            <a:extLst>
              <a:ext uri="{BEBA8EAE-BF5A-486C-A8C5-ECC9F3942E4B}">
                <a14:imgProps xmlns:a14="http://schemas.microsoft.com/office/drawing/2010/main">
                  <a14:imgLayer r:embed="rId31">
                    <a14:imgEffect>
                      <a14:backgroundRemoval t="970" b="48788" l="34970" r="60182"/>
                    </a14:imgEffect>
                  </a14:imgLayer>
                </a14:imgProps>
              </a:ext>
              <a:ext uri="{28A0092B-C50C-407E-A947-70E740481C1C}">
                <a14:useLocalDpi xmlns:a14="http://schemas.microsoft.com/office/drawing/2010/main" val="0"/>
              </a:ext>
            </a:extLst>
          </a:blip>
          <a:srcRect l="33360" t="-156" r="39199" b="50854"/>
          <a:stretch/>
        </p:blipFill>
        <p:spPr>
          <a:xfrm>
            <a:off x="5032894" y="1718196"/>
            <a:ext cx="2177969" cy="3912961"/>
          </a:xfrm>
          <a:prstGeom prst="rect">
            <a:avLst/>
          </a:prstGeom>
        </p:spPr>
      </p:pic>
      <p:pic>
        <p:nvPicPr>
          <p:cNvPr id="52" name="Và hôm nay là ngày cuộc thi diễn ra. Vị vua đã tìm được bốn thí sinh xuất sắc tham gia vào vòng cuối cùng cuộc th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2"/>
          <a:stretch>
            <a:fillRect/>
          </a:stretch>
        </p:blipFill>
        <p:spPr>
          <a:xfrm>
            <a:off x="-556716" y="1230833"/>
            <a:ext cx="487363" cy="487363"/>
          </a:xfrm>
          <a:prstGeom prst="rect">
            <a:avLst/>
          </a:prstGeom>
        </p:spPr>
      </p:pic>
      <p:pic>
        <p:nvPicPr>
          <p:cNvPr id="53" name="Đó là CỘNG, TRỪ, NHÂN, CHIA. Những vòng đấu trí diễn ra rất gây cấn trước sự chứng kiến của mọi người. ">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2"/>
          <a:stretch>
            <a:fillRect/>
          </a:stretch>
        </p:blipFill>
        <p:spPr>
          <a:xfrm>
            <a:off x="-522040" y="2036209"/>
            <a:ext cx="487363" cy="487363"/>
          </a:xfrm>
          <a:prstGeom prst="rect">
            <a:avLst/>
          </a:prstGeom>
        </p:spPr>
      </p:pic>
      <p:sp>
        <p:nvSpPr>
          <p:cNvPr id="37" name="TextBox 36">
            <a:extLst>
              <a:ext uri="{FF2B5EF4-FFF2-40B4-BE49-F238E27FC236}">
                <a16:creationId xmlns="" xmlns:a16="http://schemas.microsoft.com/office/drawing/2014/main" id="{24FCC201-657D-4975-94BA-AD53CB71BD8A}"/>
              </a:ext>
            </a:extLst>
          </p:cNvPr>
          <p:cNvSpPr txBox="1"/>
          <p:nvPr/>
        </p:nvSpPr>
        <p:spPr>
          <a:xfrm>
            <a:off x="390787" y="3497797"/>
            <a:ext cx="612668" cy="276999"/>
          </a:xfrm>
          <a:prstGeom prst="rect">
            <a:avLst/>
          </a:prstGeom>
          <a:noFill/>
        </p:spPr>
        <p:txBody>
          <a:bodyPr wrap="none" rtlCol="0">
            <a:spAutoFit/>
          </a:bodyPr>
          <a:lstStyle/>
          <a:p>
            <a:r>
              <a:rPr lang="en-US" sz="1200" b="1">
                <a:solidFill>
                  <a:schemeClr val="accent5">
                    <a:lumMod val="60000"/>
                    <a:lumOff val="40000"/>
                  </a:schemeClr>
                </a:solidFill>
                <a:latin typeface="UVN Chim Bien Nhe" panose="0209050604050A020404" pitchFamily="18" charset="0"/>
              </a:rPr>
              <a:t>KTUTS</a:t>
            </a:r>
          </a:p>
        </p:txBody>
      </p:sp>
      <p:sp>
        <p:nvSpPr>
          <p:cNvPr id="39" name="TextBox 38">
            <a:extLst>
              <a:ext uri="{FF2B5EF4-FFF2-40B4-BE49-F238E27FC236}">
                <a16:creationId xmlns="" xmlns:a16="http://schemas.microsoft.com/office/drawing/2014/main" id="{812C640C-32D0-46D5-81E9-A8E93276B75D}"/>
              </a:ext>
            </a:extLst>
          </p:cNvPr>
          <p:cNvSpPr txBox="1"/>
          <p:nvPr/>
        </p:nvSpPr>
        <p:spPr>
          <a:xfrm>
            <a:off x="11116038" y="6535517"/>
            <a:ext cx="825867" cy="369332"/>
          </a:xfrm>
          <a:prstGeom prst="rect">
            <a:avLst/>
          </a:prstGeom>
          <a:noFill/>
        </p:spPr>
        <p:txBody>
          <a:bodyPr wrap="none" rtlCol="0">
            <a:spAutoFit/>
          </a:bodyPr>
          <a:lstStyle/>
          <a:p>
            <a:r>
              <a:rPr lang="en-US" b="1">
                <a:solidFill>
                  <a:schemeClr val="accent5">
                    <a:lumMod val="60000"/>
                    <a:lumOff val="40000"/>
                  </a:schemeClr>
                </a:solidFill>
                <a:latin typeface="UVN Chim Bien Nhe" panose="0209050604050A020404" pitchFamily="18" charset="0"/>
              </a:rPr>
              <a:t>KTUTS</a:t>
            </a:r>
          </a:p>
        </p:txBody>
      </p:sp>
      <p:grpSp>
        <p:nvGrpSpPr>
          <p:cNvPr id="28" name="Group 27"/>
          <p:cNvGrpSpPr/>
          <p:nvPr/>
        </p:nvGrpSpPr>
        <p:grpSpPr>
          <a:xfrm>
            <a:off x="9404593" y="3779433"/>
            <a:ext cx="2732984" cy="3022267"/>
            <a:chOff x="6368902" y="4242390"/>
            <a:chExt cx="2158409" cy="2331744"/>
          </a:xfrm>
        </p:grpSpPr>
        <p:grpSp>
          <p:nvGrpSpPr>
            <p:cNvPr id="25" name="Group 24"/>
            <p:cNvGrpSpPr/>
            <p:nvPr/>
          </p:nvGrpSpPr>
          <p:grpSpPr>
            <a:xfrm>
              <a:off x="6368902" y="4242390"/>
              <a:ext cx="2158409" cy="1955482"/>
              <a:chOff x="5443870" y="3827720"/>
              <a:chExt cx="2158409" cy="1955482"/>
            </a:xfrm>
          </p:grpSpPr>
          <p:grpSp>
            <p:nvGrpSpPr>
              <p:cNvPr id="8" name="Group 7"/>
              <p:cNvGrpSpPr/>
              <p:nvPr/>
            </p:nvGrpSpPr>
            <p:grpSpPr>
              <a:xfrm>
                <a:off x="5443870" y="3827720"/>
                <a:ext cx="2158409" cy="1955482"/>
                <a:chOff x="5443870" y="3827720"/>
                <a:chExt cx="2158409" cy="1955482"/>
              </a:xfrm>
            </p:grpSpPr>
            <p:pic>
              <p:nvPicPr>
                <p:cNvPr id="4" name="Picture 3"/>
                <p:cNvPicPr>
                  <a:picLocks noChangeAspect="1"/>
                </p:cNvPicPr>
                <p:nvPr/>
              </p:nvPicPr>
              <p:blipFill rotWithShape="1">
                <a:blip r:embed="rId33" cstate="print">
                  <a:extLst>
                    <a:ext uri="{BEBA8EAE-BF5A-486C-A8C5-ECC9F3942E4B}">
                      <a14:imgProps xmlns:a14="http://schemas.microsoft.com/office/drawing/2010/main">
                        <a14:imgLayer r:embed="rId9">
                          <a14:imgEffect>
                            <a14:backgroundRemoval t="56493" b="71966" l="40413" r="58374"/>
                          </a14:imgEffect>
                        </a14:imgLayer>
                      </a14:imgProps>
                    </a:ext>
                    <a:ext uri="{28A0092B-C50C-407E-A947-70E740481C1C}">
                      <a14:useLocalDpi xmlns:a14="http://schemas.microsoft.com/office/drawing/2010/main" val="0"/>
                    </a:ext>
                  </a:extLst>
                </a:blip>
                <a:srcRect l="40490" t="55814" r="41370" b="27752"/>
                <a:stretch/>
              </p:blipFill>
              <p:spPr>
                <a:xfrm>
                  <a:off x="5443870" y="3827720"/>
                  <a:ext cx="2158409" cy="1955482"/>
                </a:xfrm>
                <a:prstGeom prst="rect">
                  <a:avLst/>
                </a:prstGeom>
              </p:spPr>
            </p:pic>
            <p:pic>
              <p:nvPicPr>
                <p:cNvPr id="7" name="Picture 6"/>
                <p:cNvPicPr>
                  <a:picLocks noChangeAspect="1"/>
                </p:cNvPicPr>
                <p:nvPr/>
              </p:nvPicPr>
              <p:blipFill rotWithShape="1">
                <a:blip r:embed="rId34" cstate="print">
                  <a:extLst>
                    <a:ext uri="{BEBA8EAE-BF5A-486C-A8C5-ECC9F3942E4B}">
                      <a14:imgProps xmlns:a14="http://schemas.microsoft.com/office/drawing/2010/main">
                        <a14:imgLayer r:embed="rId35">
                          <a14:imgEffect>
                            <a14:backgroundRemoval t="9084" b="33179" l="13318" r="47267">
                              <a14:foregroundMark x1="23172" y1="18630" x2="21632" y2="22941"/>
                              <a14:foregroundMark x1="20554" y1="19554" x2="21709" y2="21016"/>
                              <a14:foregroundMark x1="18553" y1="27175" x2="21401" y2="27098"/>
                              <a14:foregroundMark x1="28560" y1="29099" x2="29176" y2="30254"/>
                              <a14:foregroundMark x1="40878" y1="27175" x2="42802" y2="27175"/>
                              <a14:foregroundMark x1="42032" y1="18322" x2="42725" y2="19477"/>
                              <a14:foregroundMark x1="41570" y1="12779" x2="42956" y2="13241"/>
                              <a14:foregroundMark x1="19015" y1="13318" x2="20631" y2="12702"/>
                            </a14:backgroundRemoval>
                          </a14:imgEffect>
                        </a14:imgLayer>
                      </a14:imgProps>
                    </a:ext>
                    <a:ext uri="{28A0092B-C50C-407E-A947-70E740481C1C}">
                      <a14:useLocalDpi xmlns:a14="http://schemas.microsoft.com/office/drawing/2010/main" val="0"/>
                    </a:ext>
                  </a:extLst>
                </a:blip>
                <a:srcRect l="14295" t="9931" r="52626" b="66835"/>
                <a:stretch/>
              </p:blipFill>
              <p:spPr>
                <a:xfrm>
                  <a:off x="6023344" y="4454460"/>
                  <a:ext cx="999460" cy="702002"/>
                </a:xfrm>
                <a:prstGeom prst="rect">
                  <a:avLst/>
                </a:prstGeom>
              </p:spPr>
            </p:pic>
          </p:grpSp>
          <p:pic>
            <p:nvPicPr>
              <p:cNvPr id="23" name="Picture 22"/>
              <p:cNvPicPr>
                <a:picLocks noChangeAspect="1"/>
              </p:cNvPicPr>
              <p:nvPr/>
            </p:nvPicPr>
            <p:blipFill rotWithShape="1">
              <a:blip r:embed="rId36" cstate="print">
                <a:extLst>
                  <a:ext uri="{BEBA8EAE-BF5A-486C-A8C5-ECC9F3942E4B}">
                    <a14:imgProps xmlns:a14="http://schemas.microsoft.com/office/drawing/2010/main">
                      <a14:imgLayer r:embed="rId37">
                        <a14:imgEffect>
                          <a14:backgroundRemoval t="10187" b="64137" l="1800" r="26100"/>
                        </a14:imgEffect>
                      </a14:imgLayer>
                    </a14:imgProps>
                  </a:ext>
                  <a:ext uri="{28A0092B-C50C-407E-A947-70E740481C1C}">
                    <a14:useLocalDpi xmlns:a14="http://schemas.microsoft.com/office/drawing/2010/main" val="0"/>
                  </a:ext>
                </a:extLst>
              </a:blip>
              <a:srcRect t="13333" r="78089" b="34884"/>
              <a:stretch/>
            </p:blipFill>
            <p:spPr>
              <a:xfrm rot="19546460">
                <a:off x="5468542" y="3911990"/>
                <a:ext cx="487920" cy="1109318"/>
              </a:xfrm>
              <a:prstGeom prst="rect">
                <a:avLst/>
              </a:prstGeom>
            </p:spPr>
          </p:pic>
          <p:pic>
            <p:nvPicPr>
              <p:cNvPr id="24" name="Picture 23"/>
              <p:cNvPicPr>
                <a:picLocks noChangeAspect="1"/>
              </p:cNvPicPr>
              <p:nvPr/>
            </p:nvPicPr>
            <p:blipFill rotWithShape="1">
              <a:blip r:embed="rId38" cstate="print">
                <a:extLst>
                  <a:ext uri="{BEBA8EAE-BF5A-486C-A8C5-ECC9F3942E4B}">
                    <a14:imgProps xmlns:a14="http://schemas.microsoft.com/office/drawing/2010/main">
                      <a14:imgLayer r:embed="rId37">
                        <a14:imgEffect>
                          <a14:backgroundRemoval t="37630" b="87630" l="83600" r="100000"/>
                        </a14:imgEffect>
                      </a14:imgLayer>
                    </a14:imgProps>
                  </a:ext>
                  <a:ext uri="{28A0092B-C50C-407E-A947-70E740481C1C}">
                    <a14:useLocalDpi xmlns:a14="http://schemas.microsoft.com/office/drawing/2010/main" val="0"/>
                  </a:ext>
                </a:extLst>
              </a:blip>
              <a:srcRect l="83156" t="37830" r="1193" b="12093"/>
              <a:stretch/>
            </p:blipFill>
            <p:spPr>
              <a:xfrm rot="1677917">
                <a:off x="7170858" y="4051330"/>
                <a:ext cx="344843" cy="970892"/>
              </a:xfrm>
              <a:prstGeom prst="rect">
                <a:avLst/>
              </a:prstGeom>
            </p:spPr>
          </p:pic>
        </p:grpSp>
        <p:pic>
          <p:nvPicPr>
            <p:cNvPr id="26" name="Picture 25"/>
            <p:cNvPicPr>
              <a:picLocks noChangeAspect="1"/>
            </p:cNvPicPr>
            <p:nvPr/>
          </p:nvPicPr>
          <p:blipFill rotWithShape="1">
            <a:blip r:embed="rId39">
              <a:extLst>
                <a:ext uri="{BEBA8EAE-BF5A-486C-A8C5-ECC9F3942E4B}">
                  <a14:imgProps xmlns:a14="http://schemas.microsoft.com/office/drawing/2010/main">
                    <a14:imgLayer r:embed="rId20">
                      <a14:imgEffect>
                        <a14:backgroundRemoval t="34802" b="74449" l="70288" r="87700"/>
                      </a14:imgEffect>
                    </a14:imgLayer>
                  </a14:imgProps>
                </a:ext>
                <a:ext uri="{28A0092B-C50C-407E-A947-70E740481C1C}">
                  <a14:useLocalDpi xmlns:a14="http://schemas.microsoft.com/office/drawing/2010/main" val="0"/>
                </a:ext>
              </a:extLst>
            </a:blip>
            <a:srcRect l="70625" t="35371" r="13148" b="27503"/>
            <a:stretch/>
          </p:blipFill>
          <p:spPr>
            <a:xfrm rot="21044294">
              <a:off x="7536542" y="5894395"/>
              <a:ext cx="409644" cy="679739"/>
            </a:xfrm>
            <a:prstGeom prst="rect">
              <a:avLst/>
            </a:prstGeom>
          </p:spPr>
        </p:pic>
        <p:pic>
          <p:nvPicPr>
            <p:cNvPr id="27" name="Picture 26"/>
            <p:cNvPicPr>
              <a:picLocks noChangeAspect="1"/>
            </p:cNvPicPr>
            <p:nvPr/>
          </p:nvPicPr>
          <p:blipFill rotWithShape="1">
            <a:blip r:embed="rId39">
              <a:extLst>
                <a:ext uri="{BEBA8EAE-BF5A-486C-A8C5-ECC9F3942E4B}">
                  <a14:imgProps xmlns:a14="http://schemas.microsoft.com/office/drawing/2010/main">
                    <a14:imgLayer r:embed="rId20">
                      <a14:imgEffect>
                        <a14:backgroundRemoval t="34802" b="74449" l="70288" r="87700"/>
                      </a14:imgEffect>
                    </a14:imgLayer>
                  </a14:imgProps>
                </a:ext>
                <a:ext uri="{28A0092B-C50C-407E-A947-70E740481C1C}">
                  <a14:useLocalDpi xmlns:a14="http://schemas.microsoft.com/office/drawing/2010/main" val="0"/>
                </a:ext>
              </a:extLst>
            </a:blip>
            <a:srcRect l="70625" t="35371" r="13148" b="27503"/>
            <a:stretch/>
          </p:blipFill>
          <p:spPr>
            <a:xfrm rot="1029730">
              <a:off x="7046025" y="5840343"/>
              <a:ext cx="409644" cy="679739"/>
            </a:xfrm>
            <a:prstGeom prst="rect">
              <a:avLst/>
            </a:prstGeom>
          </p:spPr>
        </p:pic>
      </p:grpSp>
      <p:pic>
        <p:nvPicPr>
          <p:cNvPr id="42" name="Picture 41" descr="A picture containing diagram&#10;&#10;Description automatically generated">
            <a:extLst>
              <a:ext uri="{FF2B5EF4-FFF2-40B4-BE49-F238E27FC236}">
                <a16:creationId xmlns="" xmlns:a16="http://schemas.microsoft.com/office/drawing/2014/main" id="{716932E3-6229-43AA-B144-F06159DDCB37}"/>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23603752" y="9733286"/>
            <a:ext cx="1434806" cy="1239514"/>
          </a:xfrm>
          <a:prstGeom prst="rect">
            <a:avLst/>
          </a:prstGeom>
        </p:spPr>
      </p:pic>
    </p:spTree>
    <p:extLst>
      <p:ext uri="{BB962C8B-B14F-4D97-AF65-F5344CB8AC3E}">
        <p14:creationId xmlns:p14="http://schemas.microsoft.com/office/powerpoint/2010/main" val="3384913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28" fill="hold"/>
                                        <p:tgtEl>
                                          <p:spTgt spid="52"/>
                                        </p:tgtEl>
                                      </p:cBhvr>
                                    </p:cmd>
                                  </p:childTnLst>
                                </p:cTn>
                              </p:par>
                              <p:par>
                                <p:cTn id="7" presetID="50" presetClass="entr" presetSubtype="0" decel="10000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anim calcmode="lin" valueType="num">
                                      <p:cBhvr>
                                        <p:cTn id="9" dur="1000" fill="hold"/>
                                        <p:tgtEl>
                                          <p:spTgt spid="21"/>
                                        </p:tgtEl>
                                        <p:attrNameLst>
                                          <p:attrName>ppt_w</p:attrName>
                                        </p:attrNameLst>
                                      </p:cBhvr>
                                      <p:tavLst>
                                        <p:tav tm="0">
                                          <p:val>
                                            <p:strVal val="#ppt_w+.3"/>
                                          </p:val>
                                        </p:tav>
                                        <p:tav tm="100000">
                                          <p:val>
                                            <p:strVal val="#ppt_w"/>
                                          </p:val>
                                        </p:tav>
                                      </p:tavLst>
                                    </p:anim>
                                    <p:anim calcmode="lin" valueType="num">
                                      <p:cBhvr>
                                        <p:cTn id="10" dur="1000" fill="hold"/>
                                        <p:tgtEl>
                                          <p:spTgt spid="21"/>
                                        </p:tgtEl>
                                        <p:attrNameLst>
                                          <p:attrName>ppt_h</p:attrName>
                                        </p:attrNameLst>
                                      </p:cBhvr>
                                      <p:tavLst>
                                        <p:tav tm="0">
                                          <p:val>
                                            <p:strVal val="#ppt_h"/>
                                          </p:val>
                                        </p:tav>
                                        <p:tav tm="100000">
                                          <p:val>
                                            <p:strVal val="#ppt_h"/>
                                          </p:val>
                                        </p:tav>
                                      </p:tavLst>
                                    </p:anim>
                                    <p:animEffect transition="in" filter="fade">
                                      <p:cBhvr>
                                        <p:cTn id="11" dur="1000"/>
                                        <p:tgtEl>
                                          <p:spTgt spid="21"/>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1000" fill="hold"/>
                                        <p:tgtEl>
                                          <p:spTgt spid="22"/>
                                        </p:tgtEl>
                                        <p:attrNameLst>
                                          <p:attrName>ppt_w</p:attrName>
                                        </p:attrNameLst>
                                      </p:cBhvr>
                                      <p:tavLst>
                                        <p:tav tm="0">
                                          <p:val>
                                            <p:fltVal val="0"/>
                                          </p:val>
                                        </p:tav>
                                        <p:tav tm="100000">
                                          <p:val>
                                            <p:strVal val="#ppt_w"/>
                                          </p:val>
                                        </p:tav>
                                      </p:tavLst>
                                    </p:anim>
                                    <p:anim calcmode="lin" valueType="num">
                                      <p:cBhvr>
                                        <p:cTn id="15" dur="1000" fill="hold"/>
                                        <p:tgtEl>
                                          <p:spTgt spid="22"/>
                                        </p:tgtEl>
                                        <p:attrNameLst>
                                          <p:attrName>ppt_h</p:attrName>
                                        </p:attrNameLst>
                                      </p:cBhvr>
                                      <p:tavLst>
                                        <p:tav tm="0">
                                          <p:val>
                                            <p:fltVal val="0"/>
                                          </p:val>
                                        </p:tav>
                                        <p:tav tm="100000">
                                          <p:val>
                                            <p:strVal val="#ppt_h"/>
                                          </p:val>
                                        </p:tav>
                                      </p:tavLst>
                                    </p:anim>
                                    <p:animEffect transition="in" filter="fade">
                                      <p:cBhvr>
                                        <p:cTn id="16" dur="1000"/>
                                        <p:tgtEl>
                                          <p:spTgt spid="22"/>
                                        </p:tgtEl>
                                      </p:cBhvr>
                                    </p:animEffect>
                                  </p:childTnLst>
                                </p:cTn>
                              </p:par>
                              <p:par>
                                <p:cTn id="17" presetID="47" presetClass="entr" presetSubtype="0" fill="hold" nodeType="withEffect">
                                  <p:stCondLst>
                                    <p:cond delay="100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1000"/>
                                        <p:tgtEl>
                                          <p:spTgt spid="51"/>
                                        </p:tgtEl>
                                      </p:cBhvr>
                                    </p:animEffect>
                                    <p:anim calcmode="lin" valueType="num">
                                      <p:cBhvr>
                                        <p:cTn id="20" dur="1000" fill="hold"/>
                                        <p:tgtEl>
                                          <p:spTgt spid="51"/>
                                        </p:tgtEl>
                                        <p:attrNameLst>
                                          <p:attrName>ppt_x</p:attrName>
                                        </p:attrNameLst>
                                      </p:cBhvr>
                                      <p:tavLst>
                                        <p:tav tm="0">
                                          <p:val>
                                            <p:strVal val="#ppt_x"/>
                                          </p:val>
                                        </p:tav>
                                        <p:tav tm="100000">
                                          <p:val>
                                            <p:strVal val="#ppt_x"/>
                                          </p:val>
                                        </p:tav>
                                      </p:tavLst>
                                    </p:anim>
                                    <p:anim calcmode="lin" valueType="num">
                                      <p:cBhvr>
                                        <p:cTn id="21" dur="1000" fill="hold"/>
                                        <p:tgtEl>
                                          <p:spTgt spid="51"/>
                                        </p:tgtEl>
                                        <p:attrNameLst>
                                          <p:attrName>ppt_y</p:attrName>
                                        </p:attrNameLst>
                                      </p:cBhvr>
                                      <p:tavLst>
                                        <p:tav tm="0">
                                          <p:val>
                                            <p:strVal val="#ppt_y-.1"/>
                                          </p:val>
                                        </p:tav>
                                        <p:tav tm="100000">
                                          <p:val>
                                            <p:strVal val="#ppt_y"/>
                                          </p:val>
                                        </p:tav>
                                      </p:tavLst>
                                    </p:anim>
                                  </p:childTnLst>
                                </p:cTn>
                              </p:par>
                            </p:childTnLst>
                          </p:cTn>
                        </p:par>
                        <p:par>
                          <p:cTn id="22" fill="hold">
                            <p:stCondLst>
                              <p:cond delay="8928"/>
                            </p:stCondLst>
                            <p:childTnLst>
                              <p:par>
                                <p:cTn id="23" presetID="1" presetClass="mediacall" presetSubtype="0" fill="hold" nodeType="afterEffect">
                                  <p:stCondLst>
                                    <p:cond delay="0"/>
                                  </p:stCondLst>
                                  <p:childTnLst>
                                    <p:cmd type="call" cmd="playFrom(0.0)">
                                      <p:cBhvr>
                                        <p:cTn id="24" dur="8232" fill="hold"/>
                                        <p:tgtEl>
                                          <p:spTgt spid="53"/>
                                        </p:tgtEl>
                                      </p:cBhvr>
                                    </p:cmd>
                                  </p:childTnLst>
                                </p:cTn>
                              </p:par>
                              <p:par>
                                <p:cTn id="25" presetID="2" presetClass="entr" presetSubtype="2"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1+#ppt_w/2"/>
                                          </p:val>
                                        </p:tav>
                                        <p:tav tm="100000">
                                          <p:val>
                                            <p:strVal val="#ppt_x"/>
                                          </p:val>
                                        </p:tav>
                                      </p:tavLst>
                                    </p:anim>
                                    <p:anim calcmode="lin" valueType="num">
                                      <p:cBhvr additive="base">
                                        <p:cTn id="28" dur="500" fill="hold"/>
                                        <p:tgtEl>
                                          <p:spTgt spid="28"/>
                                        </p:tgtEl>
                                        <p:attrNameLst>
                                          <p:attrName>ppt_y</p:attrName>
                                        </p:attrNameLst>
                                      </p:cBhvr>
                                      <p:tavLst>
                                        <p:tav tm="0">
                                          <p:val>
                                            <p:strVal val="#ppt_y"/>
                                          </p:val>
                                        </p:tav>
                                        <p:tav tm="100000">
                                          <p:val>
                                            <p:strVal val="#ppt_y"/>
                                          </p:val>
                                        </p:tav>
                                      </p:tavLst>
                                    </p:anim>
                                  </p:childTnLst>
                                </p:cTn>
                              </p:par>
                              <p:par>
                                <p:cTn id="29" presetID="42" presetClass="entr" presetSubtype="0" fill="hold" nodeType="withEffect">
                                  <p:stCondLst>
                                    <p:cond delay="50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1500"/>
                                  </p:stCondLst>
                                  <p:childTnLst>
                                    <p:set>
                                      <p:cBhvr>
                                        <p:cTn id="35" dur="1" fill="hold">
                                          <p:stCondLst>
                                            <p:cond delay="0"/>
                                          </p:stCondLst>
                                        </p:cTn>
                                        <p:tgtEl>
                                          <p:spTgt spid="44"/>
                                        </p:tgtEl>
                                        <p:attrNameLst>
                                          <p:attrName>style.visibility</p:attrName>
                                        </p:attrNameLst>
                                      </p:cBhvr>
                                      <p:to>
                                        <p:strVal val="visible"/>
                                      </p:to>
                                    </p:set>
                                    <p:animEffect transition="in" filter="fade">
                                      <p:cBhvr>
                                        <p:cTn id="36" dur="1000"/>
                                        <p:tgtEl>
                                          <p:spTgt spid="44"/>
                                        </p:tgtEl>
                                      </p:cBhvr>
                                    </p:animEffect>
                                    <p:anim calcmode="lin" valueType="num">
                                      <p:cBhvr>
                                        <p:cTn id="37" dur="1000" fill="hold"/>
                                        <p:tgtEl>
                                          <p:spTgt spid="44"/>
                                        </p:tgtEl>
                                        <p:attrNameLst>
                                          <p:attrName>ppt_x</p:attrName>
                                        </p:attrNameLst>
                                      </p:cBhvr>
                                      <p:tavLst>
                                        <p:tav tm="0">
                                          <p:val>
                                            <p:strVal val="#ppt_x"/>
                                          </p:val>
                                        </p:tav>
                                        <p:tav tm="100000">
                                          <p:val>
                                            <p:strVal val="#ppt_x"/>
                                          </p:val>
                                        </p:tav>
                                      </p:tavLst>
                                    </p:anim>
                                    <p:anim calcmode="lin" valueType="num">
                                      <p:cBhvr>
                                        <p:cTn id="38" dur="1000" fill="hold"/>
                                        <p:tgtEl>
                                          <p:spTgt spid="44"/>
                                        </p:tgtEl>
                                        <p:attrNameLst>
                                          <p:attrName>ppt_y</p:attrName>
                                        </p:attrNameLst>
                                      </p:cBhvr>
                                      <p:tavLst>
                                        <p:tav tm="0">
                                          <p:val>
                                            <p:strVal val="#ppt_y+.1"/>
                                          </p:val>
                                        </p:tav>
                                        <p:tav tm="100000">
                                          <p:val>
                                            <p:strVal val="#ppt_y"/>
                                          </p:val>
                                        </p:tav>
                                      </p:tavLst>
                                    </p:anim>
                                  </p:childTnLst>
                                </p:cTn>
                              </p:par>
                              <p:par>
                                <p:cTn id="39" presetID="2" presetClass="entr" presetSubtype="8" fill="hold" nodeType="withEffect">
                                  <p:stCondLst>
                                    <p:cond delay="250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500" fill="hold"/>
                                        <p:tgtEl>
                                          <p:spTgt spid="50"/>
                                        </p:tgtEl>
                                        <p:attrNameLst>
                                          <p:attrName>ppt_x</p:attrName>
                                        </p:attrNameLst>
                                      </p:cBhvr>
                                      <p:tavLst>
                                        <p:tav tm="0">
                                          <p:val>
                                            <p:strVal val="0-#ppt_w/2"/>
                                          </p:val>
                                        </p:tav>
                                        <p:tav tm="100000">
                                          <p:val>
                                            <p:strVal val="#ppt_x"/>
                                          </p:val>
                                        </p:tav>
                                      </p:tavLst>
                                    </p:anim>
                                    <p:anim calcmode="lin" valueType="num">
                                      <p:cBhvr additive="base">
                                        <p:cTn id="42" dur="500" fill="hold"/>
                                        <p:tgtEl>
                                          <p:spTgt spid="50"/>
                                        </p:tgtEl>
                                        <p:attrNameLst>
                                          <p:attrName>ppt_y</p:attrName>
                                        </p:attrNameLst>
                                      </p:cBhvr>
                                      <p:tavLst>
                                        <p:tav tm="0">
                                          <p:val>
                                            <p:strVal val="#ppt_y"/>
                                          </p:val>
                                        </p:tav>
                                        <p:tav tm="100000">
                                          <p:val>
                                            <p:strVal val="#ppt_y"/>
                                          </p:val>
                                        </p:tav>
                                      </p:tavLst>
                                    </p:anim>
                                  </p:childTnLst>
                                </p:cTn>
                              </p:par>
                              <p:par>
                                <p:cTn id="43" presetID="32" presetClass="emph" presetSubtype="0" repeatCount="5000" fill="hold" nodeType="withEffect">
                                  <p:stCondLst>
                                    <p:cond delay="3000"/>
                                  </p:stCondLst>
                                  <p:childTnLst>
                                    <p:animRot by="120000">
                                      <p:cBhvr>
                                        <p:cTn id="44" dur="100" fill="hold">
                                          <p:stCondLst>
                                            <p:cond delay="0"/>
                                          </p:stCondLst>
                                        </p:cTn>
                                        <p:tgtEl>
                                          <p:spTgt spid="28"/>
                                        </p:tgtEl>
                                        <p:attrNameLst>
                                          <p:attrName>r</p:attrName>
                                        </p:attrNameLst>
                                      </p:cBhvr>
                                    </p:animRot>
                                    <p:animRot by="-240000">
                                      <p:cBhvr>
                                        <p:cTn id="45" dur="200" fill="hold">
                                          <p:stCondLst>
                                            <p:cond delay="200"/>
                                          </p:stCondLst>
                                        </p:cTn>
                                        <p:tgtEl>
                                          <p:spTgt spid="28"/>
                                        </p:tgtEl>
                                        <p:attrNameLst>
                                          <p:attrName>r</p:attrName>
                                        </p:attrNameLst>
                                      </p:cBhvr>
                                    </p:animRot>
                                    <p:animRot by="240000">
                                      <p:cBhvr>
                                        <p:cTn id="46" dur="200" fill="hold">
                                          <p:stCondLst>
                                            <p:cond delay="400"/>
                                          </p:stCondLst>
                                        </p:cTn>
                                        <p:tgtEl>
                                          <p:spTgt spid="28"/>
                                        </p:tgtEl>
                                        <p:attrNameLst>
                                          <p:attrName>r</p:attrName>
                                        </p:attrNameLst>
                                      </p:cBhvr>
                                    </p:animRot>
                                    <p:animRot by="-240000">
                                      <p:cBhvr>
                                        <p:cTn id="47" dur="200" fill="hold">
                                          <p:stCondLst>
                                            <p:cond delay="600"/>
                                          </p:stCondLst>
                                        </p:cTn>
                                        <p:tgtEl>
                                          <p:spTgt spid="28"/>
                                        </p:tgtEl>
                                        <p:attrNameLst>
                                          <p:attrName>r</p:attrName>
                                        </p:attrNameLst>
                                      </p:cBhvr>
                                    </p:animRot>
                                    <p:animRot by="120000">
                                      <p:cBhvr>
                                        <p:cTn id="48" dur="200" fill="hold">
                                          <p:stCondLst>
                                            <p:cond delay="800"/>
                                          </p:stCondLst>
                                        </p:cTn>
                                        <p:tgtEl>
                                          <p:spTgt spid="28"/>
                                        </p:tgtEl>
                                        <p:attrNameLst>
                                          <p:attrName>r</p:attrName>
                                        </p:attrNameLst>
                                      </p:cBhvr>
                                    </p:animRot>
                                  </p:childTnLst>
                                </p:cTn>
                              </p:par>
                              <p:par>
                                <p:cTn id="49" presetID="32" presetClass="emph" presetSubtype="0" repeatCount="5000" fill="hold" nodeType="withEffect">
                                  <p:stCondLst>
                                    <p:cond delay="3000"/>
                                  </p:stCondLst>
                                  <p:childTnLst>
                                    <p:animRot by="120000">
                                      <p:cBhvr>
                                        <p:cTn id="50" dur="100" fill="hold">
                                          <p:stCondLst>
                                            <p:cond delay="0"/>
                                          </p:stCondLst>
                                        </p:cTn>
                                        <p:tgtEl>
                                          <p:spTgt spid="34"/>
                                        </p:tgtEl>
                                        <p:attrNameLst>
                                          <p:attrName>r</p:attrName>
                                        </p:attrNameLst>
                                      </p:cBhvr>
                                    </p:animRot>
                                    <p:animRot by="-240000">
                                      <p:cBhvr>
                                        <p:cTn id="51" dur="200" fill="hold">
                                          <p:stCondLst>
                                            <p:cond delay="200"/>
                                          </p:stCondLst>
                                        </p:cTn>
                                        <p:tgtEl>
                                          <p:spTgt spid="34"/>
                                        </p:tgtEl>
                                        <p:attrNameLst>
                                          <p:attrName>r</p:attrName>
                                        </p:attrNameLst>
                                      </p:cBhvr>
                                    </p:animRot>
                                    <p:animRot by="240000">
                                      <p:cBhvr>
                                        <p:cTn id="52" dur="200" fill="hold">
                                          <p:stCondLst>
                                            <p:cond delay="400"/>
                                          </p:stCondLst>
                                        </p:cTn>
                                        <p:tgtEl>
                                          <p:spTgt spid="34"/>
                                        </p:tgtEl>
                                        <p:attrNameLst>
                                          <p:attrName>r</p:attrName>
                                        </p:attrNameLst>
                                      </p:cBhvr>
                                    </p:animRot>
                                    <p:animRot by="-240000">
                                      <p:cBhvr>
                                        <p:cTn id="53" dur="200" fill="hold">
                                          <p:stCondLst>
                                            <p:cond delay="600"/>
                                          </p:stCondLst>
                                        </p:cTn>
                                        <p:tgtEl>
                                          <p:spTgt spid="34"/>
                                        </p:tgtEl>
                                        <p:attrNameLst>
                                          <p:attrName>r</p:attrName>
                                        </p:attrNameLst>
                                      </p:cBhvr>
                                    </p:animRot>
                                    <p:animRot by="120000">
                                      <p:cBhvr>
                                        <p:cTn id="54" dur="200" fill="hold">
                                          <p:stCondLst>
                                            <p:cond delay="800"/>
                                          </p:stCondLst>
                                        </p:cTn>
                                        <p:tgtEl>
                                          <p:spTgt spid="34"/>
                                        </p:tgtEl>
                                        <p:attrNameLst>
                                          <p:attrName>r</p:attrName>
                                        </p:attrNameLst>
                                      </p:cBhvr>
                                    </p:animRot>
                                  </p:childTnLst>
                                </p:cTn>
                              </p:par>
                              <p:par>
                                <p:cTn id="55" presetID="32" presetClass="emph" presetSubtype="0" repeatCount="5000" fill="hold" nodeType="withEffect">
                                  <p:stCondLst>
                                    <p:cond delay="3000"/>
                                  </p:stCondLst>
                                  <p:childTnLst>
                                    <p:animRot by="120000">
                                      <p:cBhvr>
                                        <p:cTn id="56" dur="100" fill="hold">
                                          <p:stCondLst>
                                            <p:cond delay="0"/>
                                          </p:stCondLst>
                                        </p:cTn>
                                        <p:tgtEl>
                                          <p:spTgt spid="44"/>
                                        </p:tgtEl>
                                        <p:attrNameLst>
                                          <p:attrName>r</p:attrName>
                                        </p:attrNameLst>
                                      </p:cBhvr>
                                    </p:animRot>
                                    <p:animRot by="-240000">
                                      <p:cBhvr>
                                        <p:cTn id="57" dur="200" fill="hold">
                                          <p:stCondLst>
                                            <p:cond delay="200"/>
                                          </p:stCondLst>
                                        </p:cTn>
                                        <p:tgtEl>
                                          <p:spTgt spid="44"/>
                                        </p:tgtEl>
                                        <p:attrNameLst>
                                          <p:attrName>r</p:attrName>
                                        </p:attrNameLst>
                                      </p:cBhvr>
                                    </p:animRot>
                                    <p:animRot by="240000">
                                      <p:cBhvr>
                                        <p:cTn id="58" dur="200" fill="hold">
                                          <p:stCondLst>
                                            <p:cond delay="400"/>
                                          </p:stCondLst>
                                        </p:cTn>
                                        <p:tgtEl>
                                          <p:spTgt spid="44"/>
                                        </p:tgtEl>
                                        <p:attrNameLst>
                                          <p:attrName>r</p:attrName>
                                        </p:attrNameLst>
                                      </p:cBhvr>
                                    </p:animRot>
                                    <p:animRot by="-240000">
                                      <p:cBhvr>
                                        <p:cTn id="59" dur="200" fill="hold">
                                          <p:stCondLst>
                                            <p:cond delay="600"/>
                                          </p:stCondLst>
                                        </p:cTn>
                                        <p:tgtEl>
                                          <p:spTgt spid="44"/>
                                        </p:tgtEl>
                                        <p:attrNameLst>
                                          <p:attrName>r</p:attrName>
                                        </p:attrNameLst>
                                      </p:cBhvr>
                                    </p:animRot>
                                    <p:animRot by="120000">
                                      <p:cBhvr>
                                        <p:cTn id="60" dur="200" fill="hold">
                                          <p:stCondLst>
                                            <p:cond delay="800"/>
                                          </p:stCondLst>
                                        </p:cTn>
                                        <p:tgtEl>
                                          <p:spTgt spid="44"/>
                                        </p:tgtEl>
                                        <p:attrNameLst>
                                          <p:attrName>r</p:attrName>
                                        </p:attrNameLst>
                                      </p:cBhvr>
                                    </p:animRot>
                                  </p:childTnLst>
                                </p:cTn>
                              </p:par>
                              <p:par>
                                <p:cTn id="61" presetID="32" presetClass="emph" presetSubtype="0" repeatCount="5000" fill="hold" nodeType="withEffect">
                                  <p:stCondLst>
                                    <p:cond delay="3000"/>
                                  </p:stCondLst>
                                  <p:childTnLst>
                                    <p:animRot by="120000">
                                      <p:cBhvr>
                                        <p:cTn id="62" dur="100" fill="hold">
                                          <p:stCondLst>
                                            <p:cond delay="0"/>
                                          </p:stCondLst>
                                        </p:cTn>
                                        <p:tgtEl>
                                          <p:spTgt spid="50"/>
                                        </p:tgtEl>
                                        <p:attrNameLst>
                                          <p:attrName>r</p:attrName>
                                        </p:attrNameLst>
                                      </p:cBhvr>
                                    </p:animRot>
                                    <p:animRot by="-240000">
                                      <p:cBhvr>
                                        <p:cTn id="63" dur="200" fill="hold">
                                          <p:stCondLst>
                                            <p:cond delay="200"/>
                                          </p:stCondLst>
                                        </p:cTn>
                                        <p:tgtEl>
                                          <p:spTgt spid="50"/>
                                        </p:tgtEl>
                                        <p:attrNameLst>
                                          <p:attrName>r</p:attrName>
                                        </p:attrNameLst>
                                      </p:cBhvr>
                                    </p:animRot>
                                    <p:animRot by="240000">
                                      <p:cBhvr>
                                        <p:cTn id="64" dur="200" fill="hold">
                                          <p:stCondLst>
                                            <p:cond delay="400"/>
                                          </p:stCondLst>
                                        </p:cTn>
                                        <p:tgtEl>
                                          <p:spTgt spid="50"/>
                                        </p:tgtEl>
                                        <p:attrNameLst>
                                          <p:attrName>r</p:attrName>
                                        </p:attrNameLst>
                                      </p:cBhvr>
                                    </p:animRot>
                                    <p:animRot by="-240000">
                                      <p:cBhvr>
                                        <p:cTn id="65" dur="200" fill="hold">
                                          <p:stCondLst>
                                            <p:cond delay="600"/>
                                          </p:stCondLst>
                                        </p:cTn>
                                        <p:tgtEl>
                                          <p:spTgt spid="50"/>
                                        </p:tgtEl>
                                        <p:attrNameLst>
                                          <p:attrName>r</p:attrName>
                                        </p:attrNameLst>
                                      </p:cBhvr>
                                    </p:animRot>
                                    <p:animRot by="120000">
                                      <p:cBhvr>
                                        <p:cTn id="66" dur="200" fill="hold">
                                          <p:stCondLst>
                                            <p:cond delay="80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52"/>
                </p:tgtEl>
              </p:cMediaNode>
            </p:audio>
            <p:audio>
              <p:cMediaNode vol="80000">
                <p:cTn id="68" fill="hold" display="0">
                  <p:stCondLst>
                    <p:cond delay="indefinite"/>
                  </p:stCondLst>
                  <p:endCondLst>
                    <p:cond evt="onStopAudio" delay="0">
                      <p:tgtEl>
                        <p:sldTgt/>
                      </p:tgtEl>
                    </p:cond>
                  </p:endCondLst>
                </p:cTn>
                <p:tgtEl>
                  <p:spTgt spid="53"/>
                </p:tgtEl>
              </p:cMediaNode>
            </p:audio>
          </p:childTnLst>
        </p:cTn>
      </p:par>
    </p:tnLst>
    <p:bldLst>
      <p:bldP spid="21" grpId="0" animBg="1"/>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p:cNvSpPr txBox="1"/>
          <p:nvPr/>
        </p:nvSpPr>
        <p:spPr>
          <a:xfrm>
            <a:off x="1835331" y="2011937"/>
            <a:ext cx="9593857" cy="2215991"/>
          </a:xfrm>
          <a:prstGeom prst="rect">
            <a:avLst/>
          </a:prstGeom>
          <a:noFill/>
        </p:spPr>
        <p:txBody>
          <a:bodyPr wrap="square" rtlCol="0">
            <a:spAutoFit/>
          </a:bodyPr>
          <a:lstStyle/>
          <a:p>
            <a:r>
              <a:rPr lang="en-US" sz="13800" b="1" dirty="0">
                <a:solidFill>
                  <a:schemeClr val="bg1">
                    <a:lumMod val="75000"/>
                  </a:schemeClr>
                </a:solidFill>
                <a:latin typeface="UTM Magnesium" panose="02040603050506020204" pitchFamily="18" charset="0"/>
              </a:rPr>
              <a:t>BẮT ĐẦU</a:t>
            </a:r>
          </a:p>
        </p:txBody>
      </p:sp>
      <p:grpSp>
        <p:nvGrpSpPr>
          <p:cNvPr id="17" name="Group 16"/>
          <p:cNvGrpSpPr/>
          <p:nvPr/>
        </p:nvGrpSpPr>
        <p:grpSpPr>
          <a:xfrm>
            <a:off x="2265399" y="4476278"/>
            <a:ext cx="2109441" cy="2536057"/>
            <a:chOff x="4230341" y="3902148"/>
            <a:chExt cx="2571817" cy="3177530"/>
          </a:xfrm>
        </p:grpSpPr>
        <p:pic>
          <p:nvPicPr>
            <p:cNvPr id="18" name="Picture 1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7221" b="73362" l="23908" r="39260"/>
                      </a14:imgEffect>
                    </a14:imgLayer>
                  </a14:imgProps>
                </a:ext>
                <a:ext uri="{28A0092B-C50C-407E-A947-70E740481C1C}">
                  <a14:useLocalDpi xmlns:a14="http://schemas.microsoft.com/office/drawing/2010/main" val="0"/>
                </a:ext>
              </a:extLst>
            </a:blip>
            <a:srcRect l="23281" t="56900" r="62145" b="28062"/>
            <a:stretch/>
          </p:blipFill>
          <p:spPr>
            <a:xfrm>
              <a:off x="4263656" y="3902148"/>
              <a:ext cx="2538502" cy="2619519"/>
            </a:xfrm>
            <a:prstGeom prst="rect">
              <a:avLst/>
            </a:prstGeom>
          </p:spPr>
        </p:pic>
        <p:pic>
          <p:nvPicPr>
            <p:cNvPr id="19" name="Picture 1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8337" b="60585" l="15627" r="47113">
                          <a14:foregroundMark x1="23018" y1="44804" x2="20862" y2="55196"/>
                          <a14:foregroundMark x1="21401" y1="47498" x2="20400" y2="50038"/>
                          <a14:foregroundMark x1="28483" y1="54811" x2="32871" y2="57814"/>
                          <a14:foregroundMark x1="38491" y1="46574" x2="41647" y2="55427"/>
                          <a14:foregroundMark x1="41570" y1="46651" x2="40570" y2="53888"/>
                          <a14:foregroundMark x1="40878" y1="41801" x2="42109" y2="41801"/>
                          <a14:foregroundMark x1="19477" y1="42109" x2="20246" y2="41647"/>
                          <a14:foregroundMark x1="27714" y1="55042" x2="30562" y2="58276"/>
                          <a14:foregroundMark x1="30485" y1="55196" x2="35258" y2="55427"/>
                        </a14:backgroundRemoval>
                      </a14:imgEffect>
                    </a14:imgLayer>
                  </a14:imgProps>
                </a:ext>
                <a:ext uri="{28A0092B-C50C-407E-A947-70E740481C1C}">
                  <a14:useLocalDpi xmlns:a14="http://schemas.microsoft.com/office/drawing/2010/main" val="0"/>
                </a:ext>
              </a:extLst>
            </a:blip>
            <a:srcRect l="15871" t="38678" r="51838" b="38875"/>
            <a:stretch/>
          </p:blipFill>
          <p:spPr>
            <a:xfrm>
              <a:off x="4844726" y="4612192"/>
              <a:ext cx="1472801" cy="1023776"/>
            </a:xfrm>
            <a:prstGeom prst="rect">
              <a:avLst/>
            </a:prstGeom>
          </p:spPr>
        </p:pic>
        <p:pic>
          <p:nvPicPr>
            <p:cNvPr id="20" name="Picture 19"/>
            <p:cNvPicPr>
              <a:picLocks noChangeAspect="1"/>
            </p:cNvPicPr>
            <p:nvPr/>
          </p:nvPicPr>
          <p:blipFill rotWithShape="1">
            <a:blip r:embed="rId8">
              <a:extLst>
                <a:ext uri="{BEBA8EAE-BF5A-486C-A8C5-ECC9F3942E4B}">
                  <a14:imgProps xmlns:a14="http://schemas.microsoft.com/office/drawing/2010/main">
                    <a14:imgLayer r:embed="rId9">
                      <a14:imgEffect>
                        <a14:backgroundRemoval t="0" b="34802" l="67732" r="86901"/>
                      </a14:imgEffect>
                    </a14:imgLayer>
                  </a14:imgProps>
                </a:ext>
                <a:ext uri="{28A0092B-C50C-407E-A947-70E740481C1C}">
                  <a14:useLocalDpi xmlns:a14="http://schemas.microsoft.com/office/drawing/2010/main" val="0"/>
                </a:ext>
              </a:extLst>
            </a:blip>
            <a:srcRect l="67947" t="-771" r="11547" b="64382"/>
            <a:stretch/>
          </p:blipFill>
          <p:spPr>
            <a:xfrm rot="945339">
              <a:off x="5715160" y="5765418"/>
              <a:ext cx="857389" cy="1103421"/>
            </a:xfrm>
            <a:prstGeom prst="rect">
              <a:avLst/>
            </a:prstGeom>
          </p:spPr>
        </p:pic>
        <p:pic>
          <p:nvPicPr>
            <p:cNvPr id="21" name="Picture 20"/>
            <p:cNvPicPr>
              <a:picLocks noChangeAspect="1"/>
            </p:cNvPicPr>
            <p:nvPr/>
          </p:nvPicPr>
          <p:blipFill rotWithShape="1">
            <a:blip r:embed="rId10">
              <a:extLst>
                <a:ext uri="{BEBA8EAE-BF5A-486C-A8C5-ECC9F3942E4B}">
                  <a14:imgProps xmlns:a14="http://schemas.microsoft.com/office/drawing/2010/main">
                    <a14:imgLayer r:embed="rId9">
                      <a14:imgEffect>
                        <a14:backgroundRemoval t="661" b="64978" l="319" r="19649"/>
                      </a14:imgEffect>
                    </a14:imgLayer>
                  </a14:imgProps>
                </a:ext>
                <a:ext uri="{28A0092B-C50C-407E-A947-70E740481C1C}">
                  <a14:useLocalDpi xmlns:a14="http://schemas.microsoft.com/office/drawing/2010/main" val="0"/>
                </a:ext>
              </a:extLst>
            </a:blip>
            <a:srcRect r="80190" b="33968"/>
            <a:stretch/>
          </p:blipFill>
          <p:spPr>
            <a:xfrm rot="19588233">
              <a:off x="4230341" y="4122604"/>
              <a:ext cx="678070" cy="1639220"/>
            </a:xfrm>
            <a:prstGeom prst="rect">
              <a:avLst/>
            </a:prstGeom>
          </p:spPr>
        </p:pic>
        <p:pic>
          <p:nvPicPr>
            <p:cNvPr id="22" name="Picture 21"/>
            <p:cNvPicPr>
              <a:picLocks noChangeAspect="1"/>
            </p:cNvPicPr>
            <p:nvPr/>
          </p:nvPicPr>
          <p:blipFill rotWithShape="1">
            <a:blip r:embed="rId11" cstate="print">
              <a:extLst>
                <a:ext uri="{BEBA8EAE-BF5A-486C-A8C5-ECC9F3942E4B}">
                  <a14:imgProps xmlns:a14="http://schemas.microsoft.com/office/drawing/2010/main">
                    <a14:imgLayer r:embed="rId9">
                      <a14:imgEffect>
                        <a14:backgroundRemoval t="3965" b="66300" l="54473" r="72204"/>
                      </a14:imgEffect>
                    </a14:imgLayer>
                  </a14:imgProps>
                </a:ext>
                <a:ext uri="{28A0092B-C50C-407E-A947-70E740481C1C}">
                  <a14:useLocalDpi xmlns:a14="http://schemas.microsoft.com/office/drawing/2010/main" val="0"/>
                </a:ext>
              </a:extLst>
            </a:blip>
            <a:srcRect l="52521" t="2933" r="27151" b="31664"/>
            <a:stretch/>
          </p:blipFill>
          <p:spPr>
            <a:xfrm rot="20451723">
              <a:off x="6098170" y="5039896"/>
              <a:ext cx="600327" cy="1400762"/>
            </a:xfrm>
            <a:prstGeom prst="rect">
              <a:avLst/>
            </a:prstGeom>
          </p:spPr>
        </p:pic>
        <p:pic>
          <p:nvPicPr>
            <p:cNvPr id="23" name="Picture 22"/>
            <p:cNvPicPr>
              <a:picLocks noChangeAspect="1"/>
            </p:cNvPicPr>
            <p:nvPr/>
          </p:nvPicPr>
          <p:blipFill rotWithShape="1">
            <a:blip r:embed="rId12">
              <a:extLst>
                <a:ext uri="{BEBA8EAE-BF5A-486C-A8C5-ECC9F3942E4B}">
                  <a14:imgProps xmlns:a14="http://schemas.microsoft.com/office/drawing/2010/main">
                    <a14:imgLayer r:embed="rId9">
                      <a14:imgEffect>
                        <a14:backgroundRemoval t="66520" b="96476" l="1278" r="23482"/>
                      </a14:imgEffect>
                    </a14:imgLayer>
                  </a14:imgProps>
                </a:ext>
                <a:ext uri="{28A0092B-C50C-407E-A947-70E740481C1C}">
                  <a14:useLocalDpi xmlns:a14="http://schemas.microsoft.com/office/drawing/2010/main" val="0"/>
                </a:ext>
              </a:extLst>
            </a:blip>
            <a:srcRect l="1425" t="66271" r="74016" b="-3199"/>
            <a:stretch/>
          </p:blipFill>
          <p:spPr>
            <a:xfrm>
              <a:off x="4536426" y="5888647"/>
              <a:ext cx="1092232" cy="1191031"/>
            </a:xfrm>
            <a:prstGeom prst="rect">
              <a:avLst/>
            </a:prstGeom>
          </p:spPr>
        </p:pic>
      </p:grpSp>
      <p:grpSp>
        <p:nvGrpSpPr>
          <p:cNvPr id="33" name="Group 32"/>
          <p:cNvGrpSpPr/>
          <p:nvPr/>
        </p:nvGrpSpPr>
        <p:grpSpPr>
          <a:xfrm>
            <a:off x="-232204" y="3656100"/>
            <a:ext cx="2573811" cy="3194151"/>
            <a:chOff x="5078527" y="1407670"/>
            <a:chExt cx="3945032" cy="5450330"/>
          </a:xfrm>
        </p:grpSpPr>
        <p:pic>
          <p:nvPicPr>
            <p:cNvPr id="34" name="Picture 33"/>
            <p:cNvPicPr>
              <a:picLocks noChangeAspect="1"/>
            </p:cNvPicPr>
            <p:nvPr/>
          </p:nvPicPr>
          <p:blipFill rotWithShape="1">
            <a:blip r:embed="rId13" cstate="print">
              <a:extLst>
                <a:ext uri="{BEBA8EAE-BF5A-486C-A8C5-ECC9F3942E4B}">
                  <a14:imgProps xmlns:a14="http://schemas.microsoft.com/office/drawing/2010/main">
                    <a14:imgLayer r:embed="rId5">
                      <a14:imgEffect>
                        <a14:backgroundRemoval t="54976" b="72451" l="60680" r="75607"/>
                      </a14:imgEffect>
                    </a14:imgLayer>
                  </a14:imgProps>
                </a:ext>
                <a:ext uri="{28A0092B-C50C-407E-A947-70E740481C1C}">
                  <a14:useLocalDpi xmlns:a14="http://schemas.microsoft.com/office/drawing/2010/main" val="0"/>
                </a:ext>
              </a:extLst>
            </a:blip>
            <a:srcRect l="58940" t="54418" r="23540" b="26357"/>
            <a:stretch/>
          </p:blipFill>
          <p:spPr>
            <a:xfrm>
              <a:off x="5078527" y="1407670"/>
              <a:ext cx="3859619" cy="4235334"/>
            </a:xfrm>
            <a:prstGeom prst="rect">
              <a:avLst/>
            </a:prstGeom>
          </p:spPr>
        </p:pic>
        <p:pic>
          <p:nvPicPr>
            <p:cNvPr id="35" name="Picture 34"/>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38414" b="63510" l="51347" r="89222">
                          <a14:foregroundMark x1="60431" y1="47729" x2="58122" y2="56197"/>
                          <a14:foregroundMark x1="58507" y1="48268" x2="58507" y2="51732"/>
                          <a14:foregroundMark x1="78907" y1="47883" x2="77521" y2="52887"/>
                          <a14:foregroundMark x1="76212" y1="48114" x2="77906" y2="52348"/>
                          <a14:foregroundMark x1="79292" y1="42340" x2="80216" y2="42571"/>
                          <a14:foregroundMark x1="56428" y1="43341" x2="57968" y2="41955"/>
                          <a14:foregroundMark x1="66205" y1="55966" x2="65435" y2="56967"/>
                        </a14:backgroundRemoval>
                      </a14:imgEffect>
                    </a14:imgLayer>
                  </a14:imgProps>
                </a:ext>
                <a:ext uri="{28A0092B-C50C-407E-A947-70E740481C1C}">
                  <a14:useLocalDpi xmlns:a14="http://schemas.microsoft.com/office/drawing/2010/main" val="0"/>
                </a:ext>
              </a:extLst>
            </a:blip>
            <a:srcRect l="51211" t="38117" r="12293" b="38640"/>
            <a:stretch/>
          </p:blipFill>
          <p:spPr>
            <a:xfrm>
              <a:off x="6185126" y="2807179"/>
              <a:ext cx="2020187" cy="1286541"/>
            </a:xfrm>
            <a:prstGeom prst="rect">
              <a:avLst/>
            </a:prstGeom>
          </p:spPr>
        </p:pic>
        <p:pic>
          <p:nvPicPr>
            <p:cNvPr id="36" name="Picture 35"/>
            <p:cNvPicPr>
              <a:picLocks noChangeAspect="1"/>
            </p:cNvPicPr>
            <p:nvPr/>
          </p:nvPicPr>
          <p:blipFill rotWithShape="1">
            <a:blip r:embed="rId16">
              <a:extLst>
                <a:ext uri="{BEBA8EAE-BF5A-486C-A8C5-ECC9F3942E4B}">
                  <a14:imgProps xmlns:a14="http://schemas.microsoft.com/office/drawing/2010/main">
                    <a14:imgLayer r:embed="rId17">
                      <a14:imgEffect>
                        <a14:backgroundRemoval t="46795" b="78333" l="23400" r="45600">
                          <a14:foregroundMark x1="33500" y1="51410" x2="33600" y2="57949"/>
                        </a14:backgroundRemoval>
                      </a14:imgEffect>
                    </a14:imgLayer>
                  </a14:imgProps>
                </a:ext>
                <a:ext uri="{28A0092B-C50C-407E-A947-70E740481C1C}">
                  <a14:useLocalDpi xmlns:a14="http://schemas.microsoft.com/office/drawing/2010/main" val="0"/>
                </a:ext>
              </a:extLst>
            </a:blip>
            <a:srcRect l="24685" t="46356" r="53306" b="21086"/>
            <a:stretch/>
          </p:blipFill>
          <p:spPr>
            <a:xfrm>
              <a:off x="6272725" y="4625163"/>
              <a:ext cx="1935126" cy="2232837"/>
            </a:xfrm>
            <a:prstGeom prst="rect">
              <a:avLst/>
            </a:prstGeom>
          </p:spPr>
        </p:pic>
        <p:pic>
          <p:nvPicPr>
            <p:cNvPr id="37" name="Picture 36"/>
            <p:cNvPicPr>
              <a:picLocks noChangeAspect="1"/>
            </p:cNvPicPr>
            <p:nvPr/>
          </p:nvPicPr>
          <p:blipFill rotWithShape="1">
            <a:blip r:embed="rId18">
              <a:extLst>
                <a:ext uri="{BEBA8EAE-BF5A-486C-A8C5-ECC9F3942E4B}">
                  <a14:imgProps xmlns:a14="http://schemas.microsoft.com/office/drawing/2010/main">
                    <a14:imgLayer r:embed="rId17">
                      <a14:imgEffect>
                        <a14:backgroundRemoval t="40513" b="68590" l="40600" r="50600"/>
                      </a14:imgEffect>
                    </a14:imgLayer>
                  </a14:imgProps>
                </a:ext>
                <a:ext uri="{28A0092B-C50C-407E-A947-70E740481C1C}">
                  <a14:useLocalDpi xmlns:a14="http://schemas.microsoft.com/office/drawing/2010/main" val="0"/>
                </a:ext>
              </a:extLst>
            </a:blip>
            <a:srcRect l="40481" t="40643" r="48273" b="31295"/>
            <a:stretch/>
          </p:blipFill>
          <p:spPr>
            <a:xfrm>
              <a:off x="5464453" y="3587452"/>
              <a:ext cx="988828" cy="1924493"/>
            </a:xfrm>
            <a:prstGeom prst="rect">
              <a:avLst/>
            </a:prstGeom>
          </p:spPr>
        </p:pic>
        <p:pic>
          <p:nvPicPr>
            <p:cNvPr id="38" name="Picture 37"/>
            <p:cNvPicPr>
              <a:picLocks noChangeAspect="1"/>
            </p:cNvPicPr>
            <p:nvPr/>
          </p:nvPicPr>
          <p:blipFill rotWithShape="1">
            <a:blip r:embed="rId19">
              <a:extLst>
                <a:ext uri="{BEBA8EAE-BF5A-486C-A8C5-ECC9F3942E4B}">
                  <a14:imgProps xmlns:a14="http://schemas.microsoft.com/office/drawing/2010/main">
                    <a14:imgLayer r:embed="rId17">
                      <a14:imgEffect>
                        <a14:backgroundRemoval t="48590" b="77564" l="81100" r="91500"/>
                      </a14:imgEffect>
                    </a14:imgLayer>
                  </a14:imgProps>
                </a:ext>
                <a:ext uri="{28A0092B-C50C-407E-A947-70E740481C1C}">
                  <a14:useLocalDpi xmlns:a14="http://schemas.microsoft.com/office/drawing/2010/main" val="0"/>
                </a:ext>
              </a:extLst>
            </a:blip>
            <a:srcRect l="79933" t="48809" r="7540" b="22032"/>
            <a:stretch/>
          </p:blipFill>
          <p:spPr>
            <a:xfrm>
              <a:off x="7928406" y="1718196"/>
              <a:ext cx="1095153" cy="1988288"/>
            </a:xfrm>
            <a:prstGeom prst="rect">
              <a:avLst/>
            </a:prstGeom>
          </p:spPr>
        </p:pic>
      </p:grpSp>
      <p:pic>
        <p:nvPicPr>
          <p:cNvPr id="39" name="图片 20">
            <a:extLst>
              <a:ext uri="{FF2B5EF4-FFF2-40B4-BE49-F238E27FC236}">
                <a16:creationId xmlns="" xmlns:a16="http://schemas.microsoft.com/office/drawing/2014/main" id="{2F16F3FC-F880-482B-97B3-EA8445CFD293}"/>
              </a:ext>
            </a:extLst>
          </p:cNvPr>
          <p:cNvPicPr>
            <a:picLocks noChangeAspect="1"/>
          </p:cNvPicPr>
          <p:nvPr/>
        </p:nvPicPr>
        <p:blipFill rotWithShape="1">
          <a:blip r:embed="rId20">
            <a:extLst>
              <a:ext uri="{28A0092B-C50C-407E-A947-70E740481C1C}">
                <a14:useLocalDpi xmlns:a14="http://schemas.microsoft.com/office/drawing/2010/main" val="0"/>
              </a:ext>
            </a:extLst>
          </a:blip>
          <a:srcRect l="79109" t="32510" r="3721" b="39496"/>
          <a:stretch/>
        </p:blipFill>
        <p:spPr>
          <a:xfrm>
            <a:off x="88610" y="150586"/>
            <a:ext cx="4341590" cy="2538313"/>
          </a:xfrm>
          <a:prstGeom prst="rect">
            <a:avLst/>
          </a:prstGeom>
        </p:spPr>
      </p:pic>
      <p:pic>
        <p:nvPicPr>
          <p:cNvPr id="40" name="图片 20">
            <a:extLst>
              <a:ext uri="{FF2B5EF4-FFF2-40B4-BE49-F238E27FC236}">
                <a16:creationId xmlns="" xmlns:a16="http://schemas.microsoft.com/office/drawing/2014/main" id="{2F16F3FC-F880-482B-97B3-EA8445CFD293}"/>
              </a:ext>
            </a:extLst>
          </p:cNvPr>
          <p:cNvPicPr>
            <a:picLocks noChangeAspect="1"/>
          </p:cNvPicPr>
          <p:nvPr/>
        </p:nvPicPr>
        <p:blipFill rotWithShape="1">
          <a:blip r:embed="rId20">
            <a:extLst>
              <a:ext uri="{28A0092B-C50C-407E-A947-70E740481C1C}">
                <a14:useLocalDpi xmlns:a14="http://schemas.microsoft.com/office/drawing/2010/main" val="0"/>
              </a:ext>
            </a:extLst>
          </a:blip>
          <a:srcRect l="79109" t="32510" r="3721" b="39496"/>
          <a:stretch/>
        </p:blipFill>
        <p:spPr>
          <a:xfrm flipH="1">
            <a:off x="7582212" y="0"/>
            <a:ext cx="4341590" cy="2538313"/>
          </a:xfrm>
          <a:prstGeom prst="rect">
            <a:avLst/>
          </a:prstGeom>
        </p:spPr>
      </p:pic>
      <p:grpSp>
        <p:nvGrpSpPr>
          <p:cNvPr id="44" name="Group 43"/>
          <p:cNvGrpSpPr/>
          <p:nvPr/>
        </p:nvGrpSpPr>
        <p:grpSpPr>
          <a:xfrm>
            <a:off x="1835332" y="1994969"/>
            <a:ext cx="9668589" cy="2217026"/>
            <a:chOff x="1820690" y="1718477"/>
            <a:chExt cx="9668589" cy="2217026"/>
          </a:xfrm>
        </p:grpSpPr>
        <p:sp>
          <p:nvSpPr>
            <p:cNvPr id="41" name="TextBox 40"/>
            <p:cNvSpPr txBox="1"/>
            <p:nvPr/>
          </p:nvSpPr>
          <p:spPr>
            <a:xfrm>
              <a:off x="1820690" y="1719512"/>
              <a:ext cx="9593857" cy="2215991"/>
            </a:xfrm>
            <a:prstGeom prst="rect">
              <a:avLst/>
            </a:prstGeom>
            <a:noFill/>
          </p:spPr>
          <p:txBody>
            <a:bodyPr wrap="square" rtlCol="0">
              <a:spAutoFit/>
            </a:bodyPr>
            <a:lstStyle/>
            <a:p>
              <a:r>
                <a:rPr lang="en-US" sz="13800" b="1" dirty="0">
                  <a:latin typeface="UTM Magnesium" panose="02040603050506020204" pitchFamily="18" charset="0"/>
                </a:rPr>
                <a:t>BẮT ĐẦU</a:t>
              </a:r>
            </a:p>
          </p:txBody>
        </p:sp>
        <p:sp>
          <p:nvSpPr>
            <p:cNvPr id="42" name="TextBox 41"/>
            <p:cNvSpPr txBox="1"/>
            <p:nvPr/>
          </p:nvSpPr>
          <p:spPr>
            <a:xfrm>
              <a:off x="1895422" y="1718477"/>
              <a:ext cx="9593857" cy="2215991"/>
            </a:xfrm>
            <a:prstGeom prst="rect">
              <a:avLst/>
            </a:prstGeom>
            <a:noFill/>
          </p:spPr>
          <p:txBody>
            <a:bodyPr wrap="square" rtlCol="0">
              <a:spAutoFit/>
            </a:bodyPr>
            <a:lstStyle/>
            <a:p>
              <a:r>
                <a:rPr lang="en-US" sz="13800" b="1" dirty="0">
                  <a:solidFill>
                    <a:srgbClr val="FFC000"/>
                  </a:solidFill>
                  <a:latin typeface="UTM Magnesium" panose="02040603050506020204" pitchFamily="18" charset="0"/>
                </a:rPr>
                <a:t>BẮT ĐẦU</a:t>
              </a:r>
            </a:p>
          </p:txBody>
        </p:sp>
      </p:grpSp>
      <p:grpSp>
        <p:nvGrpSpPr>
          <p:cNvPr id="11" name="Group 10"/>
          <p:cNvGrpSpPr/>
          <p:nvPr/>
        </p:nvGrpSpPr>
        <p:grpSpPr>
          <a:xfrm>
            <a:off x="6355280" y="4512558"/>
            <a:ext cx="3430542" cy="2337693"/>
            <a:chOff x="2052084" y="3046171"/>
            <a:chExt cx="4762665" cy="2428639"/>
          </a:xfrm>
        </p:grpSpPr>
        <p:pic>
          <p:nvPicPr>
            <p:cNvPr id="12" name="Picture 11"/>
            <p:cNvPicPr>
              <a:picLocks noChangeAspect="1"/>
            </p:cNvPicPr>
            <p:nvPr/>
          </p:nvPicPr>
          <p:blipFill rotWithShape="1">
            <a:blip r:embed="rId21" cstate="print">
              <a:extLst>
                <a:ext uri="{BEBA8EAE-BF5A-486C-A8C5-ECC9F3942E4B}">
                  <a14:imgProps xmlns:a14="http://schemas.microsoft.com/office/drawing/2010/main">
                    <a14:imgLayer r:embed="rId5">
                      <a14:imgEffect>
                        <a14:backgroundRemoval t="59709" b="70085" l="5158" r="20510"/>
                      </a14:imgEffect>
                    </a14:imgLayer>
                  </a14:imgProps>
                </a:ext>
                <a:ext uri="{28A0092B-C50C-407E-A947-70E740481C1C}">
                  <a14:useLocalDpi xmlns:a14="http://schemas.microsoft.com/office/drawing/2010/main" val="0"/>
                </a:ext>
              </a:extLst>
            </a:blip>
            <a:srcRect l="5142" t="60000" r="80129" b="30388"/>
            <a:stretch/>
          </p:blipFill>
          <p:spPr>
            <a:xfrm>
              <a:off x="3019646" y="3046171"/>
              <a:ext cx="2647507" cy="1727848"/>
            </a:xfrm>
            <a:prstGeom prst="rect">
              <a:avLst/>
            </a:prstGeom>
          </p:spPr>
        </p:pic>
        <p:pic>
          <p:nvPicPr>
            <p:cNvPr id="13" name="Picture 12"/>
            <p:cNvPicPr>
              <a:picLocks noChangeAspect="1"/>
            </p:cNvPicPr>
            <p:nvPr/>
          </p:nvPicPr>
          <p:blipFill rotWithShape="1">
            <a:blip r:embed="rId22">
              <a:extLst>
                <a:ext uri="{BEBA8EAE-BF5A-486C-A8C5-ECC9F3942E4B}">
                  <a14:imgProps xmlns:a14="http://schemas.microsoft.com/office/drawing/2010/main">
                    <a14:imgLayer r:embed="rId17">
                      <a14:imgEffect>
                        <a14:backgroundRemoval t="57949" b="77436" l="61900" r="83100"/>
                      </a14:imgEffect>
                    </a14:imgLayer>
                  </a14:imgProps>
                </a:ext>
                <a:ext uri="{28A0092B-C50C-407E-A947-70E740481C1C}">
                  <a14:useLocalDpi xmlns:a14="http://schemas.microsoft.com/office/drawing/2010/main" val="0"/>
                </a:ext>
              </a:extLst>
            </a:blip>
            <a:srcRect l="61206" t="62946" r="17268" b="22791"/>
            <a:stretch/>
          </p:blipFill>
          <p:spPr>
            <a:xfrm>
              <a:off x="5218350" y="3553032"/>
              <a:ext cx="1596399" cy="825105"/>
            </a:xfrm>
            <a:prstGeom prst="rect">
              <a:avLst/>
            </a:prstGeom>
          </p:spPr>
        </p:pic>
        <p:pic>
          <p:nvPicPr>
            <p:cNvPr id="14" name="Picture 13"/>
            <p:cNvPicPr>
              <a:picLocks noChangeAspect="1"/>
            </p:cNvPicPr>
            <p:nvPr/>
          </p:nvPicPr>
          <p:blipFill rotWithShape="1">
            <a:blip r:embed="rId23">
              <a:extLst>
                <a:ext uri="{BEBA8EAE-BF5A-486C-A8C5-ECC9F3942E4B}">
                  <a14:imgProps xmlns:a14="http://schemas.microsoft.com/office/drawing/2010/main">
                    <a14:imgLayer r:embed="rId17">
                      <a14:imgEffect>
                        <a14:backgroundRemoval t="40000" b="55769" l="50300" r="68800"/>
                      </a14:imgEffect>
                    </a14:imgLayer>
                  </a14:imgProps>
                </a:ext>
                <a:ext uri="{28A0092B-C50C-407E-A947-70E740481C1C}">
                  <a14:useLocalDpi xmlns:a14="http://schemas.microsoft.com/office/drawing/2010/main" val="0"/>
                </a:ext>
              </a:extLst>
            </a:blip>
            <a:srcRect l="50444" t="40310" r="30208" b="43721"/>
            <a:stretch/>
          </p:blipFill>
          <p:spPr>
            <a:xfrm>
              <a:off x="2052084" y="3369498"/>
              <a:ext cx="1488039" cy="957926"/>
            </a:xfrm>
            <a:prstGeom prst="rect">
              <a:avLst/>
            </a:prstGeom>
          </p:spPr>
        </p:pic>
        <p:pic>
          <p:nvPicPr>
            <p:cNvPr id="15" name="Picture 14"/>
            <p:cNvPicPr>
              <a:picLocks noChangeAspect="1"/>
            </p:cNvPicPr>
            <p:nvPr/>
          </p:nvPicPr>
          <p:blipFill rotWithShape="1">
            <a:blip r:embed="rId24">
              <a:extLst>
                <a:ext uri="{BEBA8EAE-BF5A-486C-A8C5-ECC9F3942E4B}">
                  <a14:imgProps xmlns:a14="http://schemas.microsoft.com/office/drawing/2010/main">
                    <a14:imgLayer r:embed="rId17">
                      <a14:imgEffect>
                        <a14:backgroundRemoval t="13077" b="44872" l="23100" r="43700">
                          <a14:foregroundMark x1="32000" y1="18974" x2="31900" y2="39359"/>
                        </a14:backgroundRemoval>
                      </a14:imgEffect>
                    </a14:imgLayer>
                  </a14:imgProps>
                </a:ext>
                <a:ext uri="{28A0092B-C50C-407E-A947-70E740481C1C}">
                  <a14:useLocalDpi xmlns:a14="http://schemas.microsoft.com/office/drawing/2010/main" val="0"/>
                </a:ext>
              </a:extLst>
            </a:blip>
            <a:srcRect l="23166" t="13220" r="56323" b="55379"/>
            <a:stretch/>
          </p:blipFill>
          <p:spPr>
            <a:xfrm>
              <a:off x="3481197" y="4210194"/>
              <a:ext cx="1571157" cy="1264616"/>
            </a:xfrm>
            <a:prstGeom prst="rect">
              <a:avLst/>
            </a:prstGeom>
          </p:spPr>
        </p:pic>
        <p:pic>
          <p:nvPicPr>
            <p:cNvPr id="16" name="Picture 15"/>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8699" b="36721" l="50500" r="86143">
                          <a14:foregroundMark x1="60816" y1="17090" x2="59045" y2="23557"/>
                          <a14:foregroundMark x1="79215" y1="17629" x2="76366" y2="20631"/>
                          <a14:foregroundMark x1="66744" y1="27252" x2="69977" y2="30947"/>
                          <a14:foregroundMark x1="58276" y1="12317" x2="56967" y2="12471"/>
                          <a14:foregroundMark x1="79369" y1="12163" x2="80754" y2="12856"/>
                        </a14:backgroundRemoval>
                      </a14:imgEffect>
                    </a14:imgLayer>
                  </a14:imgProps>
                </a:ext>
                <a:ext uri="{28A0092B-C50C-407E-A947-70E740481C1C}">
                  <a14:useLocalDpi xmlns:a14="http://schemas.microsoft.com/office/drawing/2010/main" val="0"/>
                </a:ext>
              </a:extLst>
            </a:blip>
            <a:srcRect l="50328" t="9144" r="12655" b="63684"/>
            <a:stretch/>
          </p:blipFill>
          <p:spPr>
            <a:xfrm>
              <a:off x="3519494" y="3291799"/>
              <a:ext cx="1479940" cy="1086338"/>
            </a:xfrm>
            <a:prstGeom prst="rect">
              <a:avLst/>
            </a:prstGeom>
          </p:spPr>
        </p:pic>
      </p:grpSp>
      <p:sp>
        <p:nvSpPr>
          <p:cNvPr id="45" name="TextBox 44"/>
          <p:cNvSpPr txBox="1"/>
          <p:nvPr/>
        </p:nvSpPr>
        <p:spPr>
          <a:xfrm>
            <a:off x="2839495" y="583929"/>
            <a:ext cx="6381306" cy="1077218"/>
          </a:xfrm>
          <a:prstGeom prst="rect">
            <a:avLst/>
          </a:prstGeom>
          <a:noFill/>
        </p:spPr>
        <p:txBody>
          <a:bodyPr wrap="square" rtlCol="0">
            <a:spAutoFit/>
          </a:bodyPr>
          <a:lstStyle/>
          <a:p>
            <a:pPr algn="ctr"/>
            <a:r>
              <a:rPr lang="en-US" sz="3200" b="1" dirty="0" err="1">
                <a:solidFill>
                  <a:srgbClr val="002060"/>
                </a:solidFill>
                <a:latin typeface="UTM Avo" panose="02040603050506020204" pitchFamily="18" charset="0"/>
              </a:rPr>
              <a:t>Chọn</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phép</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tính</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phù</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hợp</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để</a:t>
            </a:r>
            <a:r>
              <a:rPr lang="en-US" sz="3200" b="1" dirty="0">
                <a:solidFill>
                  <a:srgbClr val="002060"/>
                </a:solidFill>
                <a:latin typeface="UTM Avo" panose="02040603050506020204" pitchFamily="18" charset="0"/>
              </a:rPr>
              <a:t> </a:t>
            </a:r>
          </a:p>
          <a:p>
            <a:pPr algn="ctr"/>
            <a:r>
              <a:rPr lang="en-US" sz="3200" b="1" dirty="0" err="1">
                <a:solidFill>
                  <a:srgbClr val="002060"/>
                </a:solidFill>
                <a:latin typeface="UTM Avo" panose="02040603050506020204" pitchFamily="18" charset="0"/>
              </a:rPr>
              <a:t>biểu</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thức</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có</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kết</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quả</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đúng</a:t>
            </a:r>
            <a:endParaRPr lang="en-US" sz="3200" b="1" dirty="0">
              <a:solidFill>
                <a:srgbClr val="002060"/>
              </a:solidFill>
              <a:latin typeface="UTM Avo" panose="02040603050506020204" pitchFamily="18" charset="0"/>
            </a:endParaRPr>
          </a:p>
        </p:txBody>
      </p:sp>
      <p:sp>
        <p:nvSpPr>
          <p:cNvPr id="46" name="TextBox 45"/>
          <p:cNvSpPr txBox="1"/>
          <p:nvPr/>
        </p:nvSpPr>
        <p:spPr>
          <a:xfrm>
            <a:off x="-364517" y="2467653"/>
            <a:ext cx="12980716" cy="1323439"/>
          </a:xfrm>
          <a:prstGeom prst="rect">
            <a:avLst/>
          </a:prstGeom>
          <a:noFill/>
        </p:spPr>
        <p:txBody>
          <a:bodyPr wrap="square" rtlCol="0">
            <a:spAutoFit/>
          </a:bodyPr>
          <a:lstStyle/>
          <a:p>
            <a:pPr algn="ctr"/>
            <a:r>
              <a:rPr lang="en-US" sz="8000" b="1" dirty="0">
                <a:solidFill>
                  <a:srgbClr val="002060"/>
                </a:solidFill>
                <a:latin typeface="UTM Avo" panose="02040603050506020204" pitchFamily="18" charset="0"/>
              </a:rPr>
              <a:t>322         4678 = 5000</a:t>
            </a:r>
          </a:p>
        </p:txBody>
      </p:sp>
      <p:sp>
        <p:nvSpPr>
          <p:cNvPr id="47" name="TextBox 46"/>
          <p:cNvSpPr txBox="1"/>
          <p:nvPr/>
        </p:nvSpPr>
        <p:spPr>
          <a:xfrm>
            <a:off x="3086657" y="2395447"/>
            <a:ext cx="1893977" cy="1323439"/>
          </a:xfrm>
          <a:prstGeom prst="rect">
            <a:avLst/>
          </a:prstGeom>
          <a:noFill/>
        </p:spPr>
        <p:txBody>
          <a:bodyPr wrap="square" rtlCol="0">
            <a:spAutoFit/>
          </a:bodyPr>
          <a:lstStyle/>
          <a:p>
            <a:pPr algn="ctr"/>
            <a:r>
              <a:rPr lang="en-US" sz="8000" b="1" dirty="0">
                <a:solidFill>
                  <a:srgbClr val="002060"/>
                </a:solidFill>
                <a:latin typeface="UTM Avo" panose="02040603050506020204" pitchFamily="18" charset="0"/>
              </a:rPr>
              <a:t>…</a:t>
            </a:r>
          </a:p>
        </p:txBody>
      </p:sp>
      <p:pic>
        <p:nvPicPr>
          <p:cNvPr id="48" name="Am-thanh-chuc-mung-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637237" y="1295104"/>
            <a:ext cx="487363" cy="487363"/>
          </a:xfrm>
          <a:prstGeom prst="rect">
            <a:avLst/>
          </a:prstGeom>
        </p:spPr>
      </p:pic>
      <p:grpSp>
        <p:nvGrpSpPr>
          <p:cNvPr id="24" name="Group 23"/>
          <p:cNvGrpSpPr/>
          <p:nvPr/>
        </p:nvGrpSpPr>
        <p:grpSpPr>
          <a:xfrm>
            <a:off x="9211749" y="3737746"/>
            <a:ext cx="2964172" cy="3073072"/>
            <a:chOff x="6368902" y="4242390"/>
            <a:chExt cx="2158409" cy="2331744"/>
          </a:xfrm>
        </p:grpSpPr>
        <p:grpSp>
          <p:nvGrpSpPr>
            <p:cNvPr id="25" name="Group 24"/>
            <p:cNvGrpSpPr/>
            <p:nvPr/>
          </p:nvGrpSpPr>
          <p:grpSpPr>
            <a:xfrm>
              <a:off x="6368902" y="4242390"/>
              <a:ext cx="2158409" cy="1955482"/>
              <a:chOff x="5443870" y="3827720"/>
              <a:chExt cx="2158409" cy="1955482"/>
            </a:xfrm>
          </p:grpSpPr>
          <p:grpSp>
            <p:nvGrpSpPr>
              <p:cNvPr id="28" name="Group 27"/>
              <p:cNvGrpSpPr/>
              <p:nvPr/>
            </p:nvGrpSpPr>
            <p:grpSpPr>
              <a:xfrm>
                <a:off x="5443870" y="3827720"/>
                <a:ext cx="2158409" cy="1955482"/>
                <a:chOff x="5443870" y="3827720"/>
                <a:chExt cx="2158409" cy="1955482"/>
              </a:xfrm>
            </p:grpSpPr>
            <p:pic>
              <p:nvPicPr>
                <p:cNvPr id="31" name="Picture 30"/>
                <p:cNvPicPr>
                  <a:picLocks noChangeAspect="1"/>
                </p:cNvPicPr>
                <p:nvPr/>
              </p:nvPicPr>
              <p:blipFill rotWithShape="1">
                <a:blip r:embed="rId28" cstate="print">
                  <a:extLst>
                    <a:ext uri="{BEBA8EAE-BF5A-486C-A8C5-ECC9F3942E4B}">
                      <a14:imgProps xmlns:a14="http://schemas.microsoft.com/office/drawing/2010/main">
                        <a14:imgLayer r:embed="rId5">
                          <a14:imgEffect>
                            <a14:backgroundRemoval t="56493" b="71966" l="40413" r="58374"/>
                          </a14:imgEffect>
                        </a14:imgLayer>
                      </a14:imgProps>
                    </a:ext>
                    <a:ext uri="{28A0092B-C50C-407E-A947-70E740481C1C}">
                      <a14:useLocalDpi xmlns:a14="http://schemas.microsoft.com/office/drawing/2010/main" val="0"/>
                    </a:ext>
                  </a:extLst>
                </a:blip>
                <a:srcRect l="40490" t="55814" r="41370" b="27752"/>
                <a:stretch/>
              </p:blipFill>
              <p:spPr>
                <a:xfrm>
                  <a:off x="5443870" y="3827720"/>
                  <a:ext cx="2158409" cy="1955482"/>
                </a:xfrm>
                <a:prstGeom prst="rect">
                  <a:avLst/>
                </a:prstGeom>
              </p:spPr>
            </p:pic>
            <p:pic>
              <p:nvPicPr>
                <p:cNvPr id="32" name="Picture 31"/>
                <p:cNvPicPr>
                  <a:picLocks noChangeAspect="1"/>
                </p:cNvPicPr>
                <p:nvPr/>
              </p:nvPicPr>
              <p:blipFill rotWithShape="1">
                <a:blip r:embed="rId29" cstate="print">
                  <a:extLst>
                    <a:ext uri="{BEBA8EAE-BF5A-486C-A8C5-ECC9F3942E4B}">
                      <a14:imgProps xmlns:a14="http://schemas.microsoft.com/office/drawing/2010/main">
                        <a14:imgLayer r:embed="rId30">
                          <a14:imgEffect>
                            <a14:backgroundRemoval t="9084" b="33179" l="13318" r="47267">
                              <a14:foregroundMark x1="23172" y1="18630" x2="21632" y2="22941"/>
                              <a14:foregroundMark x1="20554" y1="19554" x2="21709" y2="21016"/>
                              <a14:foregroundMark x1="18553" y1="27175" x2="21401" y2="27098"/>
                              <a14:foregroundMark x1="28560" y1="29099" x2="29176" y2="30254"/>
                              <a14:foregroundMark x1="40878" y1="27175" x2="42802" y2="27175"/>
                              <a14:foregroundMark x1="42032" y1="18322" x2="42725" y2="19477"/>
                              <a14:foregroundMark x1="41570" y1="12779" x2="42956" y2="13241"/>
                              <a14:foregroundMark x1="19015" y1="13318" x2="20631" y2="12702"/>
                            </a14:backgroundRemoval>
                          </a14:imgEffect>
                        </a14:imgLayer>
                      </a14:imgProps>
                    </a:ext>
                    <a:ext uri="{28A0092B-C50C-407E-A947-70E740481C1C}">
                      <a14:useLocalDpi xmlns:a14="http://schemas.microsoft.com/office/drawing/2010/main" val="0"/>
                    </a:ext>
                  </a:extLst>
                </a:blip>
                <a:srcRect l="14295" t="9931" r="52626" b="66835"/>
                <a:stretch/>
              </p:blipFill>
              <p:spPr>
                <a:xfrm>
                  <a:off x="6023344" y="4454460"/>
                  <a:ext cx="999460" cy="702002"/>
                </a:xfrm>
                <a:prstGeom prst="rect">
                  <a:avLst/>
                </a:prstGeom>
              </p:spPr>
            </p:pic>
          </p:grpSp>
          <p:pic>
            <p:nvPicPr>
              <p:cNvPr id="29" name="Picture 28"/>
              <p:cNvPicPr>
                <a:picLocks noChangeAspect="1"/>
              </p:cNvPicPr>
              <p:nvPr/>
            </p:nvPicPr>
            <p:blipFill rotWithShape="1">
              <a:blip r:embed="rId31" cstate="print">
                <a:extLst>
                  <a:ext uri="{BEBA8EAE-BF5A-486C-A8C5-ECC9F3942E4B}">
                    <a14:imgProps xmlns:a14="http://schemas.microsoft.com/office/drawing/2010/main">
                      <a14:imgLayer r:embed="rId32">
                        <a14:imgEffect>
                          <a14:backgroundRemoval t="10187" b="64137" l="1800" r="26100"/>
                        </a14:imgEffect>
                      </a14:imgLayer>
                    </a14:imgProps>
                  </a:ext>
                  <a:ext uri="{28A0092B-C50C-407E-A947-70E740481C1C}">
                    <a14:useLocalDpi xmlns:a14="http://schemas.microsoft.com/office/drawing/2010/main" val="0"/>
                  </a:ext>
                </a:extLst>
              </a:blip>
              <a:srcRect t="13333" r="78089" b="34884"/>
              <a:stretch/>
            </p:blipFill>
            <p:spPr>
              <a:xfrm rot="19546460">
                <a:off x="5468542" y="3911990"/>
                <a:ext cx="487920" cy="1109318"/>
              </a:xfrm>
              <a:prstGeom prst="rect">
                <a:avLst/>
              </a:prstGeom>
            </p:spPr>
          </p:pic>
          <p:pic>
            <p:nvPicPr>
              <p:cNvPr id="30" name="Picture 29"/>
              <p:cNvPicPr>
                <a:picLocks noChangeAspect="1"/>
              </p:cNvPicPr>
              <p:nvPr/>
            </p:nvPicPr>
            <p:blipFill rotWithShape="1">
              <a:blip r:embed="rId33" cstate="print">
                <a:extLst>
                  <a:ext uri="{BEBA8EAE-BF5A-486C-A8C5-ECC9F3942E4B}">
                    <a14:imgProps xmlns:a14="http://schemas.microsoft.com/office/drawing/2010/main">
                      <a14:imgLayer r:embed="rId32">
                        <a14:imgEffect>
                          <a14:backgroundRemoval t="37630" b="87630" l="83600" r="100000"/>
                        </a14:imgEffect>
                      </a14:imgLayer>
                    </a14:imgProps>
                  </a:ext>
                  <a:ext uri="{28A0092B-C50C-407E-A947-70E740481C1C}">
                    <a14:useLocalDpi xmlns:a14="http://schemas.microsoft.com/office/drawing/2010/main" val="0"/>
                  </a:ext>
                </a:extLst>
              </a:blip>
              <a:srcRect l="83156" t="37830" r="1193" b="12093"/>
              <a:stretch/>
            </p:blipFill>
            <p:spPr>
              <a:xfrm rot="1677917">
                <a:off x="7170858" y="4051330"/>
                <a:ext cx="344843" cy="970892"/>
              </a:xfrm>
              <a:prstGeom prst="rect">
                <a:avLst/>
              </a:prstGeom>
            </p:spPr>
          </p:pic>
        </p:grpSp>
        <p:pic>
          <p:nvPicPr>
            <p:cNvPr id="26" name="Picture 25"/>
            <p:cNvPicPr>
              <a:picLocks noChangeAspect="1"/>
            </p:cNvPicPr>
            <p:nvPr/>
          </p:nvPicPr>
          <p:blipFill rotWithShape="1">
            <a:blip r:embed="rId34">
              <a:extLst>
                <a:ext uri="{BEBA8EAE-BF5A-486C-A8C5-ECC9F3942E4B}">
                  <a14:imgProps xmlns:a14="http://schemas.microsoft.com/office/drawing/2010/main">
                    <a14:imgLayer r:embed="rId9">
                      <a14:imgEffect>
                        <a14:backgroundRemoval t="34802" b="74449" l="70288" r="87700"/>
                      </a14:imgEffect>
                    </a14:imgLayer>
                  </a14:imgProps>
                </a:ext>
                <a:ext uri="{28A0092B-C50C-407E-A947-70E740481C1C}">
                  <a14:useLocalDpi xmlns:a14="http://schemas.microsoft.com/office/drawing/2010/main" val="0"/>
                </a:ext>
              </a:extLst>
            </a:blip>
            <a:srcRect l="70625" t="35371" r="13148" b="27503"/>
            <a:stretch/>
          </p:blipFill>
          <p:spPr>
            <a:xfrm rot="21044294">
              <a:off x="7536542" y="5894395"/>
              <a:ext cx="409644" cy="679739"/>
            </a:xfrm>
            <a:prstGeom prst="rect">
              <a:avLst/>
            </a:prstGeom>
          </p:spPr>
        </p:pic>
        <p:pic>
          <p:nvPicPr>
            <p:cNvPr id="27" name="Picture 26"/>
            <p:cNvPicPr>
              <a:picLocks noChangeAspect="1"/>
            </p:cNvPicPr>
            <p:nvPr/>
          </p:nvPicPr>
          <p:blipFill rotWithShape="1">
            <a:blip r:embed="rId34">
              <a:extLst>
                <a:ext uri="{BEBA8EAE-BF5A-486C-A8C5-ECC9F3942E4B}">
                  <a14:imgProps xmlns:a14="http://schemas.microsoft.com/office/drawing/2010/main">
                    <a14:imgLayer r:embed="rId9">
                      <a14:imgEffect>
                        <a14:backgroundRemoval t="34802" b="74449" l="70288" r="87700"/>
                      </a14:imgEffect>
                    </a14:imgLayer>
                  </a14:imgProps>
                </a:ext>
                <a:ext uri="{28A0092B-C50C-407E-A947-70E740481C1C}">
                  <a14:useLocalDpi xmlns:a14="http://schemas.microsoft.com/office/drawing/2010/main" val="0"/>
                </a:ext>
              </a:extLst>
            </a:blip>
            <a:srcRect l="70625" t="35371" r="13148" b="27503"/>
            <a:stretch/>
          </p:blipFill>
          <p:spPr>
            <a:xfrm rot="1029730">
              <a:off x="7046025" y="5840343"/>
              <a:ext cx="409644" cy="679739"/>
            </a:xfrm>
            <a:prstGeom prst="rect">
              <a:avLst/>
            </a:prstGeom>
          </p:spPr>
        </p:pic>
      </p:grpSp>
      <p:pic>
        <p:nvPicPr>
          <p:cNvPr id="49" name="Am-thanh-chuc-mung-chien-thang-www_tiengdong_com">
            <a:hlinkClick r:id="" action="ppaction://media"/>
            <a:extLst>
              <a:ext uri="{FF2B5EF4-FFF2-40B4-BE49-F238E27FC236}">
                <a16:creationId xmlns="" xmlns:a16="http://schemas.microsoft.com/office/drawing/2014/main" id="{B2CC0B44-7D81-4F66-B534-A2BA1F0D9A84}"/>
              </a:ext>
            </a:extLst>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603787" y="2420662"/>
            <a:ext cx="487363" cy="487363"/>
          </a:xfrm>
          <a:prstGeom prst="rect">
            <a:avLst/>
          </a:prstGeom>
        </p:spPr>
      </p:pic>
    </p:spTree>
    <p:extLst>
      <p:ext uri="{BB962C8B-B14F-4D97-AF65-F5344CB8AC3E}">
        <p14:creationId xmlns:p14="http://schemas.microsoft.com/office/powerpoint/2010/main" val="1256865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1000" fill="hold"/>
                                        <p:tgtEl>
                                          <p:spTgt spid="33"/>
                                        </p:tgtEl>
                                        <p:attrNameLst>
                                          <p:attrName>ppt_x</p:attrName>
                                        </p:attrNameLst>
                                      </p:cBhvr>
                                      <p:tavLst>
                                        <p:tav tm="0">
                                          <p:val>
                                            <p:strVal val="1+#ppt_w/2"/>
                                          </p:val>
                                        </p:tav>
                                        <p:tav tm="100000">
                                          <p:val>
                                            <p:strVal val="#ppt_x"/>
                                          </p:val>
                                        </p:tav>
                                      </p:tavLst>
                                    </p:anim>
                                    <p:anim calcmode="lin" valueType="num">
                                      <p:cBhvr additive="base">
                                        <p:cTn id="13" dur="1000" fill="hold"/>
                                        <p:tgtEl>
                                          <p:spTgt spid="33"/>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1000" fill="hold"/>
                                        <p:tgtEl>
                                          <p:spTgt spid="24"/>
                                        </p:tgtEl>
                                        <p:attrNameLst>
                                          <p:attrName>ppt_x</p:attrName>
                                        </p:attrNameLst>
                                      </p:cBhvr>
                                      <p:tavLst>
                                        <p:tav tm="0">
                                          <p:val>
                                            <p:strVal val="0-#ppt_w/2"/>
                                          </p:val>
                                        </p:tav>
                                        <p:tav tm="100000">
                                          <p:val>
                                            <p:strVal val="#ppt_x"/>
                                          </p:val>
                                        </p:tav>
                                      </p:tavLst>
                                    </p:anim>
                                    <p:anim calcmode="lin" valueType="num">
                                      <p:cBhvr additive="base">
                                        <p:cTn id="18" dur="1000" fill="hold"/>
                                        <p:tgtEl>
                                          <p:spTgt spid="24"/>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2"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1000" fill="hold"/>
                                        <p:tgtEl>
                                          <p:spTgt spid="17"/>
                                        </p:tgtEl>
                                        <p:attrNameLst>
                                          <p:attrName>ppt_x</p:attrName>
                                        </p:attrNameLst>
                                      </p:cBhvr>
                                      <p:tavLst>
                                        <p:tav tm="0">
                                          <p:val>
                                            <p:strVal val="1+#ppt_w/2"/>
                                          </p:val>
                                        </p:tav>
                                        <p:tav tm="100000">
                                          <p:val>
                                            <p:strVal val="#ppt_x"/>
                                          </p:val>
                                        </p:tav>
                                      </p:tavLst>
                                    </p:anim>
                                    <p:anim calcmode="lin" valueType="num">
                                      <p:cBhvr additive="base">
                                        <p:cTn id="23" dur="10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53" presetClass="entr" presetSubtype="16" fill="hold" grpId="0" nodeType="after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500" fill="hold"/>
                                        <p:tgtEl>
                                          <p:spTgt spid="43"/>
                                        </p:tgtEl>
                                        <p:attrNameLst>
                                          <p:attrName>ppt_w</p:attrName>
                                        </p:attrNameLst>
                                      </p:cBhvr>
                                      <p:tavLst>
                                        <p:tav tm="0">
                                          <p:val>
                                            <p:fltVal val="0"/>
                                          </p:val>
                                        </p:tav>
                                        <p:tav tm="100000">
                                          <p:val>
                                            <p:strVal val="#ppt_w"/>
                                          </p:val>
                                        </p:tav>
                                      </p:tavLst>
                                    </p:anim>
                                    <p:anim calcmode="lin" valueType="num">
                                      <p:cBhvr>
                                        <p:cTn id="28" dur="500" fill="hold"/>
                                        <p:tgtEl>
                                          <p:spTgt spid="43"/>
                                        </p:tgtEl>
                                        <p:attrNameLst>
                                          <p:attrName>ppt_h</p:attrName>
                                        </p:attrNameLst>
                                      </p:cBhvr>
                                      <p:tavLst>
                                        <p:tav tm="0">
                                          <p:val>
                                            <p:fltVal val="0"/>
                                          </p:val>
                                        </p:tav>
                                        <p:tav tm="100000">
                                          <p:val>
                                            <p:strVal val="#ppt_h"/>
                                          </p:val>
                                        </p:tav>
                                      </p:tavLst>
                                    </p:anim>
                                    <p:animEffect transition="in" filter="fade">
                                      <p:cBhvr>
                                        <p:cTn id="29" dur="500"/>
                                        <p:tgtEl>
                                          <p:spTgt spid="43"/>
                                        </p:tgtEl>
                                      </p:cBhvr>
                                    </p:animEffect>
                                  </p:childTnLst>
                                </p:cTn>
                              </p:par>
                              <p:par>
                                <p:cTn id="30" presetID="1" presetClass="mediacall" presetSubtype="0" fill="hold" nodeType="withEffect">
                                  <p:stCondLst>
                                    <p:cond delay="0"/>
                                  </p:stCondLst>
                                  <p:childTnLst>
                                    <p:cmd type="call" cmd="playFrom(0.0)">
                                      <p:cBhvr>
                                        <p:cTn id="31" dur="3056" fill="hold"/>
                                        <p:tgtEl>
                                          <p:spTgt spid="49"/>
                                        </p:tgtEl>
                                      </p:cBhvr>
                                    </p:cmd>
                                  </p:childTnLst>
                                </p:cTn>
                              </p:par>
                              <p:par>
                                <p:cTn id="32" presetID="53" presetClass="entr" presetSubtype="16"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 calcmode="lin" valueType="num">
                                      <p:cBhvr>
                                        <p:cTn id="34" dur="500" fill="hold"/>
                                        <p:tgtEl>
                                          <p:spTgt spid="44"/>
                                        </p:tgtEl>
                                        <p:attrNameLst>
                                          <p:attrName>ppt_w</p:attrName>
                                        </p:attrNameLst>
                                      </p:cBhvr>
                                      <p:tavLst>
                                        <p:tav tm="0">
                                          <p:val>
                                            <p:fltVal val="0"/>
                                          </p:val>
                                        </p:tav>
                                        <p:tav tm="100000">
                                          <p:val>
                                            <p:strVal val="#ppt_w"/>
                                          </p:val>
                                        </p:tav>
                                      </p:tavLst>
                                    </p:anim>
                                    <p:anim calcmode="lin" valueType="num">
                                      <p:cBhvr>
                                        <p:cTn id="35" dur="500" fill="hold"/>
                                        <p:tgtEl>
                                          <p:spTgt spid="44"/>
                                        </p:tgtEl>
                                        <p:attrNameLst>
                                          <p:attrName>ppt_h</p:attrName>
                                        </p:attrNameLst>
                                      </p:cBhvr>
                                      <p:tavLst>
                                        <p:tav tm="0">
                                          <p:val>
                                            <p:fltVal val="0"/>
                                          </p:val>
                                        </p:tav>
                                        <p:tav tm="100000">
                                          <p:val>
                                            <p:strVal val="#ppt_h"/>
                                          </p:val>
                                        </p:tav>
                                      </p:tavLst>
                                    </p:anim>
                                    <p:animEffect transition="in" filter="fade">
                                      <p:cBhvr>
                                        <p:cTn id="36" dur="500"/>
                                        <p:tgtEl>
                                          <p:spTgt spid="44"/>
                                        </p:tgtEl>
                                      </p:cBhvr>
                                    </p:animEffect>
                                  </p:childTnLst>
                                </p:cTn>
                              </p:par>
                              <p:par>
                                <p:cTn id="37" presetID="6" presetClass="emph" presetSubtype="0" fill="hold" grpId="1" nodeType="withEffect">
                                  <p:stCondLst>
                                    <p:cond delay="250"/>
                                  </p:stCondLst>
                                  <p:childTnLst>
                                    <p:animScale>
                                      <p:cBhvr>
                                        <p:cTn id="38" dur="2000" fill="hold"/>
                                        <p:tgtEl>
                                          <p:spTgt spid="43"/>
                                        </p:tgtEl>
                                      </p:cBhvr>
                                      <p:by x="150000" y="150000"/>
                                    </p:animScale>
                                  </p:childTnLst>
                                </p:cTn>
                              </p:par>
                              <p:par>
                                <p:cTn id="39" presetID="10" presetClass="exit" presetSubtype="0" fill="hold" grpId="2" nodeType="withEffect">
                                  <p:stCondLst>
                                    <p:cond delay="250"/>
                                  </p:stCondLst>
                                  <p:childTnLst>
                                    <p:animEffect transition="out" filter="fade">
                                      <p:cBhvr>
                                        <p:cTn id="40" dur="2000"/>
                                        <p:tgtEl>
                                          <p:spTgt spid="43"/>
                                        </p:tgtEl>
                                      </p:cBhvr>
                                    </p:animEffect>
                                    <p:set>
                                      <p:cBhvr>
                                        <p:cTn id="41" dur="1" fill="hold">
                                          <p:stCondLst>
                                            <p:cond delay="1999"/>
                                          </p:stCondLst>
                                        </p:cTn>
                                        <p:tgtEl>
                                          <p:spTgt spid="43"/>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44"/>
                                        </p:tgtEl>
                                        <p:attrNameLst>
                                          <p:attrName>style.visibility</p:attrName>
                                        </p:attrNameLst>
                                      </p:cBhvr>
                                      <p:to>
                                        <p:strVal val="hidden"/>
                                      </p:to>
                                    </p:set>
                                  </p:childTnLst>
                                </p:cTn>
                              </p:par>
                              <p:par>
                                <p:cTn id="46" presetID="41" presetClass="entr" presetSubtype="0" fill="hold" grpId="0" nodeType="withEffect">
                                  <p:stCondLst>
                                    <p:cond delay="0"/>
                                  </p:stCondLst>
                                  <p:iterate type="lt">
                                    <p:tmPct val="10000"/>
                                  </p:iterate>
                                  <p:childTnLst>
                                    <p:set>
                                      <p:cBhvr>
                                        <p:cTn id="47" dur="1" fill="hold">
                                          <p:stCondLst>
                                            <p:cond delay="0"/>
                                          </p:stCondLst>
                                        </p:cTn>
                                        <p:tgtEl>
                                          <p:spTgt spid="45"/>
                                        </p:tgtEl>
                                        <p:attrNameLst>
                                          <p:attrName>style.visibility</p:attrName>
                                        </p:attrNameLst>
                                      </p:cBhvr>
                                      <p:to>
                                        <p:strVal val="visible"/>
                                      </p:to>
                                    </p:set>
                                    <p:anim calcmode="lin" valueType="num">
                                      <p:cBhvr>
                                        <p:cTn id="48"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45"/>
                                        </p:tgtEl>
                                        <p:attrNameLst>
                                          <p:attrName>ppt_y</p:attrName>
                                        </p:attrNameLst>
                                      </p:cBhvr>
                                      <p:tavLst>
                                        <p:tav tm="0">
                                          <p:val>
                                            <p:strVal val="#ppt_y"/>
                                          </p:val>
                                        </p:tav>
                                        <p:tav tm="100000">
                                          <p:val>
                                            <p:strVal val="#ppt_y"/>
                                          </p:val>
                                        </p:tav>
                                      </p:tavLst>
                                    </p:anim>
                                    <p:anim calcmode="lin" valueType="num">
                                      <p:cBhvr>
                                        <p:cTn id="50"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45"/>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46"/>
                                        </p:tgtEl>
                                        <p:attrNameLst>
                                          <p:attrName>style.visibility</p:attrName>
                                        </p:attrNameLst>
                                      </p:cBhvr>
                                      <p:to>
                                        <p:strVal val="visible"/>
                                      </p:to>
                                    </p:set>
                                    <p:anim calcmode="lin" valueType="num">
                                      <p:cBhvr>
                                        <p:cTn id="57" dur="500" fill="hold"/>
                                        <p:tgtEl>
                                          <p:spTgt spid="46"/>
                                        </p:tgtEl>
                                        <p:attrNameLst>
                                          <p:attrName>ppt_w</p:attrName>
                                        </p:attrNameLst>
                                      </p:cBhvr>
                                      <p:tavLst>
                                        <p:tav tm="0">
                                          <p:val>
                                            <p:fltVal val="0"/>
                                          </p:val>
                                        </p:tav>
                                        <p:tav tm="100000">
                                          <p:val>
                                            <p:strVal val="#ppt_w"/>
                                          </p:val>
                                        </p:tav>
                                      </p:tavLst>
                                    </p:anim>
                                    <p:anim calcmode="lin" valueType="num">
                                      <p:cBhvr>
                                        <p:cTn id="58" dur="500" fill="hold"/>
                                        <p:tgtEl>
                                          <p:spTgt spid="46"/>
                                        </p:tgtEl>
                                        <p:attrNameLst>
                                          <p:attrName>ppt_h</p:attrName>
                                        </p:attrNameLst>
                                      </p:cBhvr>
                                      <p:tavLst>
                                        <p:tav tm="0">
                                          <p:val>
                                            <p:fltVal val="0"/>
                                          </p:val>
                                        </p:tav>
                                        <p:tav tm="100000">
                                          <p:val>
                                            <p:strVal val="#ppt_h"/>
                                          </p:val>
                                        </p:tav>
                                      </p:tavLst>
                                    </p:anim>
                                    <p:animEffect transition="in" filter="fade">
                                      <p:cBhvr>
                                        <p:cTn id="59" dur="500"/>
                                        <p:tgtEl>
                                          <p:spTgt spid="46"/>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47"/>
                                        </p:tgtEl>
                                        <p:attrNameLst>
                                          <p:attrName>style.visibility</p:attrName>
                                        </p:attrNameLst>
                                      </p:cBhvr>
                                      <p:to>
                                        <p:strVal val="visible"/>
                                      </p:to>
                                    </p:set>
                                    <p:anim calcmode="lin" valueType="num">
                                      <p:cBhvr>
                                        <p:cTn id="62" dur="500" fill="hold"/>
                                        <p:tgtEl>
                                          <p:spTgt spid="47"/>
                                        </p:tgtEl>
                                        <p:attrNameLst>
                                          <p:attrName>ppt_w</p:attrName>
                                        </p:attrNameLst>
                                      </p:cBhvr>
                                      <p:tavLst>
                                        <p:tav tm="0">
                                          <p:val>
                                            <p:fltVal val="0"/>
                                          </p:val>
                                        </p:tav>
                                        <p:tav tm="100000">
                                          <p:val>
                                            <p:strVal val="#ppt_w"/>
                                          </p:val>
                                        </p:tav>
                                      </p:tavLst>
                                    </p:anim>
                                    <p:anim calcmode="lin" valueType="num">
                                      <p:cBhvr>
                                        <p:cTn id="63" dur="500" fill="hold"/>
                                        <p:tgtEl>
                                          <p:spTgt spid="47"/>
                                        </p:tgtEl>
                                        <p:attrNameLst>
                                          <p:attrName>ppt_h</p:attrName>
                                        </p:attrNameLst>
                                      </p:cBhvr>
                                      <p:tavLst>
                                        <p:tav tm="0">
                                          <p:val>
                                            <p:fltVal val="0"/>
                                          </p:val>
                                        </p:tav>
                                        <p:tav tm="100000">
                                          <p:val>
                                            <p:strVal val="#ppt_h"/>
                                          </p:val>
                                        </p:tav>
                                      </p:tavLst>
                                    </p:anim>
                                    <p:animEffect transition="in" filter="fade">
                                      <p:cBhvr>
                                        <p:cTn id="64" dur="500"/>
                                        <p:tgtEl>
                                          <p:spTgt spid="47"/>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mediacall" presetSubtype="0" fill="hold" nodeType="clickEffect">
                                  <p:stCondLst>
                                    <p:cond delay="0"/>
                                  </p:stCondLst>
                                  <p:childTnLst>
                                    <p:cmd type="call" cmd="playFrom(0.0)">
                                      <p:cBhvr>
                                        <p:cTn id="68" dur="3056" fill="hold"/>
                                        <p:tgtEl>
                                          <p:spTgt spid="48"/>
                                        </p:tgtEl>
                                      </p:cBhvr>
                                    </p:cmd>
                                  </p:childTnLst>
                                </p:cTn>
                              </p:par>
                              <p:par>
                                <p:cTn id="69" presetID="1" presetClass="exit" presetSubtype="0" fill="hold" grpId="1" nodeType="withEffect">
                                  <p:stCondLst>
                                    <p:cond delay="750"/>
                                  </p:stCondLst>
                                  <p:childTnLst>
                                    <p:set>
                                      <p:cBhvr>
                                        <p:cTn id="70" dur="1" fill="hold">
                                          <p:stCondLst>
                                            <p:cond delay="0"/>
                                          </p:stCondLst>
                                        </p:cTn>
                                        <p:tgtEl>
                                          <p:spTgt spid="47"/>
                                        </p:tgtEl>
                                        <p:attrNameLst>
                                          <p:attrName>style.visibility</p:attrName>
                                        </p:attrNameLst>
                                      </p:cBhvr>
                                      <p:to>
                                        <p:strVal val="hidden"/>
                                      </p:to>
                                    </p:set>
                                  </p:childTnLst>
                                </p:cTn>
                              </p:par>
                              <p:par>
                                <p:cTn id="71" presetID="56" presetClass="path" presetSubtype="0" accel="50000" decel="50000" fill="hold" nodeType="withEffect">
                                  <p:stCondLst>
                                    <p:cond delay="0"/>
                                  </p:stCondLst>
                                  <p:childTnLst>
                                    <p:animMotion origin="layout" path="M -3.33333E-6 -1.48148E-6 L -0.55416 -0.31366 " pathEditMode="relative" rAng="0" ptsTypes="AA">
                                      <p:cBhvr>
                                        <p:cTn id="72" dur="2000" fill="hold"/>
                                        <p:tgtEl>
                                          <p:spTgt spid="24"/>
                                        </p:tgtEl>
                                        <p:attrNameLst>
                                          <p:attrName>ppt_x</p:attrName>
                                          <p:attrName>ppt_y</p:attrName>
                                        </p:attrNameLst>
                                      </p:cBhvr>
                                      <p:rCtr x="-27708" y="-15694"/>
                                    </p:animMotion>
                                  </p:childTnLst>
                                </p:cTn>
                              </p:par>
                              <p:par>
                                <p:cTn id="73" presetID="32" presetClass="emph" presetSubtype="0" fill="hold" nodeType="withEffect">
                                  <p:stCondLst>
                                    <p:cond delay="2000"/>
                                  </p:stCondLst>
                                  <p:childTnLst>
                                    <p:animRot by="120000">
                                      <p:cBhvr>
                                        <p:cTn id="74" dur="100" fill="hold">
                                          <p:stCondLst>
                                            <p:cond delay="0"/>
                                          </p:stCondLst>
                                        </p:cTn>
                                        <p:tgtEl>
                                          <p:spTgt spid="24"/>
                                        </p:tgtEl>
                                        <p:attrNameLst>
                                          <p:attrName>r</p:attrName>
                                        </p:attrNameLst>
                                      </p:cBhvr>
                                    </p:animRot>
                                    <p:animRot by="-240000">
                                      <p:cBhvr>
                                        <p:cTn id="75" dur="200" fill="hold">
                                          <p:stCondLst>
                                            <p:cond delay="200"/>
                                          </p:stCondLst>
                                        </p:cTn>
                                        <p:tgtEl>
                                          <p:spTgt spid="24"/>
                                        </p:tgtEl>
                                        <p:attrNameLst>
                                          <p:attrName>r</p:attrName>
                                        </p:attrNameLst>
                                      </p:cBhvr>
                                    </p:animRot>
                                    <p:animRot by="240000">
                                      <p:cBhvr>
                                        <p:cTn id="76" dur="200" fill="hold">
                                          <p:stCondLst>
                                            <p:cond delay="400"/>
                                          </p:stCondLst>
                                        </p:cTn>
                                        <p:tgtEl>
                                          <p:spTgt spid="24"/>
                                        </p:tgtEl>
                                        <p:attrNameLst>
                                          <p:attrName>r</p:attrName>
                                        </p:attrNameLst>
                                      </p:cBhvr>
                                    </p:animRot>
                                    <p:animRot by="-240000">
                                      <p:cBhvr>
                                        <p:cTn id="77" dur="200" fill="hold">
                                          <p:stCondLst>
                                            <p:cond delay="600"/>
                                          </p:stCondLst>
                                        </p:cTn>
                                        <p:tgtEl>
                                          <p:spTgt spid="24"/>
                                        </p:tgtEl>
                                        <p:attrNameLst>
                                          <p:attrName>r</p:attrName>
                                        </p:attrNameLst>
                                      </p:cBhvr>
                                    </p:animRot>
                                    <p:animRot by="120000">
                                      <p:cBhvr>
                                        <p:cTn id="78"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9" fill="hold" display="0">
                  <p:stCondLst>
                    <p:cond delay="indefinite"/>
                  </p:stCondLst>
                  <p:endCondLst>
                    <p:cond evt="onStopAudio" delay="0">
                      <p:tgtEl>
                        <p:sldTgt/>
                      </p:tgtEl>
                    </p:cond>
                  </p:endCondLst>
                </p:cTn>
                <p:tgtEl>
                  <p:spTgt spid="48"/>
                </p:tgtEl>
              </p:cMediaNode>
            </p:audio>
            <p:audio>
              <p:cMediaNode vol="80000">
                <p:cTn id="80" fill="hold" display="0">
                  <p:stCondLst>
                    <p:cond delay="indefinite"/>
                  </p:stCondLst>
                  <p:endCondLst>
                    <p:cond evt="onStopAudio" delay="0">
                      <p:tgtEl>
                        <p:sldTgt/>
                      </p:tgtEl>
                    </p:cond>
                  </p:endCondLst>
                </p:cTn>
                <p:tgtEl>
                  <p:spTgt spid="49"/>
                </p:tgtEl>
              </p:cMediaNode>
            </p:audio>
          </p:childTnLst>
        </p:cTn>
      </p:par>
    </p:tnLst>
    <p:bldLst>
      <p:bldP spid="43" grpId="0"/>
      <p:bldP spid="43" grpId="1"/>
      <p:bldP spid="43" grpId="2"/>
      <p:bldP spid="45" grpId="0"/>
      <p:bldP spid="46" grpId="0"/>
      <p:bldP spid="47" grpId="0"/>
      <p:bldP spid="4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393556" y="2414755"/>
            <a:ext cx="12980716" cy="1446550"/>
          </a:xfrm>
          <a:prstGeom prst="rect">
            <a:avLst/>
          </a:prstGeom>
          <a:noFill/>
        </p:spPr>
        <p:txBody>
          <a:bodyPr wrap="square" rtlCol="0">
            <a:spAutoFit/>
          </a:bodyPr>
          <a:lstStyle/>
          <a:p>
            <a:pPr algn="ctr"/>
            <a:r>
              <a:rPr lang="en-US" sz="8800" b="1" dirty="0">
                <a:solidFill>
                  <a:srgbClr val="002060"/>
                </a:solidFill>
                <a:latin typeface="UTM Avo" panose="02040603050506020204" pitchFamily="18" charset="0"/>
              </a:rPr>
              <a:t>4826         2 = 2413</a:t>
            </a:r>
          </a:p>
        </p:txBody>
      </p:sp>
      <p:grpSp>
        <p:nvGrpSpPr>
          <p:cNvPr id="24" name="Group 23"/>
          <p:cNvGrpSpPr/>
          <p:nvPr/>
        </p:nvGrpSpPr>
        <p:grpSpPr>
          <a:xfrm>
            <a:off x="9211749" y="3737746"/>
            <a:ext cx="2964172" cy="3073072"/>
            <a:chOff x="6368902" y="4242390"/>
            <a:chExt cx="2158409" cy="2331744"/>
          </a:xfrm>
        </p:grpSpPr>
        <p:grpSp>
          <p:nvGrpSpPr>
            <p:cNvPr id="25" name="Group 24"/>
            <p:cNvGrpSpPr/>
            <p:nvPr/>
          </p:nvGrpSpPr>
          <p:grpSpPr>
            <a:xfrm>
              <a:off x="6368902" y="4242390"/>
              <a:ext cx="2158409" cy="1955482"/>
              <a:chOff x="5443870" y="3827720"/>
              <a:chExt cx="2158409" cy="1955482"/>
            </a:xfrm>
          </p:grpSpPr>
          <p:grpSp>
            <p:nvGrpSpPr>
              <p:cNvPr id="28" name="Group 27"/>
              <p:cNvGrpSpPr/>
              <p:nvPr/>
            </p:nvGrpSpPr>
            <p:grpSpPr>
              <a:xfrm>
                <a:off x="5443870" y="3827720"/>
                <a:ext cx="2158409" cy="1955482"/>
                <a:chOff x="5443870" y="3827720"/>
                <a:chExt cx="2158409" cy="1955482"/>
              </a:xfrm>
            </p:grpSpPr>
            <p:pic>
              <p:nvPicPr>
                <p:cNvPr id="31" name="Picture 3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6493" b="71966" l="40413" r="58374"/>
                          </a14:imgEffect>
                        </a14:imgLayer>
                      </a14:imgProps>
                    </a:ext>
                    <a:ext uri="{28A0092B-C50C-407E-A947-70E740481C1C}">
                      <a14:useLocalDpi xmlns:a14="http://schemas.microsoft.com/office/drawing/2010/main" val="0"/>
                    </a:ext>
                  </a:extLst>
                </a:blip>
                <a:srcRect l="40490" t="55814" r="41370" b="27752"/>
                <a:stretch/>
              </p:blipFill>
              <p:spPr>
                <a:xfrm>
                  <a:off x="5443870" y="3827720"/>
                  <a:ext cx="2158409" cy="1955482"/>
                </a:xfrm>
                <a:prstGeom prst="rect">
                  <a:avLst/>
                </a:prstGeom>
              </p:spPr>
            </p:pic>
            <p:pic>
              <p:nvPicPr>
                <p:cNvPr id="32" name="Picture 31"/>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084" b="33179" l="13318" r="47267">
                              <a14:foregroundMark x1="23172" y1="18630" x2="21632" y2="22941"/>
                              <a14:foregroundMark x1="20554" y1="19554" x2="21709" y2="21016"/>
                              <a14:foregroundMark x1="18553" y1="27175" x2="21401" y2="27098"/>
                              <a14:foregroundMark x1="28560" y1="29099" x2="29176" y2="30254"/>
                              <a14:foregroundMark x1="40878" y1="27175" x2="42802" y2="27175"/>
                              <a14:foregroundMark x1="42032" y1="18322" x2="42725" y2="19477"/>
                              <a14:foregroundMark x1="41570" y1="12779" x2="42956" y2="13241"/>
                              <a14:foregroundMark x1="19015" y1="13318" x2="20631" y2="12702"/>
                            </a14:backgroundRemoval>
                          </a14:imgEffect>
                        </a14:imgLayer>
                      </a14:imgProps>
                    </a:ext>
                    <a:ext uri="{28A0092B-C50C-407E-A947-70E740481C1C}">
                      <a14:useLocalDpi xmlns:a14="http://schemas.microsoft.com/office/drawing/2010/main" val="0"/>
                    </a:ext>
                  </a:extLst>
                </a:blip>
                <a:srcRect l="14295" t="9931" r="52626" b="66835"/>
                <a:stretch/>
              </p:blipFill>
              <p:spPr>
                <a:xfrm>
                  <a:off x="6023344" y="4454460"/>
                  <a:ext cx="999460" cy="702002"/>
                </a:xfrm>
                <a:prstGeom prst="rect">
                  <a:avLst/>
                </a:prstGeom>
              </p:spPr>
            </p:pic>
          </p:grpSp>
          <p:pic>
            <p:nvPicPr>
              <p:cNvPr id="29" name="Picture 28"/>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187" b="64137" l="1800" r="26100"/>
                        </a14:imgEffect>
                      </a14:imgLayer>
                    </a14:imgProps>
                  </a:ext>
                  <a:ext uri="{28A0092B-C50C-407E-A947-70E740481C1C}">
                    <a14:useLocalDpi xmlns:a14="http://schemas.microsoft.com/office/drawing/2010/main" val="0"/>
                  </a:ext>
                </a:extLst>
              </a:blip>
              <a:srcRect t="13333" r="78089" b="34884"/>
              <a:stretch/>
            </p:blipFill>
            <p:spPr>
              <a:xfrm rot="19546460">
                <a:off x="5468542" y="3911990"/>
                <a:ext cx="487920" cy="1109318"/>
              </a:xfrm>
              <a:prstGeom prst="rect">
                <a:avLst/>
              </a:prstGeom>
            </p:spPr>
          </p:pic>
          <p:pic>
            <p:nvPicPr>
              <p:cNvPr id="30" name="Picture 29"/>
              <p:cNvPicPr>
                <a:picLocks noChangeAspect="1"/>
              </p:cNvPicPr>
              <p:nvPr/>
            </p:nvPicPr>
            <p:blipFill rotWithShape="1">
              <a:blip r:embed="rId10" cstate="print">
                <a:extLst>
                  <a:ext uri="{BEBA8EAE-BF5A-486C-A8C5-ECC9F3942E4B}">
                    <a14:imgProps xmlns:a14="http://schemas.microsoft.com/office/drawing/2010/main">
                      <a14:imgLayer r:embed="rId9">
                        <a14:imgEffect>
                          <a14:backgroundRemoval t="37630" b="87630" l="83600" r="100000"/>
                        </a14:imgEffect>
                      </a14:imgLayer>
                    </a14:imgProps>
                  </a:ext>
                  <a:ext uri="{28A0092B-C50C-407E-A947-70E740481C1C}">
                    <a14:useLocalDpi xmlns:a14="http://schemas.microsoft.com/office/drawing/2010/main" val="0"/>
                  </a:ext>
                </a:extLst>
              </a:blip>
              <a:srcRect l="83156" t="37830" r="1193" b="12093"/>
              <a:stretch/>
            </p:blipFill>
            <p:spPr>
              <a:xfrm rot="1677917">
                <a:off x="7170858" y="4051330"/>
                <a:ext cx="344843" cy="970892"/>
              </a:xfrm>
              <a:prstGeom prst="rect">
                <a:avLst/>
              </a:prstGeom>
            </p:spPr>
          </p:pic>
        </p:grpSp>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34802" b="74449" l="70288" r="87700"/>
                      </a14:imgEffect>
                    </a14:imgLayer>
                  </a14:imgProps>
                </a:ext>
                <a:ext uri="{28A0092B-C50C-407E-A947-70E740481C1C}">
                  <a14:useLocalDpi xmlns:a14="http://schemas.microsoft.com/office/drawing/2010/main" val="0"/>
                </a:ext>
              </a:extLst>
            </a:blip>
            <a:srcRect l="70625" t="35371" r="13148" b="27503"/>
            <a:stretch/>
          </p:blipFill>
          <p:spPr>
            <a:xfrm rot="21044294">
              <a:off x="7536542" y="5894395"/>
              <a:ext cx="409644" cy="679739"/>
            </a:xfrm>
            <a:prstGeom prst="rect">
              <a:avLst/>
            </a:prstGeom>
          </p:spPr>
        </p:pic>
        <p:pic>
          <p:nvPicPr>
            <p:cNvPr id="27" name="Picture 26"/>
            <p:cNvPicPr>
              <a:picLocks noChangeAspect="1"/>
            </p:cNvPicPr>
            <p:nvPr/>
          </p:nvPicPr>
          <p:blipFill rotWithShape="1">
            <a:blip r:embed="rId11">
              <a:extLst>
                <a:ext uri="{BEBA8EAE-BF5A-486C-A8C5-ECC9F3942E4B}">
                  <a14:imgProps xmlns:a14="http://schemas.microsoft.com/office/drawing/2010/main">
                    <a14:imgLayer r:embed="rId12">
                      <a14:imgEffect>
                        <a14:backgroundRemoval t="34802" b="74449" l="70288" r="87700"/>
                      </a14:imgEffect>
                    </a14:imgLayer>
                  </a14:imgProps>
                </a:ext>
                <a:ext uri="{28A0092B-C50C-407E-A947-70E740481C1C}">
                  <a14:useLocalDpi xmlns:a14="http://schemas.microsoft.com/office/drawing/2010/main" val="0"/>
                </a:ext>
              </a:extLst>
            </a:blip>
            <a:srcRect l="70625" t="35371" r="13148" b="27503"/>
            <a:stretch/>
          </p:blipFill>
          <p:spPr>
            <a:xfrm rot="1029730">
              <a:off x="7046025" y="5840343"/>
              <a:ext cx="409644" cy="679739"/>
            </a:xfrm>
            <a:prstGeom prst="rect">
              <a:avLst/>
            </a:prstGeom>
          </p:spPr>
        </p:pic>
      </p:grpSp>
      <p:grpSp>
        <p:nvGrpSpPr>
          <p:cNvPr id="33" name="Group 32"/>
          <p:cNvGrpSpPr/>
          <p:nvPr/>
        </p:nvGrpSpPr>
        <p:grpSpPr>
          <a:xfrm>
            <a:off x="-232204" y="3656100"/>
            <a:ext cx="2573811" cy="3194151"/>
            <a:chOff x="5078527" y="1407670"/>
            <a:chExt cx="3945032" cy="5450330"/>
          </a:xfrm>
        </p:grpSpPr>
        <p:pic>
          <p:nvPicPr>
            <p:cNvPr id="34" name="Picture 33"/>
            <p:cNvPicPr>
              <a:picLocks noChangeAspect="1"/>
            </p:cNvPicPr>
            <p:nvPr/>
          </p:nvPicPr>
          <p:blipFill rotWithShape="1">
            <a:blip r:embed="rId13" cstate="print">
              <a:extLst>
                <a:ext uri="{BEBA8EAE-BF5A-486C-A8C5-ECC9F3942E4B}">
                  <a14:imgProps xmlns:a14="http://schemas.microsoft.com/office/drawing/2010/main">
                    <a14:imgLayer r:embed="rId5">
                      <a14:imgEffect>
                        <a14:backgroundRemoval t="54976" b="72451" l="60680" r="75607"/>
                      </a14:imgEffect>
                    </a14:imgLayer>
                  </a14:imgProps>
                </a:ext>
                <a:ext uri="{28A0092B-C50C-407E-A947-70E740481C1C}">
                  <a14:useLocalDpi xmlns:a14="http://schemas.microsoft.com/office/drawing/2010/main" val="0"/>
                </a:ext>
              </a:extLst>
            </a:blip>
            <a:srcRect l="58940" t="54418" r="23540" b="26357"/>
            <a:stretch/>
          </p:blipFill>
          <p:spPr>
            <a:xfrm>
              <a:off x="5078527" y="1407670"/>
              <a:ext cx="3859619" cy="4235334"/>
            </a:xfrm>
            <a:prstGeom prst="rect">
              <a:avLst/>
            </a:prstGeom>
          </p:spPr>
        </p:pic>
        <p:pic>
          <p:nvPicPr>
            <p:cNvPr id="35" name="Picture 34"/>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38414" b="63510" l="51347" r="89222">
                          <a14:foregroundMark x1="60431" y1="47729" x2="58122" y2="56197"/>
                          <a14:foregroundMark x1="58507" y1="48268" x2="58507" y2="51732"/>
                          <a14:foregroundMark x1="78907" y1="47883" x2="77521" y2="52887"/>
                          <a14:foregroundMark x1="76212" y1="48114" x2="77906" y2="52348"/>
                          <a14:foregroundMark x1="79292" y1="42340" x2="80216" y2="42571"/>
                          <a14:foregroundMark x1="56428" y1="43341" x2="57968" y2="41955"/>
                          <a14:foregroundMark x1="66205" y1="55966" x2="65435" y2="56967"/>
                        </a14:backgroundRemoval>
                      </a14:imgEffect>
                    </a14:imgLayer>
                  </a14:imgProps>
                </a:ext>
                <a:ext uri="{28A0092B-C50C-407E-A947-70E740481C1C}">
                  <a14:useLocalDpi xmlns:a14="http://schemas.microsoft.com/office/drawing/2010/main" val="0"/>
                </a:ext>
              </a:extLst>
            </a:blip>
            <a:srcRect l="51211" t="38117" r="12293" b="38640"/>
            <a:stretch/>
          </p:blipFill>
          <p:spPr>
            <a:xfrm>
              <a:off x="6185126" y="2807179"/>
              <a:ext cx="2020187" cy="1286541"/>
            </a:xfrm>
            <a:prstGeom prst="rect">
              <a:avLst/>
            </a:prstGeom>
          </p:spPr>
        </p:pic>
        <p:pic>
          <p:nvPicPr>
            <p:cNvPr id="36" name="Picture 35"/>
            <p:cNvPicPr>
              <a:picLocks noChangeAspect="1"/>
            </p:cNvPicPr>
            <p:nvPr/>
          </p:nvPicPr>
          <p:blipFill rotWithShape="1">
            <a:blip r:embed="rId16">
              <a:extLst>
                <a:ext uri="{BEBA8EAE-BF5A-486C-A8C5-ECC9F3942E4B}">
                  <a14:imgProps xmlns:a14="http://schemas.microsoft.com/office/drawing/2010/main">
                    <a14:imgLayer r:embed="rId17">
                      <a14:imgEffect>
                        <a14:backgroundRemoval t="46795" b="78333" l="23400" r="45600">
                          <a14:foregroundMark x1="33500" y1="51410" x2="33600" y2="57949"/>
                        </a14:backgroundRemoval>
                      </a14:imgEffect>
                    </a14:imgLayer>
                  </a14:imgProps>
                </a:ext>
                <a:ext uri="{28A0092B-C50C-407E-A947-70E740481C1C}">
                  <a14:useLocalDpi xmlns:a14="http://schemas.microsoft.com/office/drawing/2010/main" val="0"/>
                </a:ext>
              </a:extLst>
            </a:blip>
            <a:srcRect l="24685" t="46356" r="53306" b="21086"/>
            <a:stretch/>
          </p:blipFill>
          <p:spPr>
            <a:xfrm>
              <a:off x="6272725" y="4625163"/>
              <a:ext cx="1935126" cy="2232837"/>
            </a:xfrm>
            <a:prstGeom prst="rect">
              <a:avLst/>
            </a:prstGeom>
          </p:spPr>
        </p:pic>
        <p:pic>
          <p:nvPicPr>
            <p:cNvPr id="37" name="Picture 36"/>
            <p:cNvPicPr>
              <a:picLocks noChangeAspect="1"/>
            </p:cNvPicPr>
            <p:nvPr/>
          </p:nvPicPr>
          <p:blipFill rotWithShape="1">
            <a:blip r:embed="rId18">
              <a:extLst>
                <a:ext uri="{BEBA8EAE-BF5A-486C-A8C5-ECC9F3942E4B}">
                  <a14:imgProps xmlns:a14="http://schemas.microsoft.com/office/drawing/2010/main">
                    <a14:imgLayer r:embed="rId17">
                      <a14:imgEffect>
                        <a14:backgroundRemoval t="40513" b="68590" l="40600" r="50600"/>
                      </a14:imgEffect>
                    </a14:imgLayer>
                  </a14:imgProps>
                </a:ext>
                <a:ext uri="{28A0092B-C50C-407E-A947-70E740481C1C}">
                  <a14:useLocalDpi xmlns:a14="http://schemas.microsoft.com/office/drawing/2010/main" val="0"/>
                </a:ext>
              </a:extLst>
            </a:blip>
            <a:srcRect l="40481" t="40643" r="48273" b="31295"/>
            <a:stretch/>
          </p:blipFill>
          <p:spPr>
            <a:xfrm>
              <a:off x="5464453" y="3587452"/>
              <a:ext cx="988828" cy="1924493"/>
            </a:xfrm>
            <a:prstGeom prst="rect">
              <a:avLst/>
            </a:prstGeom>
          </p:spPr>
        </p:pic>
        <p:pic>
          <p:nvPicPr>
            <p:cNvPr id="38" name="Picture 37"/>
            <p:cNvPicPr>
              <a:picLocks noChangeAspect="1"/>
            </p:cNvPicPr>
            <p:nvPr/>
          </p:nvPicPr>
          <p:blipFill rotWithShape="1">
            <a:blip r:embed="rId19">
              <a:extLst>
                <a:ext uri="{BEBA8EAE-BF5A-486C-A8C5-ECC9F3942E4B}">
                  <a14:imgProps xmlns:a14="http://schemas.microsoft.com/office/drawing/2010/main">
                    <a14:imgLayer r:embed="rId17">
                      <a14:imgEffect>
                        <a14:backgroundRemoval t="48590" b="77564" l="81100" r="91500"/>
                      </a14:imgEffect>
                    </a14:imgLayer>
                  </a14:imgProps>
                </a:ext>
                <a:ext uri="{28A0092B-C50C-407E-A947-70E740481C1C}">
                  <a14:useLocalDpi xmlns:a14="http://schemas.microsoft.com/office/drawing/2010/main" val="0"/>
                </a:ext>
              </a:extLst>
            </a:blip>
            <a:srcRect l="79933" t="48809" r="7540" b="22032"/>
            <a:stretch/>
          </p:blipFill>
          <p:spPr>
            <a:xfrm>
              <a:off x="7928406" y="1718196"/>
              <a:ext cx="1095153" cy="1988288"/>
            </a:xfrm>
            <a:prstGeom prst="rect">
              <a:avLst/>
            </a:prstGeom>
          </p:spPr>
        </p:pic>
      </p:grpSp>
      <p:pic>
        <p:nvPicPr>
          <p:cNvPr id="39" name="图片 20">
            <a:extLst>
              <a:ext uri="{FF2B5EF4-FFF2-40B4-BE49-F238E27FC236}">
                <a16:creationId xmlns="" xmlns:a16="http://schemas.microsoft.com/office/drawing/2014/main" id="{2F16F3FC-F880-482B-97B3-EA8445CFD293}"/>
              </a:ext>
            </a:extLst>
          </p:cNvPr>
          <p:cNvPicPr>
            <a:picLocks noChangeAspect="1"/>
          </p:cNvPicPr>
          <p:nvPr/>
        </p:nvPicPr>
        <p:blipFill rotWithShape="1">
          <a:blip r:embed="rId20">
            <a:extLst>
              <a:ext uri="{28A0092B-C50C-407E-A947-70E740481C1C}">
                <a14:useLocalDpi xmlns:a14="http://schemas.microsoft.com/office/drawing/2010/main" val="0"/>
              </a:ext>
            </a:extLst>
          </a:blip>
          <a:srcRect l="79109" t="32510" r="3721" b="39496"/>
          <a:stretch/>
        </p:blipFill>
        <p:spPr>
          <a:xfrm>
            <a:off x="88610" y="150586"/>
            <a:ext cx="4341590" cy="2538313"/>
          </a:xfrm>
          <a:prstGeom prst="rect">
            <a:avLst/>
          </a:prstGeom>
        </p:spPr>
      </p:pic>
      <p:pic>
        <p:nvPicPr>
          <p:cNvPr id="40" name="图片 20">
            <a:extLst>
              <a:ext uri="{FF2B5EF4-FFF2-40B4-BE49-F238E27FC236}">
                <a16:creationId xmlns="" xmlns:a16="http://schemas.microsoft.com/office/drawing/2014/main" id="{2F16F3FC-F880-482B-97B3-EA8445CFD293}"/>
              </a:ext>
            </a:extLst>
          </p:cNvPr>
          <p:cNvPicPr>
            <a:picLocks noChangeAspect="1"/>
          </p:cNvPicPr>
          <p:nvPr/>
        </p:nvPicPr>
        <p:blipFill rotWithShape="1">
          <a:blip r:embed="rId20">
            <a:extLst>
              <a:ext uri="{28A0092B-C50C-407E-A947-70E740481C1C}">
                <a14:useLocalDpi xmlns:a14="http://schemas.microsoft.com/office/drawing/2010/main" val="0"/>
              </a:ext>
            </a:extLst>
          </a:blip>
          <a:srcRect l="79109" t="32510" r="3721" b="39496"/>
          <a:stretch/>
        </p:blipFill>
        <p:spPr>
          <a:xfrm flipH="1">
            <a:off x="7582212" y="0"/>
            <a:ext cx="4341590" cy="2538313"/>
          </a:xfrm>
          <a:prstGeom prst="rect">
            <a:avLst/>
          </a:prstGeom>
        </p:spPr>
      </p:pic>
      <p:grpSp>
        <p:nvGrpSpPr>
          <p:cNvPr id="11" name="Group 10"/>
          <p:cNvGrpSpPr/>
          <p:nvPr/>
        </p:nvGrpSpPr>
        <p:grpSpPr>
          <a:xfrm>
            <a:off x="6226653" y="4512558"/>
            <a:ext cx="3430542" cy="2337693"/>
            <a:chOff x="2052084" y="3046171"/>
            <a:chExt cx="4762665" cy="2428639"/>
          </a:xfrm>
        </p:grpSpPr>
        <p:pic>
          <p:nvPicPr>
            <p:cNvPr id="12" name="Picture 11"/>
            <p:cNvPicPr>
              <a:picLocks noChangeAspect="1"/>
            </p:cNvPicPr>
            <p:nvPr/>
          </p:nvPicPr>
          <p:blipFill rotWithShape="1">
            <a:blip r:embed="rId21" cstate="print">
              <a:extLst>
                <a:ext uri="{BEBA8EAE-BF5A-486C-A8C5-ECC9F3942E4B}">
                  <a14:imgProps xmlns:a14="http://schemas.microsoft.com/office/drawing/2010/main">
                    <a14:imgLayer r:embed="rId5">
                      <a14:imgEffect>
                        <a14:backgroundRemoval t="59709" b="70085" l="5158" r="20510"/>
                      </a14:imgEffect>
                    </a14:imgLayer>
                  </a14:imgProps>
                </a:ext>
                <a:ext uri="{28A0092B-C50C-407E-A947-70E740481C1C}">
                  <a14:useLocalDpi xmlns:a14="http://schemas.microsoft.com/office/drawing/2010/main" val="0"/>
                </a:ext>
              </a:extLst>
            </a:blip>
            <a:srcRect l="5142" t="60000" r="80129" b="30388"/>
            <a:stretch/>
          </p:blipFill>
          <p:spPr>
            <a:xfrm>
              <a:off x="3019646" y="3046171"/>
              <a:ext cx="2647507" cy="1727848"/>
            </a:xfrm>
            <a:prstGeom prst="rect">
              <a:avLst/>
            </a:prstGeom>
          </p:spPr>
        </p:pic>
        <p:pic>
          <p:nvPicPr>
            <p:cNvPr id="13" name="Picture 12"/>
            <p:cNvPicPr>
              <a:picLocks noChangeAspect="1"/>
            </p:cNvPicPr>
            <p:nvPr/>
          </p:nvPicPr>
          <p:blipFill rotWithShape="1">
            <a:blip r:embed="rId22">
              <a:extLst>
                <a:ext uri="{BEBA8EAE-BF5A-486C-A8C5-ECC9F3942E4B}">
                  <a14:imgProps xmlns:a14="http://schemas.microsoft.com/office/drawing/2010/main">
                    <a14:imgLayer r:embed="rId17">
                      <a14:imgEffect>
                        <a14:backgroundRemoval t="57949" b="77436" l="61900" r="83100"/>
                      </a14:imgEffect>
                    </a14:imgLayer>
                  </a14:imgProps>
                </a:ext>
                <a:ext uri="{28A0092B-C50C-407E-A947-70E740481C1C}">
                  <a14:useLocalDpi xmlns:a14="http://schemas.microsoft.com/office/drawing/2010/main" val="0"/>
                </a:ext>
              </a:extLst>
            </a:blip>
            <a:srcRect l="61206" t="62946" r="17268" b="22791"/>
            <a:stretch/>
          </p:blipFill>
          <p:spPr>
            <a:xfrm>
              <a:off x="5218350" y="3553032"/>
              <a:ext cx="1596399" cy="825105"/>
            </a:xfrm>
            <a:prstGeom prst="rect">
              <a:avLst/>
            </a:prstGeom>
          </p:spPr>
        </p:pic>
        <p:pic>
          <p:nvPicPr>
            <p:cNvPr id="14" name="Picture 13"/>
            <p:cNvPicPr>
              <a:picLocks noChangeAspect="1"/>
            </p:cNvPicPr>
            <p:nvPr/>
          </p:nvPicPr>
          <p:blipFill rotWithShape="1">
            <a:blip r:embed="rId23">
              <a:extLst>
                <a:ext uri="{BEBA8EAE-BF5A-486C-A8C5-ECC9F3942E4B}">
                  <a14:imgProps xmlns:a14="http://schemas.microsoft.com/office/drawing/2010/main">
                    <a14:imgLayer r:embed="rId17">
                      <a14:imgEffect>
                        <a14:backgroundRemoval t="40000" b="55769" l="50300" r="68800"/>
                      </a14:imgEffect>
                    </a14:imgLayer>
                  </a14:imgProps>
                </a:ext>
                <a:ext uri="{28A0092B-C50C-407E-A947-70E740481C1C}">
                  <a14:useLocalDpi xmlns:a14="http://schemas.microsoft.com/office/drawing/2010/main" val="0"/>
                </a:ext>
              </a:extLst>
            </a:blip>
            <a:srcRect l="50444" t="40310" r="30208" b="43721"/>
            <a:stretch/>
          </p:blipFill>
          <p:spPr>
            <a:xfrm>
              <a:off x="2052084" y="3369498"/>
              <a:ext cx="1488039" cy="957926"/>
            </a:xfrm>
            <a:prstGeom prst="rect">
              <a:avLst/>
            </a:prstGeom>
          </p:spPr>
        </p:pic>
        <p:pic>
          <p:nvPicPr>
            <p:cNvPr id="15" name="Picture 14"/>
            <p:cNvPicPr>
              <a:picLocks noChangeAspect="1"/>
            </p:cNvPicPr>
            <p:nvPr/>
          </p:nvPicPr>
          <p:blipFill rotWithShape="1">
            <a:blip r:embed="rId24">
              <a:extLst>
                <a:ext uri="{BEBA8EAE-BF5A-486C-A8C5-ECC9F3942E4B}">
                  <a14:imgProps xmlns:a14="http://schemas.microsoft.com/office/drawing/2010/main">
                    <a14:imgLayer r:embed="rId17">
                      <a14:imgEffect>
                        <a14:backgroundRemoval t="13077" b="44872" l="23100" r="43700">
                          <a14:foregroundMark x1="32000" y1="18974" x2="31900" y2="39359"/>
                        </a14:backgroundRemoval>
                      </a14:imgEffect>
                    </a14:imgLayer>
                  </a14:imgProps>
                </a:ext>
                <a:ext uri="{28A0092B-C50C-407E-A947-70E740481C1C}">
                  <a14:useLocalDpi xmlns:a14="http://schemas.microsoft.com/office/drawing/2010/main" val="0"/>
                </a:ext>
              </a:extLst>
            </a:blip>
            <a:srcRect l="23166" t="13220" r="56323" b="55379"/>
            <a:stretch/>
          </p:blipFill>
          <p:spPr>
            <a:xfrm>
              <a:off x="3481197" y="4210194"/>
              <a:ext cx="1571157" cy="1264616"/>
            </a:xfrm>
            <a:prstGeom prst="rect">
              <a:avLst/>
            </a:prstGeom>
          </p:spPr>
        </p:pic>
        <p:pic>
          <p:nvPicPr>
            <p:cNvPr id="16" name="Picture 15"/>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8699" b="36721" l="50500" r="86143">
                          <a14:foregroundMark x1="60816" y1="17090" x2="59045" y2="23557"/>
                          <a14:foregroundMark x1="79215" y1="17629" x2="76366" y2="20631"/>
                          <a14:foregroundMark x1="66744" y1="27252" x2="69977" y2="30947"/>
                          <a14:foregroundMark x1="58276" y1="12317" x2="56967" y2="12471"/>
                          <a14:foregroundMark x1="79369" y1="12163" x2="80754" y2="12856"/>
                        </a14:backgroundRemoval>
                      </a14:imgEffect>
                    </a14:imgLayer>
                  </a14:imgProps>
                </a:ext>
                <a:ext uri="{28A0092B-C50C-407E-A947-70E740481C1C}">
                  <a14:useLocalDpi xmlns:a14="http://schemas.microsoft.com/office/drawing/2010/main" val="0"/>
                </a:ext>
              </a:extLst>
            </a:blip>
            <a:srcRect l="50328" t="9144" r="12655" b="63684"/>
            <a:stretch/>
          </p:blipFill>
          <p:spPr>
            <a:xfrm>
              <a:off x="3519494" y="3291799"/>
              <a:ext cx="1479940" cy="1086338"/>
            </a:xfrm>
            <a:prstGeom prst="rect">
              <a:avLst/>
            </a:prstGeom>
          </p:spPr>
        </p:pic>
      </p:grpSp>
      <p:sp>
        <p:nvSpPr>
          <p:cNvPr id="45" name="TextBox 44"/>
          <p:cNvSpPr txBox="1"/>
          <p:nvPr/>
        </p:nvSpPr>
        <p:spPr>
          <a:xfrm>
            <a:off x="2839495" y="583929"/>
            <a:ext cx="6381306" cy="1077218"/>
          </a:xfrm>
          <a:prstGeom prst="rect">
            <a:avLst/>
          </a:prstGeom>
          <a:noFill/>
        </p:spPr>
        <p:txBody>
          <a:bodyPr wrap="square" rtlCol="0">
            <a:spAutoFit/>
          </a:bodyPr>
          <a:lstStyle/>
          <a:p>
            <a:pPr algn="ctr"/>
            <a:r>
              <a:rPr lang="en-US" sz="3200" b="1" dirty="0" err="1">
                <a:solidFill>
                  <a:srgbClr val="002060"/>
                </a:solidFill>
                <a:latin typeface="UTM Avo" panose="02040603050506020204" pitchFamily="18" charset="0"/>
              </a:rPr>
              <a:t>Chọn</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phép</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tính</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phù</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hợp</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để</a:t>
            </a:r>
            <a:r>
              <a:rPr lang="en-US" sz="3200" b="1" dirty="0">
                <a:solidFill>
                  <a:srgbClr val="002060"/>
                </a:solidFill>
                <a:latin typeface="UTM Avo" panose="02040603050506020204" pitchFamily="18" charset="0"/>
              </a:rPr>
              <a:t> </a:t>
            </a:r>
          </a:p>
          <a:p>
            <a:pPr algn="ctr"/>
            <a:r>
              <a:rPr lang="en-US" sz="3200" b="1" dirty="0" err="1">
                <a:solidFill>
                  <a:srgbClr val="002060"/>
                </a:solidFill>
                <a:latin typeface="UTM Avo" panose="02040603050506020204" pitchFamily="18" charset="0"/>
              </a:rPr>
              <a:t>biểu</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thức</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có</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kết</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quả</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đúng</a:t>
            </a:r>
            <a:endParaRPr lang="en-US" sz="3200" b="1" dirty="0">
              <a:solidFill>
                <a:srgbClr val="002060"/>
              </a:solidFill>
              <a:latin typeface="UTM Avo" panose="02040603050506020204" pitchFamily="18" charset="0"/>
            </a:endParaRPr>
          </a:p>
        </p:txBody>
      </p:sp>
      <p:sp>
        <p:nvSpPr>
          <p:cNvPr id="47" name="TextBox 46"/>
          <p:cNvSpPr txBox="1"/>
          <p:nvPr/>
        </p:nvSpPr>
        <p:spPr>
          <a:xfrm>
            <a:off x="4038999" y="2463516"/>
            <a:ext cx="1893977" cy="1323439"/>
          </a:xfrm>
          <a:prstGeom prst="rect">
            <a:avLst/>
          </a:prstGeom>
          <a:noFill/>
        </p:spPr>
        <p:txBody>
          <a:bodyPr wrap="square" rtlCol="0">
            <a:spAutoFit/>
          </a:bodyPr>
          <a:lstStyle/>
          <a:p>
            <a:pPr algn="ctr"/>
            <a:r>
              <a:rPr lang="en-US" sz="8000" b="1" dirty="0">
                <a:solidFill>
                  <a:srgbClr val="002060"/>
                </a:solidFill>
                <a:latin typeface="UTM Avo" panose="02040603050506020204" pitchFamily="18" charset="0"/>
              </a:rPr>
              <a:t>…</a:t>
            </a:r>
          </a:p>
        </p:txBody>
      </p:sp>
      <p:pic>
        <p:nvPicPr>
          <p:cNvPr id="48" name="Am-thanh-chuc-mung-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637237" y="1295104"/>
            <a:ext cx="487363" cy="487363"/>
          </a:xfrm>
          <a:prstGeom prst="rect">
            <a:avLst/>
          </a:prstGeom>
        </p:spPr>
      </p:pic>
      <p:grpSp>
        <p:nvGrpSpPr>
          <p:cNvPr id="17" name="Group 16"/>
          <p:cNvGrpSpPr/>
          <p:nvPr/>
        </p:nvGrpSpPr>
        <p:grpSpPr>
          <a:xfrm>
            <a:off x="2387306" y="4493593"/>
            <a:ext cx="2109441" cy="2536057"/>
            <a:chOff x="4230341" y="3902148"/>
            <a:chExt cx="2571817" cy="3177530"/>
          </a:xfrm>
        </p:grpSpPr>
        <p:pic>
          <p:nvPicPr>
            <p:cNvPr id="18" name="Picture 17"/>
            <p:cNvPicPr>
              <a:picLocks noChangeAspect="1"/>
            </p:cNvPicPr>
            <p:nvPr/>
          </p:nvPicPr>
          <p:blipFill rotWithShape="1">
            <a:blip r:embed="rId28" cstate="print">
              <a:extLst>
                <a:ext uri="{BEBA8EAE-BF5A-486C-A8C5-ECC9F3942E4B}">
                  <a14:imgProps xmlns:a14="http://schemas.microsoft.com/office/drawing/2010/main">
                    <a14:imgLayer r:embed="rId5">
                      <a14:imgEffect>
                        <a14:backgroundRemoval t="57221" b="73362" l="23908" r="39260"/>
                      </a14:imgEffect>
                    </a14:imgLayer>
                  </a14:imgProps>
                </a:ext>
                <a:ext uri="{28A0092B-C50C-407E-A947-70E740481C1C}">
                  <a14:useLocalDpi xmlns:a14="http://schemas.microsoft.com/office/drawing/2010/main" val="0"/>
                </a:ext>
              </a:extLst>
            </a:blip>
            <a:srcRect l="23281" t="56900" r="62145" b="28062"/>
            <a:stretch/>
          </p:blipFill>
          <p:spPr>
            <a:xfrm>
              <a:off x="4263656" y="3902148"/>
              <a:ext cx="2538502" cy="2619519"/>
            </a:xfrm>
            <a:prstGeom prst="rect">
              <a:avLst/>
            </a:prstGeom>
          </p:spPr>
        </p:pic>
        <p:pic>
          <p:nvPicPr>
            <p:cNvPr id="19" name="Picture 18"/>
            <p:cNvPicPr>
              <a:picLocks noChangeAspect="1"/>
            </p:cNvPicPr>
            <p:nvPr/>
          </p:nvPicPr>
          <p:blipFill rotWithShape="1">
            <a:blip r:embed="rId29" cstate="print">
              <a:extLst>
                <a:ext uri="{BEBA8EAE-BF5A-486C-A8C5-ECC9F3942E4B}">
                  <a14:imgProps xmlns:a14="http://schemas.microsoft.com/office/drawing/2010/main">
                    <a14:imgLayer r:embed="rId30">
                      <a14:imgEffect>
                        <a14:backgroundRemoval t="38337" b="60585" l="15627" r="47113">
                          <a14:foregroundMark x1="23018" y1="44804" x2="20862" y2="55196"/>
                          <a14:foregroundMark x1="21401" y1="47498" x2="20400" y2="50038"/>
                          <a14:foregroundMark x1="28483" y1="54811" x2="32871" y2="57814"/>
                          <a14:foregroundMark x1="38491" y1="46574" x2="41647" y2="55427"/>
                          <a14:foregroundMark x1="41570" y1="46651" x2="40570" y2="53888"/>
                          <a14:foregroundMark x1="40878" y1="41801" x2="42109" y2="41801"/>
                          <a14:foregroundMark x1="19477" y1="42109" x2="20246" y2="41647"/>
                          <a14:foregroundMark x1="27714" y1="55042" x2="30562" y2="58276"/>
                          <a14:foregroundMark x1="30485" y1="55196" x2="35258" y2="55427"/>
                        </a14:backgroundRemoval>
                      </a14:imgEffect>
                    </a14:imgLayer>
                  </a14:imgProps>
                </a:ext>
                <a:ext uri="{28A0092B-C50C-407E-A947-70E740481C1C}">
                  <a14:useLocalDpi xmlns:a14="http://schemas.microsoft.com/office/drawing/2010/main" val="0"/>
                </a:ext>
              </a:extLst>
            </a:blip>
            <a:srcRect l="15871" t="38678" r="51838" b="38875"/>
            <a:stretch/>
          </p:blipFill>
          <p:spPr>
            <a:xfrm>
              <a:off x="4844726" y="4612192"/>
              <a:ext cx="1472801" cy="1023776"/>
            </a:xfrm>
            <a:prstGeom prst="rect">
              <a:avLst/>
            </a:prstGeom>
          </p:spPr>
        </p:pic>
        <p:pic>
          <p:nvPicPr>
            <p:cNvPr id="20" name="Picture 19"/>
            <p:cNvPicPr>
              <a:picLocks noChangeAspect="1"/>
            </p:cNvPicPr>
            <p:nvPr/>
          </p:nvPicPr>
          <p:blipFill rotWithShape="1">
            <a:blip r:embed="rId31">
              <a:extLst>
                <a:ext uri="{BEBA8EAE-BF5A-486C-A8C5-ECC9F3942E4B}">
                  <a14:imgProps xmlns:a14="http://schemas.microsoft.com/office/drawing/2010/main">
                    <a14:imgLayer r:embed="rId12">
                      <a14:imgEffect>
                        <a14:backgroundRemoval t="0" b="34802" l="67732" r="86901"/>
                      </a14:imgEffect>
                    </a14:imgLayer>
                  </a14:imgProps>
                </a:ext>
                <a:ext uri="{28A0092B-C50C-407E-A947-70E740481C1C}">
                  <a14:useLocalDpi xmlns:a14="http://schemas.microsoft.com/office/drawing/2010/main" val="0"/>
                </a:ext>
              </a:extLst>
            </a:blip>
            <a:srcRect l="67947" t="-771" r="11547" b="64382"/>
            <a:stretch/>
          </p:blipFill>
          <p:spPr>
            <a:xfrm rot="945339">
              <a:off x="5715160" y="5765418"/>
              <a:ext cx="857389" cy="1103421"/>
            </a:xfrm>
            <a:prstGeom prst="rect">
              <a:avLst/>
            </a:prstGeom>
          </p:spPr>
        </p:pic>
        <p:pic>
          <p:nvPicPr>
            <p:cNvPr id="21" name="Picture 20"/>
            <p:cNvPicPr>
              <a:picLocks noChangeAspect="1"/>
            </p:cNvPicPr>
            <p:nvPr/>
          </p:nvPicPr>
          <p:blipFill rotWithShape="1">
            <a:blip r:embed="rId32">
              <a:extLst>
                <a:ext uri="{BEBA8EAE-BF5A-486C-A8C5-ECC9F3942E4B}">
                  <a14:imgProps xmlns:a14="http://schemas.microsoft.com/office/drawing/2010/main">
                    <a14:imgLayer r:embed="rId12">
                      <a14:imgEffect>
                        <a14:backgroundRemoval t="661" b="64978" l="319" r="19649"/>
                      </a14:imgEffect>
                    </a14:imgLayer>
                  </a14:imgProps>
                </a:ext>
                <a:ext uri="{28A0092B-C50C-407E-A947-70E740481C1C}">
                  <a14:useLocalDpi xmlns:a14="http://schemas.microsoft.com/office/drawing/2010/main" val="0"/>
                </a:ext>
              </a:extLst>
            </a:blip>
            <a:srcRect r="80190" b="33968"/>
            <a:stretch/>
          </p:blipFill>
          <p:spPr>
            <a:xfrm rot="19588233">
              <a:off x="4230341" y="4122604"/>
              <a:ext cx="678070" cy="1639220"/>
            </a:xfrm>
            <a:prstGeom prst="rect">
              <a:avLst/>
            </a:prstGeom>
          </p:spPr>
        </p:pic>
        <p:pic>
          <p:nvPicPr>
            <p:cNvPr id="22" name="Picture 21"/>
            <p:cNvPicPr>
              <a:picLocks noChangeAspect="1"/>
            </p:cNvPicPr>
            <p:nvPr/>
          </p:nvPicPr>
          <p:blipFill rotWithShape="1">
            <a:blip r:embed="rId33" cstate="print">
              <a:extLst>
                <a:ext uri="{BEBA8EAE-BF5A-486C-A8C5-ECC9F3942E4B}">
                  <a14:imgProps xmlns:a14="http://schemas.microsoft.com/office/drawing/2010/main">
                    <a14:imgLayer r:embed="rId12">
                      <a14:imgEffect>
                        <a14:backgroundRemoval t="3965" b="66300" l="54473" r="72204"/>
                      </a14:imgEffect>
                    </a14:imgLayer>
                  </a14:imgProps>
                </a:ext>
                <a:ext uri="{28A0092B-C50C-407E-A947-70E740481C1C}">
                  <a14:useLocalDpi xmlns:a14="http://schemas.microsoft.com/office/drawing/2010/main" val="0"/>
                </a:ext>
              </a:extLst>
            </a:blip>
            <a:srcRect l="52521" t="2933" r="27151" b="31664"/>
            <a:stretch/>
          </p:blipFill>
          <p:spPr>
            <a:xfrm rot="20451723">
              <a:off x="6098170" y="5039896"/>
              <a:ext cx="600327" cy="1400762"/>
            </a:xfrm>
            <a:prstGeom prst="rect">
              <a:avLst/>
            </a:prstGeom>
          </p:spPr>
        </p:pic>
        <p:pic>
          <p:nvPicPr>
            <p:cNvPr id="23" name="Picture 22"/>
            <p:cNvPicPr>
              <a:picLocks noChangeAspect="1"/>
            </p:cNvPicPr>
            <p:nvPr/>
          </p:nvPicPr>
          <p:blipFill rotWithShape="1">
            <a:blip r:embed="rId34">
              <a:extLst>
                <a:ext uri="{BEBA8EAE-BF5A-486C-A8C5-ECC9F3942E4B}">
                  <a14:imgProps xmlns:a14="http://schemas.microsoft.com/office/drawing/2010/main">
                    <a14:imgLayer r:embed="rId12">
                      <a14:imgEffect>
                        <a14:backgroundRemoval t="66520" b="96476" l="1278" r="23482"/>
                      </a14:imgEffect>
                    </a14:imgLayer>
                  </a14:imgProps>
                </a:ext>
                <a:ext uri="{28A0092B-C50C-407E-A947-70E740481C1C}">
                  <a14:useLocalDpi xmlns:a14="http://schemas.microsoft.com/office/drawing/2010/main" val="0"/>
                </a:ext>
              </a:extLst>
            </a:blip>
            <a:srcRect l="1425" t="66271" r="74016" b="-3199"/>
            <a:stretch/>
          </p:blipFill>
          <p:spPr>
            <a:xfrm>
              <a:off x="4536426" y="5888647"/>
              <a:ext cx="1092232" cy="1191031"/>
            </a:xfrm>
            <a:prstGeom prst="rect">
              <a:avLst/>
            </a:prstGeom>
          </p:spPr>
        </p:pic>
      </p:grpSp>
    </p:spTree>
    <p:extLst>
      <p:ext uri="{BB962C8B-B14F-4D97-AF65-F5344CB8AC3E}">
        <p14:creationId xmlns:p14="http://schemas.microsoft.com/office/powerpoint/2010/main" val="70625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450"/>
                            </p:stCondLst>
                            <p:childTnLst>
                              <p:par>
                                <p:cTn id="13" presetID="53" presetClass="entr" presetSubtype="16" fill="hold" grpId="0" nodeType="after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500" fill="hold"/>
                                        <p:tgtEl>
                                          <p:spTgt spid="46"/>
                                        </p:tgtEl>
                                        <p:attrNameLst>
                                          <p:attrName>ppt_w</p:attrName>
                                        </p:attrNameLst>
                                      </p:cBhvr>
                                      <p:tavLst>
                                        <p:tav tm="0">
                                          <p:val>
                                            <p:fltVal val="0"/>
                                          </p:val>
                                        </p:tav>
                                        <p:tav tm="100000">
                                          <p:val>
                                            <p:strVal val="#ppt_w"/>
                                          </p:val>
                                        </p:tav>
                                      </p:tavLst>
                                    </p:anim>
                                    <p:anim calcmode="lin" valueType="num">
                                      <p:cBhvr>
                                        <p:cTn id="16" dur="500" fill="hold"/>
                                        <p:tgtEl>
                                          <p:spTgt spid="46"/>
                                        </p:tgtEl>
                                        <p:attrNameLst>
                                          <p:attrName>ppt_h</p:attrName>
                                        </p:attrNameLst>
                                      </p:cBhvr>
                                      <p:tavLst>
                                        <p:tav tm="0">
                                          <p:val>
                                            <p:fltVal val="0"/>
                                          </p:val>
                                        </p:tav>
                                        <p:tav tm="100000">
                                          <p:val>
                                            <p:strVal val="#ppt_h"/>
                                          </p:val>
                                        </p:tav>
                                      </p:tavLst>
                                    </p:anim>
                                    <p:animEffect transition="in" filter="fade">
                                      <p:cBhvr>
                                        <p:cTn id="17" dur="500"/>
                                        <p:tgtEl>
                                          <p:spTgt spid="4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47"/>
                                        </p:tgtEl>
                                        <p:attrNameLst>
                                          <p:attrName>style.visibility</p:attrName>
                                        </p:attrNameLst>
                                      </p:cBhvr>
                                      <p:to>
                                        <p:strVal val="visible"/>
                                      </p:to>
                                    </p:set>
                                    <p:anim calcmode="lin" valueType="num">
                                      <p:cBhvr>
                                        <p:cTn id="20" dur="500" fill="hold"/>
                                        <p:tgtEl>
                                          <p:spTgt spid="47"/>
                                        </p:tgtEl>
                                        <p:attrNameLst>
                                          <p:attrName>ppt_w</p:attrName>
                                        </p:attrNameLst>
                                      </p:cBhvr>
                                      <p:tavLst>
                                        <p:tav tm="0">
                                          <p:val>
                                            <p:fltVal val="0"/>
                                          </p:val>
                                        </p:tav>
                                        <p:tav tm="100000">
                                          <p:val>
                                            <p:strVal val="#ppt_w"/>
                                          </p:val>
                                        </p:tav>
                                      </p:tavLst>
                                    </p:anim>
                                    <p:anim calcmode="lin" valueType="num">
                                      <p:cBhvr>
                                        <p:cTn id="21" dur="500" fill="hold"/>
                                        <p:tgtEl>
                                          <p:spTgt spid="47"/>
                                        </p:tgtEl>
                                        <p:attrNameLst>
                                          <p:attrName>ppt_h</p:attrName>
                                        </p:attrNameLst>
                                      </p:cBhvr>
                                      <p:tavLst>
                                        <p:tav tm="0">
                                          <p:val>
                                            <p:fltVal val="0"/>
                                          </p:val>
                                        </p:tav>
                                        <p:tav tm="100000">
                                          <p:val>
                                            <p:strVal val="#ppt_h"/>
                                          </p:val>
                                        </p:tav>
                                      </p:tavLst>
                                    </p:anim>
                                    <p:animEffect transition="in" filter="fade">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056" fill="hold"/>
                                        <p:tgtEl>
                                          <p:spTgt spid="48"/>
                                        </p:tgtEl>
                                      </p:cBhvr>
                                    </p:cmd>
                                  </p:childTnLst>
                                </p:cTn>
                              </p:par>
                              <p:par>
                                <p:cTn id="27" presetID="1" presetClass="exit" presetSubtype="0" fill="hold" grpId="1" nodeType="withEffect">
                                  <p:stCondLst>
                                    <p:cond delay="750"/>
                                  </p:stCondLst>
                                  <p:childTnLst>
                                    <p:set>
                                      <p:cBhvr>
                                        <p:cTn id="28" dur="1" fill="hold">
                                          <p:stCondLst>
                                            <p:cond delay="0"/>
                                          </p:stCondLst>
                                        </p:cTn>
                                        <p:tgtEl>
                                          <p:spTgt spid="47"/>
                                        </p:tgtEl>
                                        <p:attrNameLst>
                                          <p:attrName>style.visibility</p:attrName>
                                        </p:attrNameLst>
                                      </p:cBhvr>
                                      <p:to>
                                        <p:strVal val="hidden"/>
                                      </p:to>
                                    </p:set>
                                  </p:childTnLst>
                                </p:cTn>
                              </p:par>
                              <p:par>
                                <p:cTn id="29" presetID="56" presetClass="path" presetSubtype="0" accel="50000" decel="50000" fill="hold" nodeType="withEffect">
                                  <p:stCondLst>
                                    <p:cond delay="0"/>
                                  </p:stCondLst>
                                  <p:childTnLst>
                                    <p:animMotion origin="layout" path="M 1.66667E-6 -2.22222E-6 L 0.32044 -0.28171 " pathEditMode="relative" rAng="0" ptsTypes="AA">
                                      <p:cBhvr>
                                        <p:cTn id="30" dur="2000" fill="hold"/>
                                        <p:tgtEl>
                                          <p:spTgt spid="33"/>
                                        </p:tgtEl>
                                        <p:attrNameLst>
                                          <p:attrName>ppt_x</p:attrName>
                                          <p:attrName>ppt_y</p:attrName>
                                        </p:attrNameLst>
                                      </p:cBhvr>
                                      <p:rCtr x="16016" y="-14097"/>
                                    </p:animMotion>
                                  </p:childTnLst>
                                </p:cTn>
                              </p:par>
                              <p:par>
                                <p:cTn id="31" presetID="32" presetClass="emph" presetSubtype="0" fill="hold" nodeType="withEffect">
                                  <p:stCondLst>
                                    <p:cond delay="2000"/>
                                  </p:stCondLst>
                                  <p:childTnLst>
                                    <p:animRot by="120000">
                                      <p:cBhvr>
                                        <p:cTn id="32" dur="100" fill="hold">
                                          <p:stCondLst>
                                            <p:cond delay="0"/>
                                          </p:stCondLst>
                                        </p:cTn>
                                        <p:tgtEl>
                                          <p:spTgt spid="33"/>
                                        </p:tgtEl>
                                        <p:attrNameLst>
                                          <p:attrName>r</p:attrName>
                                        </p:attrNameLst>
                                      </p:cBhvr>
                                    </p:animRot>
                                    <p:animRot by="-240000">
                                      <p:cBhvr>
                                        <p:cTn id="33" dur="200" fill="hold">
                                          <p:stCondLst>
                                            <p:cond delay="200"/>
                                          </p:stCondLst>
                                        </p:cTn>
                                        <p:tgtEl>
                                          <p:spTgt spid="33"/>
                                        </p:tgtEl>
                                        <p:attrNameLst>
                                          <p:attrName>r</p:attrName>
                                        </p:attrNameLst>
                                      </p:cBhvr>
                                    </p:animRot>
                                    <p:animRot by="240000">
                                      <p:cBhvr>
                                        <p:cTn id="34" dur="200" fill="hold">
                                          <p:stCondLst>
                                            <p:cond delay="400"/>
                                          </p:stCondLst>
                                        </p:cTn>
                                        <p:tgtEl>
                                          <p:spTgt spid="33"/>
                                        </p:tgtEl>
                                        <p:attrNameLst>
                                          <p:attrName>r</p:attrName>
                                        </p:attrNameLst>
                                      </p:cBhvr>
                                    </p:animRot>
                                    <p:animRot by="-240000">
                                      <p:cBhvr>
                                        <p:cTn id="35" dur="200" fill="hold">
                                          <p:stCondLst>
                                            <p:cond delay="600"/>
                                          </p:stCondLst>
                                        </p:cTn>
                                        <p:tgtEl>
                                          <p:spTgt spid="33"/>
                                        </p:tgtEl>
                                        <p:attrNameLst>
                                          <p:attrName>r</p:attrName>
                                        </p:attrNameLst>
                                      </p:cBhvr>
                                    </p:animRot>
                                    <p:animRot by="120000">
                                      <p:cBhvr>
                                        <p:cTn id="36" dur="200" fill="hold">
                                          <p:stCondLst>
                                            <p:cond delay="80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48"/>
                </p:tgtEl>
              </p:cMediaNode>
            </p:audio>
          </p:childTnLst>
        </p:cTn>
      </p:par>
    </p:tnLst>
    <p:bldLst>
      <p:bldP spid="46" grpId="0"/>
      <p:bldP spid="45" grpId="0"/>
      <p:bldP spid="47" grpId="0"/>
      <p:bldP spid="47"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263705" y="2435283"/>
            <a:ext cx="12980716" cy="1323439"/>
          </a:xfrm>
          <a:prstGeom prst="rect">
            <a:avLst/>
          </a:prstGeom>
          <a:noFill/>
        </p:spPr>
        <p:txBody>
          <a:bodyPr wrap="square" rtlCol="0">
            <a:spAutoFit/>
          </a:bodyPr>
          <a:lstStyle/>
          <a:p>
            <a:pPr algn="ctr"/>
            <a:r>
              <a:rPr lang="en-US" sz="8000" b="1" dirty="0">
                <a:solidFill>
                  <a:srgbClr val="002060"/>
                </a:solidFill>
                <a:latin typeface="UTM Avo" panose="02040603050506020204" pitchFamily="18" charset="0"/>
              </a:rPr>
              <a:t>9936         875 = 9061</a:t>
            </a:r>
          </a:p>
        </p:txBody>
      </p:sp>
      <p:grpSp>
        <p:nvGrpSpPr>
          <p:cNvPr id="24" name="Group 23"/>
          <p:cNvGrpSpPr/>
          <p:nvPr/>
        </p:nvGrpSpPr>
        <p:grpSpPr>
          <a:xfrm>
            <a:off x="9211749" y="3737746"/>
            <a:ext cx="2964172" cy="3073072"/>
            <a:chOff x="6368902" y="4242390"/>
            <a:chExt cx="2158409" cy="2331744"/>
          </a:xfrm>
        </p:grpSpPr>
        <p:grpSp>
          <p:nvGrpSpPr>
            <p:cNvPr id="25" name="Group 24"/>
            <p:cNvGrpSpPr/>
            <p:nvPr/>
          </p:nvGrpSpPr>
          <p:grpSpPr>
            <a:xfrm>
              <a:off x="6368902" y="4242390"/>
              <a:ext cx="2158409" cy="1955482"/>
              <a:chOff x="5443870" y="3827720"/>
              <a:chExt cx="2158409" cy="1955482"/>
            </a:xfrm>
          </p:grpSpPr>
          <p:grpSp>
            <p:nvGrpSpPr>
              <p:cNvPr id="28" name="Group 27"/>
              <p:cNvGrpSpPr/>
              <p:nvPr/>
            </p:nvGrpSpPr>
            <p:grpSpPr>
              <a:xfrm>
                <a:off x="5443870" y="3827720"/>
                <a:ext cx="2158409" cy="1955482"/>
                <a:chOff x="5443870" y="3827720"/>
                <a:chExt cx="2158409" cy="1955482"/>
              </a:xfrm>
            </p:grpSpPr>
            <p:pic>
              <p:nvPicPr>
                <p:cNvPr id="31" name="Picture 3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6493" b="71966" l="40413" r="58374"/>
                          </a14:imgEffect>
                        </a14:imgLayer>
                      </a14:imgProps>
                    </a:ext>
                    <a:ext uri="{28A0092B-C50C-407E-A947-70E740481C1C}">
                      <a14:useLocalDpi xmlns:a14="http://schemas.microsoft.com/office/drawing/2010/main" val="0"/>
                    </a:ext>
                  </a:extLst>
                </a:blip>
                <a:srcRect l="40490" t="55814" r="41370" b="27752"/>
                <a:stretch/>
              </p:blipFill>
              <p:spPr>
                <a:xfrm>
                  <a:off x="5443870" y="3827720"/>
                  <a:ext cx="2158409" cy="1955482"/>
                </a:xfrm>
                <a:prstGeom prst="rect">
                  <a:avLst/>
                </a:prstGeom>
              </p:spPr>
            </p:pic>
            <p:pic>
              <p:nvPicPr>
                <p:cNvPr id="32" name="Picture 31"/>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084" b="33179" l="13318" r="47267">
                              <a14:foregroundMark x1="23172" y1="18630" x2="21632" y2="22941"/>
                              <a14:foregroundMark x1="20554" y1="19554" x2="21709" y2="21016"/>
                              <a14:foregroundMark x1="18553" y1="27175" x2="21401" y2="27098"/>
                              <a14:foregroundMark x1="28560" y1="29099" x2="29176" y2="30254"/>
                              <a14:foregroundMark x1="40878" y1="27175" x2="42802" y2="27175"/>
                              <a14:foregroundMark x1="42032" y1="18322" x2="42725" y2="19477"/>
                              <a14:foregroundMark x1="41570" y1="12779" x2="42956" y2="13241"/>
                              <a14:foregroundMark x1="19015" y1="13318" x2="20631" y2="12702"/>
                            </a14:backgroundRemoval>
                          </a14:imgEffect>
                        </a14:imgLayer>
                      </a14:imgProps>
                    </a:ext>
                    <a:ext uri="{28A0092B-C50C-407E-A947-70E740481C1C}">
                      <a14:useLocalDpi xmlns:a14="http://schemas.microsoft.com/office/drawing/2010/main" val="0"/>
                    </a:ext>
                  </a:extLst>
                </a:blip>
                <a:srcRect l="14295" t="9931" r="52626" b="66835"/>
                <a:stretch/>
              </p:blipFill>
              <p:spPr>
                <a:xfrm>
                  <a:off x="6023344" y="4454460"/>
                  <a:ext cx="999460" cy="702002"/>
                </a:xfrm>
                <a:prstGeom prst="rect">
                  <a:avLst/>
                </a:prstGeom>
              </p:spPr>
            </p:pic>
          </p:grpSp>
          <p:pic>
            <p:nvPicPr>
              <p:cNvPr id="29" name="Picture 28"/>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187" b="64137" l="1800" r="26100"/>
                        </a14:imgEffect>
                      </a14:imgLayer>
                    </a14:imgProps>
                  </a:ext>
                  <a:ext uri="{28A0092B-C50C-407E-A947-70E740481C1C}">
                    <a14:useLocalDpi xmlns:a14="http://schemas.microsoft.com/office/drawing/2010/main" val="0"/>
                  </a:ext>
                </a:extLst>
              </a:blip>
              <a:srcRect t="13333" r="78089" b="34884"/>
              <a:stretch/>
            </p:blipFill>
            <p:spPr>
              <a:xfrm rot="19546460">
                <a:off x="5468542" y="3911990"/>
                <a:ext cx="487920" cy="1109318"/>
              </a:xfrm>
              <a:prstGeom prst="rect">
                <a:avLst/>
              </a:prstGeom>
            </p:spPr>
          </p:pic>
          <p:pic>
            <p:nvPicPr>
              <p:cNvPr id="30" name="Picture 29"/>
              <p:cNvPicPr>
                <a:picLocks noChangeAspect="1"/>
              </p:cNvPicPr>
              <p:nvPr/>
            </p:nvPicPr>
            <p:blipFill rotWithShape="1">
              <a:blip r:embed="rId10" cstate="print">
                <a:extLst>
                  <a:ext uri="{BEBA8EAE-BF5A-486C-A8C5-ECC9F3942E4B}">
                    <a14:imgProps xmlns:a14="http://schemas.microsoft.com/office/drawing/2010/main">
                      <a14:imgLayer r:embed="rId9">
                        <a14:imgEffect>
                          <a14:backgroundRemoval t="37630" b="87630" l="83600" r="100000"/>
                        </a14:imgEffect>
                      </a14:imgLayer>
                    </a14:imgProps>
                  </a:ext>
                  <a:ext uri="{28A0092B-C50C-407E-A947-70E740481C1C}">
                    <a14:useLocalDpi xmlns:a14="http://schemas.microsoft.com/office/drawing/2010/main" val="0"/>
                  </a:ext>
                </a:extLst>
              </a:blip>
              <a:srcRect l="83156" t="37830" r="1193" b="12093"/>
              <a:stretch/>
            </p:blipFill>
            <p:spPr>
              <a:xfrm rot="1677917">
                <a:off x="7170858" y="4051330"/>
                <a:ext cx="344843" cy="970892"/>
              </a:xfrm>
              <a:prstGeom prst="rect">
                <a:avLst/>
              </a:prstGeom>
            </p:spPr>
          </p:pic>
        </p:grpSp>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34802" b="74449" l="70288" r="87700"/>
                      </a14:imgEffect>
                    </a14:imgLayer>
                  </a14:imgProps>
                </a:ext>
                <a:ext uri="{28A0092B-C50C-407E-A947-70E740481C1C}">
                  <a14:useLocalDpi xmlns:a14="http://schemas.microsoft.com/office/drawing/2010/main" val="0"/>
                </a:ext>
              </a:extLst>
            </a:blip>
            <a:srcRect l="70625" t="35371" r="13148" b="27503"/>
            <a:stretch/>
          </p:blipFill>
          <p:spPr>
            <a:xfrm rot="21044294">
              <a:off x="7536542" y="5894395"/>
              <a:ext cx="409644" cy="679739"/>
            </a:xfrm>
            <a:prstGeom prst="rect">
              <a:avLst/>
            </a:prstGeom>
          </p:spPr>
        </p:pic>
        <p:pic>
          <p:nvPicPr>
            <p:cNvPr id="27" name="Picture 26"/>
            <p:cNvPicPr>
              <a:picLocks noChangeAspect="1"/>
            </p:cNvPicPr>
            <p:nvPr/>
          </p:nvPicPr>
          <p:blipFill rotWithShape="1">
            <a:blip r:embed="rId11">
              <a:extLst>
                <a:ext uri="{BEBA8EAE-BF5A-486C-A8C5-ECC9F3942E4B}">
                  <a14:imgProps xmlns:a14="http://schemas.microsoft.com/office/drawing/2010/main">
                    <a14:imgLayer r:embed="rId12">
                      <a14:imgEffect>
                        <a14:backgroundRemoval t="34802" b="74449" l="70288" r="87700"/>
                      </a14:imgEffect>
                    </a14:imgLayer>
                  </a14:imgProps>
                </a:ext>
                <a:ext uri="{28A0092B-C50C-407E-A947-70E740481C1C}">
                  <a14:useLocalDpi xmlns:a14="http://schemas.microsoft.com/office/drawing/2010/main" val="0"/>
                </a:ext>
              </a:extLst>
            </a:blip>
            <a:srcRect l="70625" t="35371" r="13148" b="27503"/>
            <a:stretch/>
          </p:blipFill>
          <p:spPr>
            <a:xfrm rot="1029730">
              <a:off x="7046025" y="5840343"/>
              <a:ext cx="409644" cy="679739"/>
            </a:xfrm>
            <a:prstGeom prst="rect">
              <a:avLst/>
            </a:prstGeom>
          </p:spPr>
        </p:pic>
      </p:grpSp>
      <p:grpSp>
        <p:nvGrpSpPr>
          <p:cNvPr id="33" name="Group 32"/>
          <p:cNvGrpSpPr/>
          <p:nvPr/>
        </p:nvGrpSpPr>
        <p:grpSpPr>
          <a:xfrm>
            <a:off x="-232204" y="3656100"/>
            <a:ext cx="2573811" cy="3194151"/>
            <a:chOff x="5078527" y="1407670"/>
            <a:chExt cx="3945032" cy="5450330"/>
          </a:xfrm>
        </p:grpSpPr>
        <p:pic>
          <p:nvPicPr>
            <p:cNvPr id="34" name="Picture 33"/>
            <p:cNvPicPr>
              <a:picLocks noChangeAspect="1"/>
            </p:cNvPicPr>
            <p:nvPr/>
          </p:nvPicPr>
          <p:blipFill rotWithShape="1">
            <a:blip r:embed="rId13" cstate="print">
              <a:extLst>
                <a:ext uri="{BEBA8EAE-BF5A-486C-A8C5-ECC9F3942E4B}">
                  <a14:imgProps xmlns:a14="http://schemas.microsoft.com/office/drawing/2010/main">
                    <a14:imgLayer r:embed="rId5">
                      <a14:imgEffect>
                        <a14:backgroundRemoval t="54976" b="72451" l="60680" r="75607"/>
                      </a14:imgEffect>
                    </a14:imgLayer>
                  </a14:imgProps>
                </a:ext>
                <a:ext uri="{28A0092B-C50C-407E-A947-70E740481C1C}">
                  <a14:useLocalDpi xmlns:a14="http://schemas.microsoft.com/office/drawing/2010/main" val="0"/>
                </a:ext>
              </a:extLst>
            </a:blip>
            <a:srcRect l="58940" t="54418" r="23540" b="26357"/>
            <a:stretch/>
          </p:blipFill>
          <p:spPr>
            <a:xfrm>
              <a:off x="5078527" y="1407670"/>
              <a:ext cx="3859619" cy="4235334"/>
            </a:xfrm>
            <a:prstGeom prst="rect">
              <a:avLst/>
            </a:prstGeom>
          </p:spPr>
        </p:pic>
        <p:pic>
          <p:nvPicPr>
            <p:cNvPr id="35" name="Picture 34"/>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38414" b="63510" l="51347" r="89222">
                          <a14:foregroundMark x1="60431" y1="47729" x2="58122" y2="56197"/>
                          <a14:foregroundMark x1="58507" y1="48268" x2="58507" y2="51732"/>
                          <a14:foregroundMark x1="78907" y1="47883" x2="77521" y2="52887"/>
                          <a14:foregroundMark x1="76212" y1="48114" x2="77906" y2="52348"/>
                          <a14:foregroundMark x1="79292" y1="42340" x2="80216" y2="42571"/>
                          <a14:foregroundMark x1="56428" y1="43341" x2="57968" y2="41955"/>
                          <a14:foregroundMark x1="66205" y1="55966" x2="65435" y2="56967"/>
                        </a14:backgroundRemoval>
                      </a14:imgEffect>
                    </a14:imgLayer>
                  </a14:imgProps>
                </a:ext>
                <a:ext uri="{28A0092B-C50C-407E-A947-70E740481C1C}">
                  <a14:useLocalDpi xmlns:a14="http://schemas.microsoft.com/office/drawing/2010/main" val="0"/>
                </a:ext>
              </a:extLst>
            </a:blip>
            <a:srcRect l="51211" t="38117" r="12293" b="38640"/>
            <a:stretch/>
          </p:blipFill>
          <p:spPr>
            <a:xfrm>
              <a:off x="6185126" y="2807179"/>
              <a:ext cx="2020187" cy="1286541"/>
            </a:xfrm>
            <a:prstGeom prst="rect">
              <a:avLst/>
            </a:prstGeom>
          </p:spPr>
        </p:pic>
        <p:pic>
          <p:nvPicPr>
            <p:cNvPr id="36" name="Picture 35"/>
            <p:cNvPicPr>
              <a:picLocks noChangeAspect="1"/>
            </p:cNvPicPr>
            <p:nvPr/>
          </p:nvPicPr>
          <p:blipFill rotWithShape="1">
            <a:blip r:embed="rId16">
              <a:extLst>
                <a:ext uri="{BEBA8EAE-BF5A-486C-A8C5-ECC9F3942E4B}">
                  <a14:imgProps xmlns:a14="http://schemas.microsoft.com/office/drawing/2010/main">
                    <a14:imgLayer r:embed="rId17">
                      <a14:imgEffect>
                        <a14:backgroundRemoval t="46795" b="78333" l="23400" r="45600">
                          <a14:foregroundMark x1="33500" y1="51410" x2="33600" y2="57949"/>
                        </a14:backgroundRemoval>
                      </a14:imgEffect>
                    </a14:imgLayer>
                  </a14:imgProps>
                </a:ext>
                <a:ext uri="{28A0092B-C50C-407E-A947-70E740481C1C}">
                  <a14:useLocalDpi xmlns:a14="http://schemas.microsoft.com/office/drawing/2010/main" val="0"/>
                </a:ext>
              </a:extLst>
            </a:blip>
            <a:srcRect l="24685" t="46356" r="53306" b="21086"/>
            <a:stretch/>
          </p:blipFill>
          <p:spPr>
            <a:xfrm>
              <a:off x="6272725" y="4625163"/>
              <a:ext cx="1935126" cy="2232837"/>
            </a:xfrm>
            <a:prstGeom prst="rect">
              <a:avLst/>
            </a:prstGeom>
          </p:spPr>
        </p:pic>
        <p:pic>
          <p:nvPicPr>
            <p:cNvPr id="37" name="Picture 36"/>
            <p:cNvPicPr>
              <a:picLocks noChangeAspect="1"/>
            </p:cNvPicPr>
            <p:nvPr/>
          </p:nvPicPr>
          <p:blipFill rotWithShape="1">
            <a:blip r:embed="rId18">
              <a:extLst>
                <a:ext uri="{BEBA8EAE-BF5A-486C-A8C5-ECC9F3942E4B}">
                  <a14:imgProps xmlns:a14="http://schemas.microsoft.com/office/drawing/2010/main">
                    <a14:imgLayer r:embed="rId17">
                      <a14:imgEffect>
                        <a14:backgroundRemoval t="40513" b="68590" l="40600" r="50600"/>
                      </a14:imgEffect>
                    </a14:imgLayer>
                  </a14:imgProps>
                </a:ext>
                <a:ext uri="{28A0092B-C50C-407E-A947-70E740481C1C}">
                  <a14:useLocalDpi xmlns:a14="http://schemas.microsoft.com/office/drawing/2010/main" val="0"/>
                </a:ext>
              </a:extLst>
            </a:blip>
            <a:srcRect l="40481" t="40643" r="48273" b="31295"/>
            <a:stretch/>
          </p:blipFill>
          <p:spPr>
            <a:xfrm>
              <a:off x="5464453" y="3587452"/>
              <a:ext cx="988828" cy="1924493"/>
            </a:xfrm>
            <a:prstGeom prst="rect">
              <a:avLst/>
            </a:prstGeom>
          </p:spPr>
        </p:pic>
        <p:pic>
          <p:nvPicPr>
            <p:cNvPr id="38" name="Picture 37"/>
            <p:cNvPicPr>
              <a:picLocks noChangeAspect="1"/>
            </p:cNvPicPr>
            <p:nvPr/>
          </p:nvPicPr>
          <p:blipFill rotWithShape="1">
            <a:blip r:embed="rId19">
              <a:extLst>
                <a:ext uri="{BEBA8EAE-BF5A-486C-A8C5-ECC9F3942E4B}">
                  <a14:imgProps xmlns:a14="http://schemas.microsoft.com/office/drawing/2010/main">
                    <a14:imgLayer r:embed="rId17">
                      <a14:imgEffect>
                        <a14:backgroundRemoval t="48590" b="77564" l="81100" r="91500"/>
                      </a14:imgEffect>
                    </a14:imgLayer>
                  </a14:imgProps>
                </a:ext>
                <a:ext uri="{28A0092B-C50C-407E-A947-70E740481C1C}">
                  <a14:useLocalDpi xmlns:a14="http://schemas.microsoft.com/office/drawing/2010/main" val="0"/>
                </a:ext>
              </a:extLst>
            </a:blip>
            <a:srcRect l="79933" t="48809" r="7540" b="22032"/>
            <a:stretch/>
          </p:blipFill>
          <p:spPr>
            <a:xfrm>
              <a:off x="7928406" y="1718196"/>
              <a:ext cx="1095153" cy="1988288"/>
            </a:xfrm>
            <a:prstGeom prst="rect">
              <a:avLst/>
            </a:prstGeom>
          </p:spPr>
        </p:pic>
      </p:grpSp>
      <p:pic>
        <p:nvPicPr>
          <p:cNvPr id="39" name="图片 20">
            <a:extLst>
              <a:ext uri="{FF2B5EF4-FFF2-40B4-BE49-F238E27FC236}">
                <a16:creationId xmlns="" xmlns:a16="http://schemas.microsoft.com/office/drawing/2014/main" id="{2F16F3FC-F880-482B-97B3-EA8445CFD293}"/>
              </a:ext>
            </a:extLst>
          </p:cNvPr>
          <p:cNvPicPr>
            <a:picLocks noChangeAspect="1"/>
          </p:cNvPicPr>
          <p:nvPr/>
        </p:nvPicPr>
        <p:blipFill rotWithShape="1">
          <a:blip r:embed="rId20">
            <a:extLst>
              <a:ext uri="{28A0092B-C50C-407E-A947-70E740481C1C}">
                <a14:useLocalDpi xmlns:a14="http://schemas.microsoft.com/office/drawing/2010/main" val="0"/>
              </a:ext>
            </a:extLst>
          </a:blip>
          <a:srcRect l="79109" t="32510" r="3721" b="39496"/>
          <a:stretch/>
        </p:blipFill>
        <p:spPr>
          <a:xfrm>
            <a:off x="88610" y="150586"/>
            <a:ext cx="4341590" cy="2538313"/>
          </a:xfrm>
          <a:prstGeom prst="rect">
            <a:avLst/>
          </a:prstGeom>
        </p:spPr>
      </p:pic>
      <p:pic>
        <p:nvPicPr>
          <p:cNvPr id="40" name="图片 20">
            <a:extLst>
              <a:ext uri="{FF2B5EF4-FFF2-40B4-BE49-F238E27FC236}">
                <a16:creationId xmlns="" xmlns:a16="http://schemas.microsoft.com/office/drawing/2014/main" id="{2F16F3FC-F880-482B-97B3-EA8445CFD293}"/>
              </a:ext>
            </a:extLst>
          </p:cNvPr>
          <p:cNvPicPr>
            <a:picLocks noChangeAspect="1"/>
          </p:cNvPicPr>
          <p:nvPr/>
        </p:nvPicPr>
        <p:blipFill rotWithShape="1">
          <a:blip r:embed="rId20">
            <a:extLst>
              <a:ext uri="{28A0092B-C50C-407E-A947-70E740481C1C}">
                <a14:useLocalDpi xmlns:a14="http://schemas.microsoft.com/office/drawing/2010/main" val="0"/>
              </a:ext>
            </a:extLst>
          </a:blip>
          <a:srcRect l="79109" t="32510" r="3721" b="39496"/>
          <a:stretch/>
        </p:blipFill>
        <p:spPr>
          <a:xfrm flipH="1">
            <a:off x="7582212" y="0"/>
            <a:ext cx="4341590" cy="2538313"/>
          </a:xfrm>
          <a:prstGeom prst="rect">
            <a:avLst/>
          </a:prstGeom>
        </p:spPr>
      </p:pic>
      <p:grpSp>
        <p:nvGrpSpPr>
          <p:cNvPr id="11" name="Group 10"/>
          <p:cNvGrpSpPr/>
          <p:nvPr/>
        </p:nvGrpSpPr>
        <p:grpSpPr>
          <a:xfrm>
            <a:off x="6226653" y="4512558"/>
            <a:ext cx="3430542" cy="2337693"/>
            <a:chOff x="2052084" y="3046171"/>
            <a:chExt cx="4762665" cy="2428639"/>
          </a:xfrm>
        </p:grpSpPr>
        <p:pic>
          <p:nvPicPr>
            <p:cNvPr id="12" name="Picture 11"/>
            <p:cNvPicPr>
              <a:picLocks noChangeAspect="1"/>
            </p:cNvPicPr>
            <p:nvPr/>
          </p:nvPicPr>
          <p:blipFill rotWithShape="1">
            <a:blip r:embed="rId21" cstate="print">
              <a:extLst>
                <a:ext uri="{BEBA8EAE-BF5A-486C-A8C5-ECC9F3942E4B}">
                  <a14:imgProps xmlns:a14="http://schemas.microsoft.com/office/drawing/2010/main">
                    <a14:imgLayer r:embed="rId5">
                      <a14:imgEffect>
                        <a14:backgroundRemoval t="59709" b="70085" l="5158" r="20510"/>
                      </a14:imgEffect>
                    </a14:imgLayer>
                  </a14:imgProps>
                </a:ext>
                <a:ext uri="{28A0092B-C50C-407E-A947-70E740481C1C}">
                  <a14:useLocalDpi xmlns:a14="http://schemas.microsoft.com/office/drawing/2010/main" val="0"/>
                </a:ext>
              </a:extLst>
            </a:blip>
            <a:srcRect l="5142" t="60000" r="80129" b="30388"/>
            <a:stretch/>
          </p:blipFill>
          <p:spPr>
            <a:xfrm>
              <a:off x="3019646" y="3046171"/>
              <a:ext cx="2647507" cy="1727848"/>
            </a:xfrm>
            <a:prstGeom prst="rect">
              <a:avLst/>
            </a:prstGeom>
          </p:spPr>
        </p:pic>
        <p:pic>
          <p:nvPicPr>
            <p:cNvPr id="13" name="Picture 12"/>
            <p:cNvPicPr>
              <a:picLocks noChangeAspect="1"/>
            </p:cNvPicPr>
            <p:nvPr/>
          </p:nvPicPr>
          <p:blipFill rotWithShape="1">
            <a:blip r:embed="rId22">
              <a:extLst>
                <a:ext uri="{BEBA8EAE-BF5A-486C-A8C5-ECC9F3942E4B}">
                  <a14:imgProps xmlns:a14="http://schemas.microsoft.com/office/drawing/2010/main">
                    <a14:imgLayer r:embed="rId17">
                      <a14:imgEffect>
                        <a14:backgroundRemoval t="57949" b="77436" l="61900" r="83100"/>
                      </a14:imgEffect>
                    </a14:imgLayer>
                  </a14:imgProps>
                </a:ext>
                <a:ext uri="{28A0092B-C50C-407E-A947-70E740481C1C}">
                  <a14:useLocalDpi xmlns:a14="http://schemas.microsoft.com/office/drawing/2010/main" val="0"/>
                </a:ext>
              </a:extLst>
            </a:blip>
            <a:srcRect l="61206" t="62946" r="17268" b="22791"/>
            <a:stretch/>
          </p:blipFill>
          <p:spPr>
            <a:xfrm>
              <a:off x="5218350" y="3553032"/>
              <a:ext cx="1596399" cy="825105"/>
            </a:xfrm>
            <a:prstGeom prst="rect">
              <a:avLst/>
            </a:prstGeom>
          </p:spPr>
        </p:pic>
        <p:pic>
          <p:nvPicPr>
            <p:cNvPr id="14" name="Picture 13"/>
            <p:cNvPicPr>
              <a:picLocks noChangeAspect="1"/>
            </p:cNvPicPr>
            <p:nvPr/>
          </p:nvPicPr>
          <p:blipFill rotWithShape="1">
            <a:blip r:embed="rId23">
              <a:extLst>
                <a:ext uri="{BEBA8EAE-BF5A-486C-A8C5-ECC9F3942E4B}">
                  <a14:imgProps xmlns:a14="http://schemas.microsoft.com/office/drawing/2010/main">
                    <a14:imgLayer r:embed="rId17">
                      <a14:imgEffect>
                        <a14:backgroundRemoval t="40000" b="55769" l="50300" r="68800"/>
                      </a14:imgEffect>
                    </a14:imgLayer>
                  </a14:imgProps>
                </a:ext>
                <a:ext uri="{28A0092B-C50C-407E-A947-70E740481C1C}">
                  <a14:useLocalDpi xmlns:a14="http://schemas.microsoft.com/office/drawing/2010/main" val="0"/>
                </a:ext>
              </a:extLst>
            </a:blip>
            <a:srcRect l="50444" t="40310" r="30208" b="43721"/>
            <a:stretch/>
          </p:blipFill>
          <p:spPr>
            <a:xfrm>
              <a:off x="2052084" y="3369498"/>
              <a:ext cx="1488039" cy="957926"/>
            </a:xfrm>
            <a:prstGeom prst="rect">
              <a:avLst/>
            </a:prstGeom>
          </p:spPr>
        </p:pic>
        <p:pic>
          <p:nvPicPr>
            <p:cNvPr id="15" name="Picture 14"/>
            <p:cNvPicPr>
              <a:picLocks noChangeAspect="1"/>
            </p:cNvPicPr>
            <p:nvPr/>
          </p:nvPicPr>
          <p:blipFill rotWithShape="1">
            <a:blip r:embed="rId24">
              <a:extLst>
                <a:ext uri="{BEBA8EAE-BF5A-486C-A8C5-ECC9F3942E4B}">
                  <a14:imgProps xmlns:a14="http://schemas.microsoft.com/office/drawing/2010/main">
                    <a14:imgLayer r:embed="rId17">
                      <a14:imgEffect>
                        <a14:backgroundRemoval t="13077" b="44872" l="23100" r="43700">
                          <a14:foregroundMark x1="32000" y1="18974" x2="31900" y2="39359"/>
                        </a14:backgroundRemoval>
                      </a14:imgEffect>
                    </a14:imgLayer>
                  </a14:imgProps>
                </a:ext>
                <a:ext uri="{28A0092B-C50C-407E-A947-70E740481C1C}">
                  <a14:useLocalDpi xmlns:a14="http://schemas.microsoft.com/office/drawing/2010/main" val="0"/>
                </a:ext>
              </a:extLst>
            </a:blip>
            <a:srcRect l="23166" t="13220" r="56323" b="55379"/>
            <a:stretch/>
          </p:blipFill>
          <p:spPr>
            <a:xfrm>
              <a:off x="3481197" y="4210194"/>
              <a:ext cx="1571157" cy="1264616"/>
            </a:xfrm>
            <a:prstGeom prst="rect">
              <a:avLst/>
            </a:prstGeom>
          </p:spPr>
        </p:pic>
        <p:pic>
          <p:nvPicPr>
            <p:cNvPr id="16" name="Picture 15"/>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8699" b="36721" l="50500" r="86143">
                          <a14:foregroundMark x1="60816" y1="17090" x2="59045" y2="23557"/>
                          <a14:foregroundMark x1="79215" y1="17629" x2="76366" y2="20631"/>
                          <a14:foregroundMark x1="66744" y1="27252" x2="69977" y2="30947"/>
                          <a14:foregroundMark x1="58276" y1="12317" x2="56967" y2="12471"/>
                          <a14:foregroundMark x1="79369" y1="12163" x2="80754" y2="12856"/>
                        </a14:backgroundRemoval>
                      </a14:imgEffect>
                    </a14:imgLayer>
                  </a14:imgProps>
                </a:ext>
                <a:ext uri="{28A0092B-C50C-407E-A947-70E740481C1C}">
                  <a14:useLocalDpi xmlns:a14="http://schemas.microsoft.com/office/drawing/2010/main" val="0"/>
                </a:ext>
              </a:extLst>
            </a:blip>
            <a:srcRect l="50328" t="9144" r="12655" b="63684"/>
            <a:stretch/>
          </p:blipFill>
          <p:spPr>
            <a:xfrm>
              <a:off x="3519494" y="3291799"/>
              <a:ext cx="1479940" cy="1086338"/>
            </a:xfrm>
            <a:prstGeom prst="rect">
              <a:avLst/>
            </a:prstGeom>
          </p:spPr>
        </p:pic>
      </p:grpSp>
      <p:sp>
        <p:nvSpPr>
          <p:cNvPr id="45" name="TextBox 44"/>
          <p:cNvSpPr txBox="1"/>
          <p:nvPr/>
        </p:nvSpPr>
        <p:spPr>
          <a:xfrm>
            <a:off x="2839495" y="583929"/>
            <a:ext cx="6381306" cy="1077218"/>
          </a:xfrm>
          <a:prstGeom prst="rect">
            <a:avLst/>
          </a:prstGeom>
          <a:noFill/>
        </p:spPr>
        <p:txBody>
          <a:bodyPr wrap="square" rtlCol="0">
            <a:spAutoFit/>
          </a:bodyPr>
          <a:lstStyle/>
          <a:p>
            <a:pPr algn="ctr"/>
            <a:r>
              <a:rPr lang="en-US" sz="3200" b="1" dirty="0" err="1">
                <a:solidFill>
                  <a:srgbClr val="002060"/>
                </a:solidFill>
                <a:latin typeface="UTM Avo" panose="02040603050506020204" pitchFamily="18" charset="0"/>
              </a:rPr>
              <a:t>Chọn</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phép</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tính</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phù</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hợp</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để</a:t>
            </a:r>
            <a:r>
              <a:rPr lang="en-US" sz="3200" b="1" dirty="0">
                <a:solidFill>
                  <a:srgbClr val="002060"/>
                </a:solidFill>
                <a:latin typeface="UTM Avo" panose="02040603050506020204" pitchFamily="18" charset="0"/>
              </a:rPr>
              <a:t> </a:t>
            </a:r>
          </a:p>
          <a:p>
            <a:pPr algn="ctr"/>
            <a:r>
              <a:rPr lang="en-US" sz="3200" b="1" dirty="0" err="1">
                <a:solidFill>
                  <a:srgbClr val="002060"/>
                </a:solidFill>
                <a:latin typeface="UTM Avo" panose="02040603050506020204" pitchFamily="18" charset="0"/>
              </a:rPr>
              <a:t>biểu</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thức</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có</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kết</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quả</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đúng</a:t>
            </a:r>
            <a:endParaRPr lang="en-US" sz="3200" b="1" dirty="0">
              <a:solidFill>
                <a:srgbClr val="002060"/>
              </a:solidFill>
              <a:latin typeface="UTM Avo" panose="02040603050506020204" pitchFamily="18" charset="0"/>
            </a:endParaRPr>
          </a:p>
        </p:txBody>
      </p:sp>
      <p:sp>
        <p:nvSpPr>
          <p:cNvPr id="47" name="TextBox 46"/>
          <p:cNvSpPr txBox="1"/>
          <p:nvPr/>
        </p:nvSpPr>
        <p:spPr>
          <a:xfrm>
            <a:off x="3634389" y="2345942"/>
            <a:ext cx="1893977" cy="1323439"/>
          </a:xfrm>
          <a:prstGeom prst="rect">
            <a:avLst/>
          </a:prstGeom>
          <a:noFill/>
        </p:spPr>
        <p:txBody>
          <a:bodyPr wrap="square" rtlCol="0">
            <a:spAutoFit/>
          </a:bodyPr>
          <a:lstStyle/>
          <a:p>
            <a:pPr algn="ctr"/>
            <a:r>
              <a:rPr lang="en-US" sz="8000" b="1" dirty="0">
                <a:solidFill>
                  <a:srgbClr val="002060"/>
                </a:solidFill>
                <a:latin typeface="UTM Avo" panose="02040603050506020204" pitchFamily="18" charset="0"/>
              </a:rPr>
              <a:t>…</a:t>
            </a:r>
          </a:p>
        </p:txBody>
      </p:sp>
      <p:pic>
        <p:nvPicPr>
          <p:cNvPr id="48" name="Am-thanh-chuc-mung-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637237" y="1295104"/>
            <a:ext cx="487363" cy="487363"/>
          </a:xfrm>
          <a:prstGeom prst="rect">
            <a:avLst/>
          </a:prstGeom>
        </p:spPr>
      </p:pic>
      <p:grpSp>
        <p:nvGrpSpPr>
          <p:cNvPr id="17" name="Group 16"/>
          <p:cNvGrpSpPr/>
          <p:nvPr/>
        </p:nvGrpSpPr>
        <p:grpSpPr>
          <a:xfrm>
            <a:off x="2387306" y="4493593"/>
            <a:ext cx="2109441" cy="2536057"/>
            <a:chOff x="4230341" y="3902148"/>
            <a:chExt cx="2571817" cy="3177530"/>
          </a:xfrm>
        </p:grpSpPr>
        <p:pic>
          <p:nvPicPr>
            <p:cNvPr id="18" name="Picture 17"/>
            <p:cNvPicPr>
              <a:picLocks noChangeAspect="1"/>
            </p:cNvPicPr>
            <p:nvPr/>
          </p:nvPicPr>
          <p:blipFill rotWithShape="1">
            <a:blip r:embed="rId28" cstate="print">
              <a:extLst>
                <a:ext uri="{BEBA8EAE-BF5A-486C-A8C5-ECC9F3942E4B}">
                  <a14:imgProps xmlns:a14="http://schemas.microsoft.com/office/drawing/2010/main">
                    <a14:imgLayer r:embed="rId5">
                      <a14:imgEffect>
                        <a14:backgroundRemoval t="57221" b="73362" l="23908" r="39260"/>
                      </a14:imgEffect>
                    </a14:imgLayer>
                  </a14:imgProps>
                </a:ext>
                <a:ext uri="{28A0092B-C50C-407E-A947-70E740481C1C}">
                  <a14:useLocalDpi xmlns:a14="http://schemas.microsoft.com/office/drawing/2010/main" val="0"/>
                </a:ext>
              </a:extLst>
            </a:blip>
            <a:srcRect l="23281" t="56900" r="62145" b="28062"/>
            <a:stretch/>
          </p:blipFill>
          <p:spPr>
            <a:xfrm>
              <a:off x="4263656" y="3902148"/>
              <a:ext cx="2538502" cy="2619519"/>
            </a:xfrm>
            <a:prstGeom prst="rect">
              <a:avLst/>
            </a:prstGeom>
          </p:spPr>
        </p:pic>
        <p:pic>
          <p:nvPicPr>
            <p:cNvPr id="19" name="Picture 18"/>
            <p:cNvPicPr>
              <a:picLocks noChangeAspect="1"/>
            </p:cNvPicPr>
            <p:nvPr/>
          </p:nvPicPr>
          <p:blipFill rotWithShape="1">
            <a:blip r:embed="rId29" cstate="print">
              <a:extLst>
                <a:ext uri="{BEBA8EAE-BF5A-486C-A8C5-ECC9F3942E4B}">
                  <a14:imgProps xmlns:a14="http://schemas.microsoft.com/office/drawing/2010/main">
                    <a14:imgLayer r:embed="rId30">
                      <a14:imgEffect>
                        <a14:backgroundRemoval t="38337" b="60585" l="15627" r="47113">
                          <a14:foregroundMark x1="23018" y1="44804" x2="20862" y2="55196"/>
                          <a14:foregroundMark x1="21401" y1="47498" x2="20400" y2="50038"/>
                          <a14:foregroundMark x1="28483" y1="54811" x2="32871" y2="57814"/>
                          <a14:foregroundMark x1="38491" y1="46574" x2="41647" y2="55427"/>
                          <a14:foregroundMark x1="41570" y1="46651" x2="40570" y2="53888"/>
                          <a14:foregroundMark x1="40878" y1="41801" x2="42109" y2="41801"/>
                          <a14:foregroundMark x1="19477" y1="42109" x2="20246" y2="41647"/>
                          <a14:foregroundMark x1="27714" y1="55042" x2="30562" y2="58276"/>
                          <a14:foregroundMark x1="30485" y1="55196" x2="35258" y2="55427"/>
                        </a14:backgroundRemoval>
                      </a14:imgEffect>
                    </a14:imgLayer>
                  </a14:imgProps>
                </a:ext>
                <a:ext uri="{28A0092B-C50C-407E-A947-70E740481C1C}">
                  <a14:useLocalDpi xmlns:a14="http://schemas.microsoft.com/office/drawing/2010/main" val="0"/>
                </a:ext>
              </a:extLst>
            </a:blip>
            <a:srcRect l="15871" t="38678" r="51838" b="38875"/>
            <a:stretch/>
          </p:blipFill>
          <p:spPr>
            <a:xfrm>
              <a:off x="4844726" y="4612192"/>
              <a:ext cx="1472801" cy="1023776"/>
            </a:xfrm>
            <a:prstGeom prst="rect">
              <a:avLst/>
            </a:prstGeom>
          </p:spPr>
        </p:pic>
        <p:pic>
          <p:nvPicPr>
            <p:cNvPr id="20" name="Picture 19"/>
            <p:cNvPicPr>
              <a:picLocks noChangeAspect="1"/>
            </p:cNvPicPr>
            <p:nvPr/>
          </p:nvPicPr>
          <p:blipFill rotWithShape="1">
            <a:blip r:embed="rId31">
              <a:extLst>
                <a:ext uri="{BEBA8EAE-BF5A-486C-A8C5-ECC9F3942E4B}">
                  <a14:imgProps xmlns:a14="http://schemas.microsoft.com/office/drawing/2010/main">
                    <a14:imgLayer r:embed="rId12">
                      <a14:imgEffect>
                        <a14:backgroundRemoval t="0" b="34802" l="67732" r="86901"/>
                      </a14:imgEffect>
                    </a14:imgLayer>
                  </a14:imgProps>
                </a:ext>
                <a:ext uri="{28A0092B-C50C-407E-A947-70E740481C1C}">
                  <a14:useLocalDpi xmlns:a14="http://schemas.microsoft.com/office/drawing/2010/main" val="0"/>
                </a:ext>
              </a:extLst>
            </a:blip>
            <a:srcRect l="67947" t="-771" r="11547" b="64382"/>
            <a:stretch/>
          </p:blipFill>
          <p:spPr>
            <a:xfrm rot="945339">
              <a:off x="5715160" y="5765418"/>
              <a:ext cx="857389" cy="1103421"/>
            </a:xfrm>
            <a:prstGeom prst="rect">
              <a:avLst/>
            </a:prstGeom>
          </p:spPr>
        </p:pic>
        <p:pic>
          <p:nvPicPr>
            <p:cNvPr id="21" name="Picture 20"/>
            <p:cNvPicPr>
              <a:picLocks noChangeAspect="1"/>
            </p:cNvPicPr>
            <p:nvPr/>
          </p:nvPicPr>
          <p:blipFill rotWithShape="1">
            <a:blip r:embed="rId32">
              <a:extLst>
                <a:ext uri="{BEBA8EAE-BF5A-486C-A8C5-ECC9F3942E4B}">
                  <a14:imgProps xmlns:a14="http://schemas.microsoft.com/office/drawing/2010/main">
                    <a14:imgLayer r:embed="rId12">
                      <a14:imgEffect>
                        <a14:backgroundRemoval t="661" b="64978" l="319" r="19649"/>
                      </a14:imgEffect>
                    </a14:imgLayer>
                  </a14:imgProps>
                </a:ext>
                <a:ext uri="{28A0092B-C50C-407E-A947-70E740481C1C}">
                  <a14:useLocalDpi xmlns:a14="http://schemas.microsoft.com/office/drawing/2010/main" val="0"/>
                </a:ext>
              </a:extLst>
            </a:blip>
            <a:srcRect r="80190" b="33968"/>
            <a:stretch/>
          </p:blipFill>
          <p:spPr>
            <a:xfrm rot="19588233">
              <a:off x="4230341" y="4122604"/>
              <a:ext cx="678070" cy="1639220"/>
            </a:xfrm>
            <a:prstGeom prst="rect">
              <a:avLst/>
            </a:prstGeom>
          </p:spPr>
        </p:pic>
        <p:pic>
          <p:nvPicPr>
            <p:cNvPr id="22" name="Picture 21"/>
            <p:cNvPicPr>
              <a:picLocks noChangeAspect="1"/>
            </p:cNvPicPr>
            <p:nvPr/>
          </p:nvPicPr>
          <p:blipFill rotWithShape="1">
            <a:blip r:embed="rId33" cstate="print">
              <a:extLst>
                <a:ext uri="{BEBA8EAE-BF5A-486C-A8C5-ECC9F3942E4B}">
                  <a14:imgProps xmlns:a14="http://schemas.microsoft.com/office/drawing/2010/main">
                    <a14:imgLayer r:embed="rId12">
                      <a14:imgEffect>
                        <a14:backgroundRemoval t="3965" b="66300" l="54473" r="72204"/>
                      </a14:imgEffect>
                    </a14:imgLayer>
                  </a14:imgProps>
                </a:ext>
                <a:ext uri="{28A0092B-C50C-407E-A947-70E740481C1C}">
                  <a14:useLocalDpi xmlns:a14="http://schemas.microsoft.com/office/drawing/2010/main" val="0"/>
                </a:ext>
              </a:extLst>
            </a:blip>
            <a:srcRect l="52521" t="2933" r="27151" b="31664"/>
            <a:stretch/>
          </p:blipFill>
          <p:spPr>
            <a:xfrm rot="20451723">
              <a:off x="6098170" y="5039896"/>
              <a:ext cx="600327" cy="1400762"/>
            </a:xfrm>
            <a:prstGeom prst="rect">
              <a:avLst/>
            </a:prstGeom>
          </p:spPr>
        </p:pic>
        <p:pic>
          <p:nvPicPr>
            <p:cNvPr id="23" name="Picture 22"/>
            <p:cNvPicPr>
              <a:picLocks noChangeAspect="1"/>
            </p:cNvPicPr>
            <p:nvPr/>
          </p:nvPicPr>
          <p:blipFill rotWithShape="1">
            <a:blip r:embed="rId34">
              <a:extLst>
                <a:ext uri="{BEBA8EAE-BF5A-486C-A8C5-ECC9F3942E4B}">
                  <a14:imgProps xmlns:a14="http://schemas.microsoft.com/office/drawing/2010/main">
                    <a14:imgLayer r:embed="rId12">
                      <a14:imgEffect>
                        <a14:backgroundRemoval t="66520" b="96476" l="1278" r="23482"/>
                      </a14:imgEffect>
                    </a14:imgLayer>
                  </a14:imgProps>
                </a:ext>
                <a:ext uri="{28A0092B-C50C-407E-A947-70E740481C1C}">
                  <a14:useLocalDpi xmlns:a14="http://schemas.microsoft.com/office/drawing/2010/main" val="0"/>
                </a:ext>
              </a:extLst>
            </a:blip>
            <a:srcRect l="1425" t="66271" r="74016" b="-3199"/>
            <a:stretch/>
          </p:blipFill>
          <p:spPr>
            <a:xfrm>
              <a:off x="4536426" y="5888647"/>
              <a:ext cx="1092232" cy="1191031"/>
            </a:xfrm>
            <a:prstGeom prst="rect">
              <a:avLst/>
            </a:prstGeom>
          </p:spPr>
        </p:pic>
      </p:grpSp>
    </p:spTree>
    <p:extLst>
      <p:ext uri="{BB962C8B-B14F-4D97-AF65-F5344CB8AC3E}">
        <p14:creationId xmlns:p14="http://schemas.microsoft.com/office/powerpoint/2010/main" val="2596648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450"/>
                            </p:stCondLst>
                            <p:childTnLst>
                              <p:par>
                                <p:cTn id="13" presetID="53" presetClass="entr" presetSubtype="16" fill="hold" grpId="0" nodeType="after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500" fill="hold"/>
                                        <p:tgtEl>
                                          <p:spTgt spid="46"/>
                                        </p:tgtEl>
                                        <p:attrNameLst>
                                          <p:attrName>ppt_w</p:attrName>
                                        </p:attrNameLst>
                                      </p:cBhvr>
                                      <p:tavLst>
                                        <p:tav tm="0">
                                          <p:val>
                                            <p:fltVal val="0"/>
                                          </p:val>
                                        </p:tav>
                                        <p:tav tm="100000">
                                          <p:val>
                                            <p:strVal val="#ppt_w"/>
                                          </p:val>
                                        </p:tav>
                                      </p:tavLst>
                                    </p:anim>
                                    <p:anim calcmode="lin" valueType="num">
                                      <p:cBhvr>
                                        <p:cTn id="16" dur="500" fill="hold"/>
                                        <p:tgtEl>
                                          <p:spTgt spid="46"/>
                                        </p:tgtEl>
                                        <p:attrNameLst>
                                          <p:attrName>ppt_h</p:attrName>
                                        </p:attrNameLst>
                                      </p:cBhvr>
                                      <p:tavLst>
                                        <p:tav tm="0">
                                          <p:val>
                                            <p:fltVal val="0"/>
                                          </p:val>
                                        </p:tav>
                                        <p:tav tm="100000">
                                          <p:val>
                                            <p:strVal val="#ppt_h"/>
                                          </p:val>
                                        </p:tav>
                                      </p:tavLst>
                                    </p:anim>
                                    <p:animEffect transition="in" filter="fade">
                                      <p:cBhvr>
                                        <p:cTn id="17" dur="500"/>
                                        <p:tgtEl>
                                          <p:spTgt spid="4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47"/>
                                        </p:tgtEl>
                                        <p:attrNameLst>
                                          <p:attrName>style.visibility</p:attrName>
                                        </p:attrNameLst>
                                      </p:cBhvr>
                                      <p:to>
                                        <p:strVal val="visible"/>
                                      </p:to>
                                    </p:set>
                                    <p:anim calcmode="lin" valueType="num">
                                      <p:cBhvr>
                                        <p:cTn id="20" dur="500" fill="hold"/>
                                        <p:tgtEl>
                                          <p:spTgt spid="47"/>
                                        </p:tgtEl>
                                        <p:attrNameLst>
                                          <p:attrName>ppt_w</p:attrName>
                                        </p:attrNameLst>
                                      </p:cBhvr>
                                      <p:tavLst>
                                        <p:tav tm="0">
                                          <p:val>
                                            <p:fltVal val="0"/>
                                          </p:val>
                                        </p:tav>
                                        <p:tav tm="100000">
                                          <p:val>
                                            <p:strVal val="#ppt_w"/>
                                          </p:val>
                                        </p:tav>
                                      </p:tavLst>
                                    </p:anim>
                                    <p:anim calcmode="lin" valueType="num">
                                      <p:cBhvr>
                                        <p:cTn id="21" dur="500" fill="hold"/>
                                        <p:tgtEl>
                                          <p:spTgt spid="47"/>
                                        </p:tgtEl>
                                        <p:attrNameLst>
                                          <p:attrName>ppt_h</p:attrName>
                                        </p:attrNameLst>
                                      </p:cBhvr>
                                      <p:tavLst>
                                        <p:tav tm="0">
                                          <p:val>
                                            <p:fltVal val="0"/>
                                          </p:val>
                                        </p:tav>
                                        <p:tav tm="100000">
                                          <p:val>
                                            <p:strVal val="#ppt_h"/>
                                          </p:val>
                                        </p:tav>
                                      </p:tavLst>
                                    </p:anim>
                                    <p:animEffect transition="in" filter="fade">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056" fill="hold"/>
                                        <p:tgtEl>
                                          <p:spTgt spid="48"/>
                                        </p:tgtEl>
                                      </p:cBhvr>
                                    </p:cmd>
                                  </p:childTnLst>
                                </p:cTn>
                              </p:par>
                              <p:par>
                                <p:cTn id="27" presetID="1" presetClass="exit" presetSubtype="0" fill="hold" grpId="1" nodeType="withEffect">
                                  <p:stCondLst>
                                    <p:cond delay="750"/>
                                  </p:stCondLst>
                                  <p:childTnLst>
                                    <p:set>
                                      <p:cBhvr>
                                        <p:cTn id="28" dur="1" fill="hold">
                                          <p:stCondLst>
                                            <p:cond delay="0"/>
                                          </p:stCondLst>
                                        </p:cTn>
                                        <p:tgtEl>
                                          <p:spTgt spid="47"/>
                                        </p:tgtEl>
                                        <p:attrNameLst>
                                          <p:attrName>style.visibility</p:attrName>
                                        </p:attrNameLst>
                                      </p:cBhvr>
                                      <p:to>
                                        <p:strVal val="hidden"/>
                                      </p:to>
                                    </p:set>
                                  </p:childTnLst>
                                </p:cTn>
                              </p:par>
                              <p:par>
                                <p:cTn id="29" presetID="56" presetClass="path" presetSubtype="0" accel="50000" decel="50000" fill="hold" nodeType="withEffect">
                                  <p:stCondLst>
                                    <p:cond delay="0"/>
                                  </p:stCondLst>
                                  <p:childTnLst>
                                    <p:animMotion origin="layout" path="M -2.08333E-6 -2.22222E-6 L -0.26719 -0.34028 " pathEditMode="relative" rAng="0" ptsTypes="AA">
                                      <p:cBhvr>
                                        <p:cTn id="30" dur="2000" fill="hold"/>
                                        <p:tgtEl>
                                          <p:spTgt spid="11"/>
                                        </p:tgtEl>
                                        <p:attrNameLst>
                                          <p:attrName>ppt_x</p:attrName>
                                          <p:attrName>ppt_y</p:attrName>
                                        </p:attrNameLst>
                                      </p:cBhvr>
                                      <p:rCtr x="-13359" y="-17014"/>
                                    </p:animMotion>
                                  </p:childTnLst>
                                </p:cTn>
                              </p:par>
                              <p:par>
                                <p:cTn id="31" presetID="32" presetClass="emph" presetSubtype="0" fill="hold" nodeType="withEffect">
                                  <p:stCondLst>
                                    <p:cond delay="2000"/>
                                  </p:stCondLst>
                                  <p:childTnLst>
                                    <p:animRot by="120000">
                                      <p:cBhvr>
                                        <p:cTn id="32" dur="100" fill="hold">
                                          <p:stCondLst>
                                            <p:cond delay="0"/>
                                          </p:stCondLst>
                                        </p:cTn>
                                        <p:tgtEl>
                                          <p:spTgt spid="11"/>
                                        </p:tgtEl>
                                        <p:attrNameLst>
                                          <p:attrName>r</p:attrName>
                                        </p:attrNameLst>
                                      </p:cBhvr>
                                    </p:animRot>
                                    <p:animRot by="-240000">
                                      <p:cBhvr>
                                        <p:cTn id="33" dur="200" fill="hold">
                                          <p:stCondLst>
                                            <p:cond delay="200"/>
                                          </p:stCondLst>
                                        </p:cTn>
                                        <p:tgtEl>
                                          <p:spTgt spid="11"/>
                                        </p:tgtEl>
                                        <p:attrNameLst>
                                          <p:attrName>r</p:attrName>
                                        </p:attrNameLst>
                                      </p:cBhvr>
                                    </p:animRot>
                                    <p:animRot by="240000">
                                      <p:cBhvr>
                                        <p:cTn id="34" dur="200" fill="hold">
                                          <p:stCondLst>
                                            <p:cond delay="400"/>
                                          </p:stCondLst>
                                        </p:cTn>
                                        <p:tgtEl>
                                          <p:spTgt spid="11"/>
                                        </p:tgtEl>
                                        <p:attrNameLst>
                                          <p:attrName>r</p:attrName>
                                        </p:attrNameLst>
                                      </p:cBhvr>
                                    </p:animRot>
                                    <p:animRot by="-240000">
                                      <p:cBhvr>
                                        <p:cTn id="35" dur="200" fill="hold">
                                          <p:stCondLst>
                                            <p:cond delay="600"/>
                                          </p:stCondLst>
                                        </p:cTn>
                                        <p:tgtEl>
                                          <p:spTgt spid="11"/>
                                        </p:tgtEl>
                                        <p:attrNameLst>
                                          <p:attrName>r</p:attrName>
                                        </p:attrNameLst>
                                      </p:cBhvr>
                                    </p:animRot>
                                    <p:animRot by="120000">
                                      <p:cBhvr>
                                        <p:cTn id="36"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48"/>
                </p:tgtEl>
              </p:cMediaNode>
            </p:audio>
          </p:childTnLst>
        </p:cTn>
      </p:par>
    </p:tnLst>
    <p:bldLst>
      <p:bldP spid="46" grpId="0"/>
      <p:bldP spid="45" grpId="0"/>
      <p:bldP spid="47" grpId="0"/>
      <p:bldP spid="4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393556" y="2432715"/>
            <a:ext cx="12980716" cy="1323439"/>
          </a:xfrm>
          <a:prstGeom prst="rect">
            <a:avLst/>
          </a:prstGeom>
          <a:noFill/>
        </p:spPr>
        <p:txBody>
          <a:bodyPr wrap="square" rtlCol="0">
            <a:spAutoFit/>
          </a:bodyPr>
          <a:lstStyle/>
          <a:p>
            <a:pPr algn="ctr"/>
            <a:r>
              <a:rPr lang="en-US" sz="8000" b="1" dirty="0">
                <a:solidFill>
                  <a:srgbClr val="002060"/>
                </a:solidFill>
                <a:latin typeface="UTM Avo" panose="02040603050506020204" pitchFamily="18" charset="0"/>
              </a:rPr>
              <a:t>1532            3 = 4596</a:t>
            </a:r>
          </a:p>
        </p:txBody>
      </p:sp>
      <p:grpSp>
        <p:nvGrpSpPr>
          <p:cNvPr id="24" name="Group 23"/>
          <p:cNvGrpSpPr/>
          <p:nvPr/>
        </p:nvGrpSpPr>
        <p:grpSpPr>
          <a:xfrm>
            <a:off x="9211749" y="3737746"/>
            <a:ext cx="2964172" cy="3073072"/>
            <a:chOff x="6368902" y="4242390"/>
            <a:chExt cx="2158409" cy="2331744"/>
          </a:xfrm>
        </p:grpSpPr>
        <p:grpSp>
          <p:nvGrpSpPr>
            <p:cNvPr id="25" name="Group 24"/>
            <p:cNvGrpSpPr/>
            <p:nvPr/>
          </p:nvGrpSpPr>
          <p:grpSpPr>
            <a:xfrm>
              <a:off x="6368902" y="4242390"/>
              <a:ext cx="2158409" cy="1955482"/>
              <a:chOff x="5443870" y="3827720"/>
              <a:chExt cx="2158409" cy="1955482"/>
            </a:xfrm>
          </p:grpSpPr>
          <p:grpSp>
            <p:nvGrpSpPr>
              <p:cNvPr id="28" name="Group 27"/>
              <p:cNvGrpSpPr/>
              <p:nvPr/>
            </p:nvGrpSpPr>
            <p:grpSpPr>
              <a:xfrm>
                <a:off x="5443870" y="3827720"/>
                <a:ext cx="2158409" cy="1955482"/>
                <a:chOff x="5443870" y="3827720"/>
                <a:chExt cx="2158409" cy="1955482"/>
              </a:xfrm>
            </p:grpSpPr>
            <p:pic>
              <p:nvPicPr>
                <p:cNvPr id="31" name="Picture 3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6493" b="71966" l="40413" r="58374"/>
                          </a14:imgEffect>
                        </a14:imgLayer>
                      </a14:imgProps>
                    </a:ext>
                    <a:ext uri="{28A0092B-C50C-407E-A947-70E740481C1C}">
                      <a14:useLocalDpi xmlns:a14="http://schemas.microsoft.com/office/drawing/2010/main" val="0"/>
                    </a:ext>
                  </a:extLst>
                </a:blip>
                <a:srcRect l="40490" t="55814" r="41370" b="27752"/>
                <a:stretch/>
              </p:blipFill>
              <p:spPr>
                <a:xfrm>
                  <a:off x="5443870" y="3827720"/>
                  <a:ext cx="2158409" cy="1955482"/>
                </a:xfrm>
                <a:prstGeom prst="rect">
                  <a:avLst/>
                </a:prstGeom>
              </p:spPr>
            </p:pic>
            <p:pic>
              <p:nvPicPr>
                <p:cNvPr id="32" name="Picture 31"/>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084" b="33179" l="13318" r="47267">
                              <a14:foregroundMark x1="23172" y1="18630" x2="21632" y2="22941"/>
                              <a14:foregroundMark x1="20554" y1="19554" x2="21709" y2="21016"/>
                              <a14:foregroundMark x1="18553" y1="27175" x2="21401" y2="27098"/>
                              <a14:foregroundMark x1="28560" y1="29099" x2="29176" y2="30254"/>
                              <a14:foregroundMark x1="40878" y1="27175" x2="42802" y2="27175"/>
                              <a14:foregroundMark x1="42032" y1="18322" x2="42725" y2="19477"/>
                              <a14:foregroundMark x1="41570" y1="12779" x2="42956" y2="13241"/>
                              <a14:foregroundMark x1="19015" y1="13318" x2="20631" y2="12702"/>
                            </a14:backgroundRemoval>
                          </a14:imgEffect>
                        </a14:imgLayer>
                      </a14:imgProps>
                    </a:ext>
                    <a:ext uri="{28A0092B-C50C-407E-A947-70E740481C1C}">
                      <a14:useLocalDpi xmlns:a14="http://schemas.microsoft.com/office/drawing/2010/main" val="0"/>
                    </a:ext>
                  </a:extLst>
                </a:blip>
                <a:srcRect l="14295" t="9931" r="52626" b="66835"/>
                <a:stretch/>
              </p:blipFill>
              <p:spPr>
                <a:xfrm>
                  <a:off x="6023344" y="4454460"/>
                  <a:ext cx="999460" cy="702002"/>
                </a:xfrm>
                <a:prstGeom prst="rect">
                  <a:avLst/>
                </a:prstGeom>
              </p:spPr>
            </p:pic>
          </p:grpSp>
          <p:pic>
            <p:nvPicPr>
              <p:cNvPr id="29" name="Picture 28"/>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187" b="64137" l="1800" r="26100"/>
                        </a14:imgEffect>
                      </a14:imgLayer>
                    </a14:imgProps>
                  </a:ext>
                  <a:ext uri="{28A0092B-C50C-407E-A947-70E740481C1C}">
                    <a14:useLocalDpi xmlns:a14="http://schemas.microsoft.com/office/drawing/2010/main" val="0"/>
                  </a:ext>
                </a:extLst>
              </a:blip>
              <a:srcRect t="13333" r="78089" b="34884"/>
              <a:stretch/>
            </p:blipFill>
            <p:spPr>
              <a:xfrm rot="19546460">
                <a:off x="5468542" y="3911990"/>
                <a:ext cx="487920" cy="1109318"/>
              </a:xfrm>
              <a:prstGeom prst="rect">
                <a:avLst/>
              </a:prstGeom>
            </p:spPr>
          </p:pic>
          <p:pic>
            <p:nvPicPr>
              <p:cNvPr id="30" name="Picture 29"/>
              <p:cNvPicPr>
                <a:picLocks noChangeAspect="1"/>
              </p:cNvPicPr>
              <p:nvPr/>
            </p:nvPicPr>
            <p:blipFill rotWithShape="1">
              <a:blip r:embed="rId11" cstate="print">
                <a:extLst>
                  <a:ext uri="{BEBA8EAE-BF5A-486C-A8C5-ECC9F3942E4B}">
                    <a14:imgProps xmlns:a14="http://schemas.microsoft.com/office/drawing/2010/main">
                      <a14:imgLayer r:embed="rId10">
                        <a14:imgEffect>
                          <a14:backgroundRemoval t="37630" b="87630" l="83600" r="100000"/>
                        </a14:imgEffect>
                      </a14:imgLayer>
                    </a14:imgProps>
                  </a:ext>
                  <a:ext uri="{28A0092B-C50C-407E-A947-70E740481C1C}">
                    <a14:useLocalDpi xmlns:a14="http://schemas.microsoft.com/office/drawing/2010/main" val="0"/>
                  </a:ext>
                </a:extLst>
              </a:blip>
              <a:srcRect l="83156" t="37830" r="1193" b="12093"/>
              <a:stretch/>
            </p:blipFill>
            <p:spPr>
              <a:xfrm rot="1677917">
                <a:off x="7170858" y="4051330"/>
                <a:ext cx="344843" cy="970892"/>
              </a:xfrm>
              <a:prstGeom prst="rect">
                <a:avLst/>
              </a:prstGeom>
            </p:spPr>
          </p:pic>
        </p:grpSp>
        <p:pic>
          <p:nvPicPr>
            <p:cNvPr id="26" name="Picture 25"/>
            <p:cNvPicPr>
              <a:picLocks noChangeAspect="1"/>
            </p:cNvPicPr>
            <p:nvPr/>
          </p:nvPicPr>
          <p:blipFill rotWithShape="1">
            <a:blip r:embed="rId12">
              <a:extLst>
                <a:ext uri="{BEBA8EAE-BF5A-486C-A8C5-ECC9F3942E4B}">
                  <a14:imgProps xmlns:a14="http://schemas.microsoft.com/office/drawing/2010/main">
                    <a14:imgLayer r:embed="rId13">
                      <a14:imgEffect>
                        <a14:backgroundRemoval t="34802" b="74449" l="70288" r="87700"/>
                      </a14:imgEffect>
                    </a14:imgLayer>
                  </a14:imgProps>
                </a:ext>
                <a:ext uri="{28A0092B-C50C-407E-A947-70E740481C1C}">
                  <a14:useLocalDpi xmlns:a14="http://schemas.microsoft.com/office/drawing/2010/main" val="0"/>
                </a:ext>
              </a:extLst>
            </a:blip>
            <a:srcRect l="70625" t="35371" r="13148" b="27503"/>
            <a:stretch/>
          </p:blipFill>
          <p:spPr>
            <a:xfrm rot="21044294">
              <a:off x="7536542" y="5894395"/>
              <a:ext cx="409644" cy="679739"/>
            </a:xfrm>
            <a:prstGeom prst="rect">
              <a:avLst/>
            </a:prstGeom>
          </p:spPr>
        </p:pic>
        <p:pic>
          <p:nvPicPr>
            <p:cNvPr id="27" name="Picture 26"/>
            <p:cNvPicPr>
              <a:picLocks noChangeAspect="1"/>
            </p:cNvPicPr>
            <p:nvPr/>
          </p:nvPicPr>
          <p:blipFill rotWithShape="1">
            <a:blip r:embed="rId12">
              <a:extLst>
                <a:ext uri="{BEBA8EAE-BF5A-486C-A8C5-ECC9F3942E4B}">
                  <a14:imgProps xmlns:a14="http://schemas.microsoft.com/office/drawing/2010/main">
                    <a14:imgLayer r:embed="rId13">
                      <a14:imgEffect>
                        <a14:backgroundRemoval t="34802" b="74449" l="70288" r="87700"/>
                      </a14:imgEffect>
                    </a14:imgLayer>
                  </a14:imgProps>
                </a:ext>
                <a:ext uri="{28A0092B-C50C-407E-A947-70E740481C1C}">
                  <a14:useLocalDpi xmlns:a14="http://schemas.microsoft.com/office/drawing/2010/main" val="0"/>
                </a:ext>
              </a:extLst>
            </a:blip>
            <a:srcRect l="70625" t="35371" r="13148" b="27503"/>
            <a:stretch/>
          </p:blipFill>
          <p:spPr>
            <a:xfrm rot="1029730">
              <a:off x="7046025" y="5840343"/>
              <a:ext cx="409644" cy="679739"/>
            </a:xfrm>
            <a:prstGeom prst="rect">
              <a:avLst/>
            </a:prstGeom>
          </p:spPr>
        </p:pic>
      </p:grpSp>
      <p:grpSp>
        <p:nvGrpSpPr>
          <p:cNvPr id="33" name="Group 32"/>
          <p:cNvGrpSpPr/>
          <p:nvPr/>
        </p:nvGrpSpPr>
        <p:grpSpPr>
          <a:xfrm>
            <a:off x="-232204" y="3656100"/>
            <a:ext cx="2573811" cy="3194151"/>
            <a:chOff x="5078527" y="1407670"/>
            <a:chExt cx="3945032" cy="5450330"/>
          </a:xfrm>
        </p:grpSpPr>
        <p:pic>
          <p:nvPicPr>
            <p:cNvPr id="34" name="Picture 33"/>
            <p:cNvPicPr>
              <a:picLocks noChangeAspect="1"/>
            </p:cNvPicPr>
            <p:nvPr/>
          </p:nvPicPr>
          <p:blipFill rotWithShape="1">
            <a:blip r:embed="rId14" cstate="print">
              <a:extLst>
                <a:ext uri="{BEBA8EAE-BF5A-486C-A8C5-ECC9F3942E4B}">
                  <a14:imgProps xmlns:a14="http://schemas.microsoft.com/office/drawing/2010/main">
                    <a14:imgLayer r:embed="rId6">
                      <a14:imgEffect>
                        <a14:backgroundRemoval t="54976" b="72451" l="60680" r="75607"/>
                      </a14:imgEffect>
                    </a14:imgLayer>
                  </a14:imgProps>
                </a:ext>
                <a:ext uri="{28A0092B-C50C-407E-A947-70E740481C1C}">
                  <a14:useLocalDpi xmlns:a14="http://schemas.microsoft.com/office/drawing/2010/main" val="0"/>
                </a:ext>
              </a:extLst>
            </a:blip>
            <a:srcRect l="58940" t="54418" r="23540" b="26357"/>
            <a:stretch/>
          </p:blipFill>
          <p:spPr>
            <a:xfrm>
              <a:off x="5078527" y="1407670"/>
              <a:ext cx="3859619" cy="4235334"/>
            </a:xfrm>
            <a:prstGeom prst="rect">
              <a:avLst/>
            </a:prstGeom>
          </p:spPr>
        </p:pic>
        <p:pic>
          <p:nvPicPr>
            <p:cNvPr id="35" name="Picture 34"/>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38414" b="63510" l="51347" r="89222">
                          <a14:foregroundMark x1="60431" y1="47729" x2="58122" y2="56197"/>
                          <a14:foregroundMark x1="58507" y1="48268" x2="58507" y2="51732"/>
                          <a14:foregroundMark x1="78907" y1="47883" x2="77521" y2="52887"/>
                          <a14:foregroundMark x1="76212" y1="48114" x2="77906" y2="52348"/>
                          <a14:foregroundMark x1="79292" y1="42340" x2="80216" y2="42571"/>
                          <a14:foregroundMark x1="56428" y1="43341" x2="57968" y2="41955"/>
                          <a14:foregroundMark x1="66205" y1="55966" x2="65435" y2="56967"/>
                        </a14:backgroundRemoval>
                      </a14:imgEffect>
                    </a14:imgLayer>
                  </a14:imgProps>
                </a:ext>
                <a:ext uri="{28A0092B-C50C-407E-A947-70E740481C1C}">
                  <a14:useLocalDpi xmlns:a14="http://schemas.microsoft.com/office/drawing/2010/main" val="0"/>
                </a:ext>
              </a:extLst>
            </a:blip>
            <a:srcRect l="51211" t="38117" r="12293" b="38640"/>
            <a:stretch/>
          </p:blipFill>
          <p:spPr>
            <a:xfrm>
              <a:off x="6185126" y="2807179"/>
              <a:ext cx="2020187" cy="1286541"/>
            </a:xfrm>
            <a:prstGeom prst="rect">
              <a:avLst/>
            </a:prstGeom>
          </p:spPr>
        </p:pic>
        <p:pic>
          <p:nvPicPr>
            <p:cNvPr id="36" name="Picture 35"/>
            <p:cNvPicPr>
              <a:picLocks noChangeAspect="1"/>
            </p:cNvPicPr>
            <p:nvPr/>
          </p:nvPicPr>
          <p:blipFill rotWithShape="1">
            <a:blip r:embed="rId17">
              <a:extLst>
                <a:ext uri="{BEBA8EAE-BF5A-486C-A8C5-ECC9F3942E4B}">
                  <a14:imgProps xmlns:a14="http://schemas.microsoft.com/office/drawing/2010/main">
                    <a14:imgLayer r:embed="rId18">
                      <a14:imgEffect>
                        <a14:backgroundRemoval t="46795" b="78333" l="23400" r="45600">
                          <a14:foregroundMark x1="33500" y1="51410" x2="33600" y2="57949"/>
                        </a14:backgroundRemoval>
                      </a14:imgEffect>
                    </a14:imgLayer>
                  </a14:imgProps>
                </a:ext>
                <a:ext uri="{28A0092B-C50C-407E-A947-70E740481C1C}">
                  <a14:useLocalDpi xmlns:a14="http://schemas.microsoft.com/office/drawing/2010/main" val="0"/>
                </a:ext>
              </a:extLst>
            </a:blip>
            <a:srcRect l="24685" t="46356" r="53306" b="21086"/>
            <a:stretch/>
          </p:blipFill>
          <p:spPr>
            <a:xfrm>
              <a:off x="6272725" y="4625163"/>
              <a:ext cx="1935126" cy="2232837"/>
            </a:xfrm>
            <a:prstGeom prst="rect">
              <a:avLst/>
            </a:prstGeom>
          </p:spPr>
        </p:pic>
        <p:pic>
          <p:nvPicPr>
            <p:cNvPr id="37" name="Picture 36"/>
            <p:cNvPicPr>
              <a:picLocks noChangeAspect="1"/>
            </p:cNvPicPr>
            <p:nvPr/>
          </p:nvPicPr>
          <p:blipFill rotWithShape="1">
            <a:blip r:embed="rId19">
              <a:extLst>
                <a:ext uri="{BEBA8EAE-BF5A-486C-A8C5-ECC9F3942E4B}">
                  <a14:imgProps xmlns:a14="http://schemas.microsoft.com/office/drawing/2010/main">
                    <a14:imgLayer r:embed="rId18">
                      <a14:imgEffect>
                        <a14:backgroundRemoval t="40513" b="68590" l="40600" r="50600"/>
                      </a14:imgEffect>
                    </a14:imgLayer>
                  </a14:imgProps>
                </a:ext>
                <a:ext uri="{28A0092B-C50C-407E-A947-70E740481C1C}">
                  <a14:useLocalDpi xmlns:a14="http://schemas.microsoft.com/office/drawing/2010/main" val="0"/>
                </a:ext>
              </a:extLst>
            </a:blip>
            <a:srcRect l="40481" t="40643" r="48273" b="31295"/>
            <a:stretch/>
          </p:blipFill>
          <p:spPr>
            <a:xfrm>
              <a:off x="5464453" y="3587452"/>
              <a:ext cx="988828" cy="1924493"/>
            </a:xfrm>
            <a:prstGeom prst="rect">
              <a:avLst/>
            </a:prstGeom>
          </p:spPr>
        </p:pic>
        <p:pic>
          <p:nvPicPr>
            <p:cNvPr id="38" name="Picture 37"/>
            <p:cNvPicPr>
              <a:picLocks noChangeAspect="1"/>
            </p:cNvPicPr>
            <p:nvPr/>
          </p:nvPicPr>
          <p:blipFill rotWithShape="1">
            <a:blip r:embed="rId20">
              <a:extLst>
                <a:ext uri="{BEBA8EAE-BF5A-486C-A8C5-ECC9F3942E4B}">
                  <a14:imgProps xmlns:a14="http://schemas.microsoft.com/office/drawing/2010/main">
                    <a14:imgLayer r:embed="rId18">
                      <a14:imgEffect>
                        <a14:backgroundRemoval t="48590" b="77564" l="81100" r="91500"/>
                      </a14:imgEffect>
                    </a14:imgLayer>
                  </a14:imgProps>
                </a:ext>
                <a:ext uri="{28A0092B-C50C-407E-A947-70E740481C1C}">
                  <a14:useLocalDpi xmlns:a14="http://schemas.microsoft.com/office/drawing/2010/main" val="0"/>
                </a:ext>
              </a:extLst>
            </a:blip>
            <a:srcRect l="79933" t="48809" r="7540" b="22032"/>
            <a:stretch/>
          </p:blipFill>
          <p:spPr>
            <a:xfrm>
              <a:off x="7928406" y="1718196"/>
              <a:ext cx="1095153" cy="1988288"/>
            </a:xfrm>
            <a:prstGeom prst="rect">
              <a:avLst/>
            </a:prstGeom>
          </p:spPr>
        </p:pic>
      </p:grpSp>
      <p:pic>
        <p:nvPicPr>
          <p:cNvPr id="39" name="图片 20">
            <a:extLst>
              <a:ext uri="{FF2B5EF4-FFF2-40B4-BE49-F238E27FC236}">
                <a16:creationId xmlns="" xmlns:a16="http://schemas.microsoft.com/office/drawing/2014/main" id="{2F16F3FC-F880-482B-97B3-EA8445CFD293}"/>
              </a:ext>
            </a:extLst>
          </p:cNvPr>
          <p:cNvPicPr>
            <a:picLocks noChangeAspect="1"/>
          </p:cNvPicPr>
          <p:nvPr/>
        </p:nvPicPr>
        <p:blipFill rotWithShape="1">
          <a:blip r:embed="rId21">
            <a:extLst>
              <a:ext uri="{28A0092B-C50C-407E-A947-70E740481C1C}">
                <a14:useLocalDpi xmlns:a14="http://schemas.microsoft.com/office/drawing/2010/main" val="0"/>
              </a:ext>
            </a:extLst>
          </a:blip>
          <a:srcRect l="79109" t="32510" r="3721" b="39496"/>
          <a:stretch/>
        </p:blipFill>
        <p:spPr>
          <a:xfrm>
            <a:off x="88610" y="150586"/>
            <a:ext cx="4341590" cy="2538313"/>
          </a:xfrm>
          <a:prstGeom prst="rect">
            <a:avLst/>
          </a:prstGeom>
        </p:spPr>
      </p:pic>
      <p:pic>
        <p:nvPicPr>
          <p:cNvPr id="40" name="图片 20">
            <a:extLst>
              <a:ext uri="{FF2B5EF4-FFF2-40B4-BE49-F238E27FC236}">
                <a16:creationId xmlns="" xmlns:a16="http://schemas.microsoft.com/office/drawing/2014/main" id="{2F16F3FC-F880-482B-97B3-EA8445CFD293}"/>
              </a:ext>
            </a:extLst>
          </p:cNvPr>
          <p:cNvPicPr>
            <a:picLocks noChangeAspect="1"/>
          </p:cNvPicPr>
          <p:nvPr/>
        </p:nvPicPr>
        <p:blipFill rotWithShape="1">
          <a:blip r:embed="rId21">
            <a:extLst>
              <a:ext uri="{28A0092B-C50C-407E-A947-70E740481C1C}">
                <a14:useLocalDpi xmlns:a14="http://schemas.microsoft.com/office/drawing/2010/main" val="0"/>
              </a:ext>
            </a:extLst>
          </a:blip>
          <a:srcRect l="79109" t="32510" r="3721" b="39496"/>
          <a:stretch/>
        </p:blipFill>
        <p:spPr>
          <a:xfrm flipH="1">
            <a:off x="7582212" y="0"/>
            <a:ext cx="4341590" cy="2538313"/>
          </a:xfrm>
          <a:prstGeom prst="rect">
            <a:avLst/>
          </a:prstGeom>
        </p:spPr>
      </p:pic>
      <p:grpSp>
        <p:nvGrpSpPr>
          <p:cNvPr id="11" name="Group 10"/>
          <p:cNvGrpSpPr/>
          <p:nvPr/>
        </p:nvGrpSpPr>
        <p:grpSpPr>
          <a:xfrm>
            <a:off x="6226653" y="4512558"/>
            <a:ext cx="3430542" cy="2337693"/>
            <a:chOff x="2052084" y="3046171"/>
            <a:chExt cx="4762665" cy="2428639"/>
          </a:xfrm>
        </p:grpSpPr>
        <p:pic>
          <p:nvPicPr>
            <p:cNvPr id="12" name="Picture 11"/>
            <p:cNvPicPr>
              <a:picLocks noChangeAspect="1"/>
            </p:cNvPicPr>
            <p:nvPr/>
          </p:nvPicPr>
          <p:blipFill rotWithShape="1">
            <a:blip r:embed="rId22" cstate="print">
              <a:extLst>
                <a:ext uri="{BEBA8EAE-BF5A-486C-A8C5-ECC9F3942E4B}">
                  <a14:imgProps xmlns:a14="http://schemas.microsoft.com/office/drawing/2010/main">
                    <a14:imgLayer r:embed="rId6">
                      <a14:imgEffect>
                        <a14:backgroundRemoval t="59709" b="70085" l="5158" r="20510"/>
                      </a14:imgEffect>
                    </a14:imgLayer>
                  </a14:imgProps>
                </a:ext>
                <a:ext uri="{28A0092B-C50C-407E-A947-70E740481C1C}">
                  <a14:useLocalDpi xmlns:a14="http://schemas.microsoft.com/office/drawing/2010/main" val="0"/>
                </a:ext>
              </a:extLst>
            </a:blip>
            <a:srcRect l="5142" t="60000" r="80129" b="30388"/>
            <a:stretch/>
          </p:blipFill>
          <p:spPr>
            <a:xfrm>
              <a:off x="3019646" y="3046171"/>
              <a:ext cx="2647507" cy="1727848"/>
            </a:xfrm>
            <a:prstGeom prst="rect">
              <a:avLst/>
            </a:prstGeom>
          </p:spPr>
        </p:pic>
        <p:pic>
          <p:nvPicPr>
            <p:cNvPr id="13" name="Picture 12"/>
            <p:cNvPicPr>
              <a:picLocks noChangeAspect="1"/>
            </p:cNvPicPr>
            <p:nvPr/>
          </p:nvPicPr>
          <p:blipFill rotWithShape="1">
            <a:blip r:embed="rId23">
              <a:extLst>
                <a:ext uri="{BEBA8EAE-BF5A-486C-A8C5-ECC9F3942E4B}">
                  <a14:imgProps xmlns:a14="http://schemas.microsoft.com/office/drawing/2010/main">
                    <a14:imgLayer r:embed="rId18">
                      <a14:imgEffect>
                        <a14:backgroundRemoval t="57949" b="77436" l="61900" r="83100"/>
                      </a14:imgEffect>
                    </a14:imgLayer>
                  </a14:imgProps>
                </a:ext>
                <a:ext uri="{28A0092B-C50C-407E-A947-70E740481C1C}">
                  <a14:useLocalDpi xmlns:a14="http://schemas.microsoft.com/office/drawing/2010/main" val="0"/>
                </a:ext>
              </a:extLst>
            </a:blip>
            <a:srcRect l="61206" t="62946" r="17268" b="22791"/>
            <a:stretch/>
          </p:blipFill>
          <p:spPr>
            <a:xfrm>
              <a:off x="5218350" y="3553032"/>
              <a:ext cx="1596399" cy="825105"/>
            </a:xfrm>
            <a:prstGeom prst="rect">
              <a:avLst/>
            </a:prstGeom>
          </p:spPr>
        </p:pic>
        <p:pic>
          <p:nvPicPr>
            <p:cNvPr id="14" name="Picture 13"/>
            <p:cNvPicPr>
              <a:picLocks noChangeAspect="1"/>
            </p:cNvPicPr>
            <p:nvPr/>
          </p:nvPicPr>
          <p:blipFill rotWithShape="1">
            <a:blip r:embed="rId24">
              <a:extLst>
                <a:ext uri="{BEBA8EAE-BF5A-486C-A8C5-ECC9F3942E4B}">
                  <a14:imgProps xmlns:a14="http://schemas.microsoft.com/office/drawing/2010/main">
                    <a14:imgLayer r:embed="rId18">
                      <a14:imgEffect>
                        <a14:backgroundRemoval t="40000" b="55769" l="50300" r="68800"/>
                      </a14:imgEffect>
                    </a14:imgLayer>
                  </a14:imgProps>
                </a:ext>
                <a:ext uri="{28A0092B-C50C-407E-A947-70E740481C1C}">
                  <a14:useLocalDpi xmlns:a14="http://schemas.microsoft.com/office/drawing/2010/main" val="0"/>
                </a:ext>
              </a:extLst>
            </a:blip>
            <a:srcRect l="50444" t="40310" r="30208" b="43721"/>
            <a:stretch/>
          </p:blipFill>
          <p:spPr>
            <a:xfrm>
              <a:off x="2052084" y="3369498"/>
              <a:ext cx="1488039" cy="957926"/>
            </a:xfrm>
            <a:prstGeom prst="rect">
              <a:avLst/>
            </a:prstGeom>
          </p:spPr>
        </p:pic>
        <p:pic>
          <p:nvPicPr>
            <p:cNvPr id="15" name="Picture 14"/>
            <p:cNvPicPr>
              <a:picLocks noChangeAspect="1"/>
            </p:cNvPicPr>
            <p:nvPr/>
          </p:nvPicPr>
          <p:blipFill rotWithShape="1">
            <a:blip r:embed="rId25">
              <a:extLst>
                <a:ext uri="{BEBA8EAE-BF5A-486C-A8C5-ECC9F3942E4B}">
                  <a14:imgProps xmlns:a14="http://schemas.microsoft.com/office/drawing/2010/main">
                    <a14:imgLayer r:embed="rId18">
                      <a14:imgEffect>
                        <a14:backgroundRemoval t="13077" b="44872" l="23100" r="43700">
                          <a14:foregroundMark x1="32000" y1="18974" x2="31900" y2="39359"/>
                        </a14:backgroundRemoval>
                      </a14:imgEffect>
                    </a14:imgLayer>
                  </a14:imgProps>
                </a:ext>
                <a:ext uri="{28A0092B-C50C-407E-A947-70E740481C1C}">
                  <a14:useLocalDpi xmlns:a14="http://schemas.microsoft.com/office/drawing/2010/main" val="0"/>
                </a:ext>
              </a:extLst>
            </a:blip>
            <a:srcRect l="23166" t="13220" r="56323" b="55379"/>
            <a:stretch/>
          </p:blipFill>
          <p:spPr>
            <a:xfrm>
              <a:off x="3481197" y="4210194"/>
              <a:ext cx="1571157" cy="1264616"/>
            </a:xfrm>
            <a:prstGeom prst="rect">
              <a:avLst/>
            </a:prstGeom>
          </p:spPr>
        </p:pic>
        <p:pic>
          <p:nvPicPr>
            <p:cNvPr id="16" name="Picture 15"/>
            <p:cNvPicPr>
              <a:picLocks noChangeAspect="1"/>
            </p:cNvPicPr>
            <p:nvPr/>
          </p:nvPicPr>
          <p:blipFill rotWithShape="1">
            <a:blip r:embed="rId26" cstate="print">
              <a:extLst>
                <a:ext uri="{BEBA8EAE-BF5A-486C-A8C5-ECC9F3942E4B}">
                  <a14:imgProps xmlns:a14="http://schemas.microsoft.com/office/drawing/2010/main">
                    <a14:imgLayer r:embed="rId27">
                      <a14:imgEffect>
                        <a14:backgroundRemoval t="8699" b="36721" l="50500" r="86143">
                          <a14:foregroundMark x1="60816" y1="17090" x2="59045" y2="23557"/>
                          <a14:foregroundMark x1="79215" y1="17629" x2="76366" y2="20631"/>
                          <a14:foregroundMark x1="66744" y1="27252" x2="69977" y2="30947"/>
                          <a14:foregroundMark x1="58276" y1="12317" x2="56967" y2="12471"/>
                          <a14:foregroundMark x1="79369" y1="12163" x2="80754" y2="12856"/>
                        </a14:backgroundRemoval>
                      </a14:imgEffect>
                    </a14:imgLayer>
                  </a14:imgProps>
                </a:ext>
                <a:ext uri="{28A0092B-C50C-407E-A947-70E740481C1C}">
                  <a14:useLocalDpi xmlns:a14="http://schemas.microsoft.com/office/drawing/2010/main" val="0"/>
                </a:ext>
              </a:extLst>
            </a:blip>
            <a:srcRect l="50328" t="9144" r="12655" b="63684"/>
            <a:stretch/>
          </p:blipFill>
          <p:spPr>
            <a:xfrm>
              <a:off x="3519494" y="3291799"/>
              <a:ext cx="1479940" cy="1086338"/>
            </a:xfrm>
            <a:prstGeom prst="rect">
              <a:avLst/>
            </a:prstGeom>
          </p:spPr>
        </p:pic>
      </p:grpSp>
      <p:sp>
        <p:nvSpPr>
          <p:cNvPr id="45" name="TextBox 44"/>
          <p:cNvSpPr txBox="1"/>
          <p:nvPr/>
        </p:nvSpPr>
        <p:spPr>
          <a:xfrm>
            <a:off x="2839495" y="583929"/>
            <a:ext cx="6381306" cy="1077218"/>
          </a:xfrm>
          <a:prstGeom prst="rect">
            <a:avLst/>
          </a:prstGeom>
          <a:noFill/>
        </p:spPr>
        <p:txBody>
          <a:bodyPr wrap="square" rtlCol="0">
            <a:spAutoFit/>
          </a:bodyPr>
          <a:lstStyle/>
          <a:p>
            <a:pPr algn="ctr"/>
            <a:r>
              <a:rPr lang="en-US" sz="3200" b="1" dirty="0" err="1">
                <a:solidFill>
                  <a:srgbClr val="002060"/>
                </a:solidFill>
                <a:latin typeface="UTM Avo" panose="02040603050506020204" pitchFamily="18" charset="0"/>
              </a:rPr>
              <a:t>Chọn</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phép</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tính</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phù</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hợp</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để</a:t>
            </a:r>
            <a:r>
              <a:rPr lang="en-US" sz="3200" b="1" dirty="0">
                <a:solidFill>
                  <a:srgbClr val="002060"/>
                </a:solidFill>
                <a:latin typeface="UTM Avo" panose="02040603050506020204" pitchFamily="18" charset="0"/>
              </a:rPr>
              <a:t> </a:t>
            </a:r>
          </a:p>
          <a:p>
            <a:pPr algn="ctr"/>
            <a:r>
              <a:rPr lang="en-US" sz="3200" b="1" dirty="0" err="1">
                <a:solidFill>
                  <a:srgbClr val="002060"/>
                </a:solidFill>
                <a:latin typeface="UTM Avo" panose="02040603050506020204" pitchFamily="18" charset="0"/>
              </a:rPr>
              <a:t>biểu</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thức</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có</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kết</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quả</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đúng</a:t>
            </a:r>
            <a:endParaRPr lang="en-US" sz="3200" b="1" dirty="0">
              <a:solidFill>
                <a:srgbClr val="002060"/>
              </a:solidFill>
              <a:latin typeface="UTM Avo" panose="02040603050506020204" pitchFamily="18" charset="0"/>
            </a:endParaRPr>
          </a:p>
        </p:txBody>
      </p:sp>
      <p:sp>
        <p:nvSpPr>
          <p:cNvPr id="47" name="TextBox 46"/>
          <p:cNvSpPr txBox="1"/>
          <p:nvPr/>
        </p:nvSpPr>
        <p:spPr>
          <a:xfrm>
            <a:off x="4202825" y="2403322"/>
            <a:ext cx="1893977" cy="1323439"/>
          </a:xfrm>
          <a:prstGeom prst="rect">
            <a:avLst/>
          </a:prstGeom>
          <a:noFill/>
        </p:spPr>
        <p:txBody>
          <a:bodyPr wrap="square" rtlCol="0">
            <a:spAutoFit/>
          </a:bodyPr>
          <a:lstStyle/>
          <a:p>
            <a:pPr algn="ctr"/>
            <a:r>
              <a:rPr lang="en-US" sz="8000" b="1" dirty="0">
                <a:solidFill>
                  <a:srgbClr val="002060"/>
                </a:solidFill>
                <a:latin typeface="UTM Avo" panose="02040603050506020204" pitchFamily="18" charset="0"/>
              </a:rPr>
              <a:t>…</a:t>
            </a:r>
          </a:p>
        </p:txBody>
      </p:sp>
      <p:pic>
        <p:nvPicPr>
          <p:cNvPr id="2" name="phép nhân đâu rồi các bạn_ chúng ta hãy tìm anh ấy nh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8"/>
          <a:stretch>
            <a:fillRect/>
          </a:stretch>
        </p:blipFill>
        <p:spPr>
          <a:xfrm>
            <a:off x="-639836" y="1803250"/>
            <a:ext cx="487363" cy="487363"/>
          </a:xfrm>
          <a:prstGeom prst="rect">
            <a:avLst/>
          </a:prstGeom>
        </p:spPr>
      </p:pic>
    </p:spTree>
    <p:extLst>
      <p:ext uri="{BB962C8B-B14F-4D97-AF65-F5344CB8AC3E}">
        <p14:creationId xmlns:p14="http://schemas.microsoft.com/office/powerpoint/2010/main" val="1349147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450"/>
                            </p:stCondLst>
                            <p:childTnLst>
                              <p:par>
                                <p:cTn id="13" presetID="53" presetClass="entr" presetSubtype="16" fill="hold" grpId="0" nodeType="after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500" fill="hold"/>
                                        <p:tgtEl>
                                          <p:spTgt spid="46"/>
                                        </p:tgtEl>
                                        <p:attrNameLst>
                                          <p:attrName>ppt_w</p:attrName>
                                        </p:attrNameLst>
                                      </p:cBhvr>
                                      <p:tavLst>
                                        <p:tav tm="0">
                                          <p:val>
                                            <p:fltVal val="0"/>
                                          </p:val>
                                        </p:tav>
                                        <p:tav tm="100000">
                                          <p:val>
                                            <p:strVal val="#ppt_w"/>
                                          </p:val>
                                        </p:tav>
                                      </p:tavLst>
                                    </p:anim>
                                    <p:anim calcmode="lin" valueType="num">
                                      <p:cBhvr>
                                        <p:cTn id="16" dur="500" fill="hold"/>
                                        <p:tgtEl>
                                          <p:spTgt spid="46"/>
                                        </p:tgtEl>
                                        <p:attrNameLst>
                                          <p:attrName>ppt_h</p:attrName>
                                        </p:attrNameLst>
                                      </p:cBhvr>
                                      <p:tavLst>
                                        <p:tav tm="0">
                                          <p:val>
                                            <p:fltVal val="0"/>
                                          </p:val>
                                        </p:tav>
                                        <p:tav tm="100000">
                                          <p:val>
                                            <p:strVal val="#ppt_h"/>
                                          </p:val>
                                        </p:tav>
                                      </p:tavLst>
                                    </p:anim>
                                    <p:animEffect transition="in" filter="fade">
                                      <p:cBhvr>
                                        <p:cTn id="17" dur="500"/>
                                        <p:tgtEl>
                                          <p:spTgt spid="4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47"/>
                                        </p:tgtEl>
                                        <p:attrNameLst>
                                          <p:attrName>style.visibility</p:attrName>
                                        </p:attrNameLst>
                                      </p:cBhvr>
                                      <p:to>
                                        <p:strVal val="visible"/>
                                      </p:to>
                                    </p:set>
                                    <p:anim calcmode="lin" valueType="num">
                                      <p:cBhvr>
                                        <p:cTn id="20" dur="500" fill="hold"/>
                                        <p:tgtEl>
                                          <p:spTgt spid="47"/>
                                        </p:tgtEl>
                                        <p:attrNameLst>
                                          <p:attrName>ppt_w</p:attrName>
                                        </p:attrNameLst>
                                      </p:cBhvr>
                                      <p:tavLst>
                                        <p:tav tm="0">
                                          <p:val>
                                            <p:fltVal val="0"/>
                                          </p:val>
                                        </p:tav>
                                        <p:tav tm="100000">
                                          <p:val>
                                            <p:strVal val="#ppt_w"/>
                                          </p:val>
                                        </p:tav>
                                      </p:tavLst>
                                    </p:anim>
                                    <p:anim calcmode="lin" valueType="num">
                                      <p:cBhvr>
                                        <p:cTn id="21" dur="500" fill="hold"/>
                                        <p:tgtEl>
                                          <p:spTgt spid="47"/>
                                        </p:tgtEl>
                                        <p:attrNameLst>
                                          <p:attrName>ppt_h</p:attrName>
                                        </p:attrNameLst>
                                      </p:cBhvr>
                                      <p:tavLst>
                                        <p:tav tm="0">
                                          <p:val>
                                            <p:fltVal val="0"/>
                                          </p:val>
                                        </p:tav>
                                        <p:tav tm="100000">
                                          <p:val>
                                            <p:strVal val="#ppt_h"/>
                                          </p:val>
                                        </p:tav>
                                      </p:tavLst>
                                    </p:anim>
                                    <p:animEffect transition="in" filter="fade">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46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bldLst>
      <p:bldP spid="46" grpId="0"/>
      <p:bldP spid="45"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1728FD27-A6D4-477B-BA31-F6CB4D05AD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图片 16">
            <a:extLst>
              <a:ext uri="{FF2B5EF4-FFF2-40B4-BE49-F238E27FC236}">
                <a16:creationId xmlns="" xmlns:a16="http://schemas.microsoft.com/office/drawing/2014/main" id="{3F1E8021-A200-4249-BD7E-1AF85AF3D266}"/>
              </a:ext>
            </a:extLst>
          </p:cNvPr>
          <p:cNvPicPr>
            <a:picLocks noChangeAspect="1"/>
          </p:cNvPicPr>
          <p:nvPr/>
        </p:nvPicPr>
        <p:blipFill rotWithShape="1">
          <a:blip r:embed="rId4">
            <a:extLst>
              <a:ext uri="{28A0092B-C50C-407E-A947-70E740481C1C}">
                <a14:useLocalDpi xmlns:a14="http://schemas.microsoft.com/office/drawing/2010/main" val="0"/>
              </a:ext>
            </a:extLst>
          </a:blip>
          <a:srcRect l="63121" t="290" r="3721" b="39496"/>
          <a:stretch/>
        </p:blipFill>
        <p:spPr>
          <a:xfrm>
            <a:off x="6779376" y="-96293"/>
            <a:ext cx="5558542" cy="3619709"/>
          </a:xfrm>
          <a:prstGeom prst="rect">
            <a:avLst/>
          </a:prstGeom>
        </p:spPr>
      </p:pic>
      <p:sp>
        <p:nvSpPr>
          <p:cNvPr id="11" name="矩形 10">
            <a:extLst>
              <a:ext uri="{FF2B5EF4-FFF2-40B4-BE49-F238E27FC236}">
                <a16:creationId xmlns="" xmlns:a16="http://schemas.microsoft.com/office/drawing/2014/main" id="{DBFD2769-D875-4FCC-AFA4-CDE2DA2154FE}"/>
              </a:ext>
            </a:extLst>
          </p:cNvPr>
          <p:cNvSpPr/>
          <p:nvPr/>
        </p:nvSpPr>
        <p:spPr>
          <a:xfrm>
            <a:off x="9531297" y="2396971"/>
            <a:ext cx="269585" cy="3105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a:extLst>
              <a:ext uri="{FF2B5EF4-FFF2-40B4-BE49-F238E27FC236}">
                <a16:creationId xmlns="" xmlns:a16="http://schemas.microsoft.com/office/drawing/2014/main" id="{5D349C36-4E2B-4F7D-9E02-E47CDFF779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821" r="66565"/>
          <a:stretch/>
        </p:blipFill>
        <p:spPr>
          <a:xfrm>
            <a:off x="-859557" y="2330988"/>
            <a:ext cx="4847047" cy="4792003"/>
          </a:xfrm>
          <a:prstGeom prst="rect">
            <a:avLst/>
          </a:prstGeom>
        </p:spPr>
      </p:pic>
      <p:pic>
        <p:nvPicPr>
          <p:cNvPr id="21" name="图片 20">
            <a:extLst>
              <a:ext uri="{FF2B5EF4-FFF2-40B4-BE49-F238E27FC236}">
                <a16:creationId xmlns="" xmlns:a16="http://schemas.microsoft.com/office/drawing/2014/main" id="{2F16F3FC-F880-482B-97B3-EA8445CFD293}"/>
              </a:ext>
            </a:extLst>
          </p:cNvPr>
          <p:cNvPicPr>
            <a:picLocks noChangeAspect="1"/>
          </p:cNvPicPr>
          <p:nvPr/>
        </p:nvPicPr>
        <p:blipFill rotWithShape="1">
          <a:blip r:embed="rId4">
            <a:extLst>
              <a:ext uri="{28A0092B-C50C-407E-A947-70E740481C1C}">
                <a14:useLocalDpi xmlns:a14="http://schemas.microsoft.com/office/drawing/2010/main" val="0"/>
              </a:ext>
            </a:extLst>
          </a:blip>
          <a:srcRect l="79109" t="32510" r="3721" b="39496"/>
          <a:stretch/>
        </p:blipFill>
        <p:spPr>
          <a:xfrm>
            <a:off x="0" y="-96293"/>
            <a:ext cx="5372000" cy="3140742"/>
          </a:xfrm>
          <a:prstGeom prst="rect">
            <a:avLst/>
          </a:prstGeom>
        </p:spPr>
      </p:pic>
      <p:pic>
        <p:nvPicPr>
          <p:cNvPr id="18" name="图片 14">
            <a:extLst>
              <a:ext uri="{FF2B5EF4-FFF2-40B4-BE49-F238E27FC236}">
                <a16:creationId xmlns="" xmlns:a16="http://schemas.microsoft.com/office/drawing/2014/main" id="{5D349C36-4E2B-4F7D-9E02-E47CDFF77928}"/>
              </a:ext>
            </a:extLst>
          </p:cNvPr>
          <p:cNvPicPr>
            <a:picLocks noChangeAspect="1"/>
          </p:cNvPicPr>
          <p:nvPr/>
        </p:nvPicPr>
        <p:blipFill rotWithShape="1">
          <a:blip r:embed="rId4">
            <a:extLst>
              <a:ext uri="{28A0092B-C50C-407E-A947-70E740481C1C}">
                <a14:useLocalDpi xmlns:a14="http://schemas.microsoft.com/office/drawing/2010/main" val="0"/>
              </a:ext>
            </a:extLst>
          </a:blip>
          <a:srcRect l="33122" t="67402" r="33313"/>
          <a:stretch/>
        </p:blipFill>
        <p:spPr>
          <a:xfrm>
            <a:off x="2493752" y="4320466"/>
            <a:ext cx="7016436" cy="2443503"/>
          </a:xfrm>
          <a:prstGeom prst="rect">
            <a:avLst/>
          </a:prstGeom>
        </p:spPr>
      </p:pic>
      <p:pic>
        <p:nvPicPr>
          <p:cNvPr id="19" name="图片 18">
            <a:extLst>
              <a:ext uri="{FF2B5EF4-FFF2-40B4-BE49-F238E27FC236}">
                <a16:creationId xmlns="" xmlns:a16="http://schemas.microsoft.com/office/drawing/2014/main" id="{4555CBF9-4844-4B32-80B6-E61860ADC8CA}"/>
              </a:ext>
            </a:extLst>
          </p:cNvPr>
          <p:cNvPicPr>
            <a:picLocks noChangeAspect="1"/>
          </p:cNvPicPr>
          <p:nvPr/>
        </p:nvPicPr>
        <p:blipFill rotWithShape="1">
          <a:blip r:embed="rId4">
            <a:extLst>
              <a:ext uri="{28A0092B-C50C-407E-A947-70E740481C1C}">
                <a14:useLocalDpi xmlns:a14="http://schemas.microsoft.com/office/drawing/2010/main" val="0"/>
              </a:ext>
            </a:extLst>
          </a:blip>
          <a:srcRect l="85729" t="49594" r="-101" b="-33"/>
          <a:stretch/>
        </p:blipFill>
        <p:spPr>
          <a:xfrm>
            <a:off x="8548577" y="2279563"/>
            <a:ext cx="3637905" cy="4578438"/>
          </a:xfrm>
          <a:prstGeom prst="rect">
            <a:avLst/>
          </a:prstGeom>
        </p:spPr>
      </p:pic>
      <p:grpSp>
        <p:nvGrpSpPr>
          <p:cNvPr id="5" name="Group 4"/>
          <p:cNvGrpSpPr/>
          <p:nvPr/>
        </p:nvGrpSpPr>
        <p:grpSpPr>
          <a:xfrm>
            <a:off x="1442588" y="402252"/>
            <a:ext cx="9098258" cy="3638773"/>
            <a:chOff x="929716" y="1421514"/>
            <a:chExt cx="9098258" cy="3638773"/>
          </a:xfrm>
        </p:grpSpPr>
        <p:sp>
          <p:nvSpPr>
            <p:cNvPr id="16" name="TextBox 15"/>
            <p:cNvSpPr txBox="1"/>
            <p:nvPr/>
          </p:nvSpPr>
          <p:spPr>
            <a:xfrm>
              <a:off x="929716" y="1421514"/>
              <a:ext cx="9098258" cy="3631763"/>
            </a:xfrm>
            <a:prstGeom prst="rect">
              <a:avLst/>
            </a:prstGeom>
            <a:noFill/>
          </p:spPr>
          <p:txBody>
            <a:bodyPr wrap="square" rtlCol="0">
              <a:spAutoFit/>
            </a:bodyPr>
            <a:lstStyle/>
            <a:p>
              <a:pPr algn="ctr"/>
              <a:r>
                <a:rPr lang="en-US" sz="11500" dirty="0" err="1">
                  <a:latin typeface="UTM Flamenco" panose="02040603050506020204" pitchFamily="18" charset="0"/>
                </a:rPr>
                <a:t>Nhân</a:t>
              </a:r>
              <a:r>
                <a:rPr lang="en-US" sz="11500" dirty="0">
                  <a:latin typeface="UTM Flamenco" panose="02040603050506020204" pitchFamily="18" charset="0"/>
                </a:rPr>
                <a:t> </a:t>
              </a:r>
              <a:r>
                <a:rPr lang="en-US" sz="11500" dirty="0" err="1">
                  <a:latin typeface="UTM Flamenco" panose="02040603050506020204" pitchFamily="18" charset="0"/>
                </a:rPr>
                <a:t>với</a:t>
              </a:r>
              <a:r>
                <a:rPr lang="en-US" sz="11500" dirty="0">
                  <a:latin typeface="UTM Flamenco" panose="02040603050506020204" pitchFamily="18" charset="0"/>
                </a:rPr>
                <a:t> </a:t>
              </a:r>
              <a:r>
                <a:rPr lang="en-US" sz="11500" dirty="0" err="1">
                  <a:latin typeface="UTM Flamenco" panose="02040603050506020204" pitchFamily="18" charset="0"/>
                </a:rPr>
                <a:t>số</a:t>
              </a:r>
              <a:endParaRPr lang="en-US" sz="11500" dirty="0">
                <a:latin typeface="UTM Flamenco" panose="02040603050506020204" pitchFamily="18" charset="0"/>
              </a:endParaRPr>
            </a:p>
            <a:p>
              <a:pPr algn="ctr"/>
              <a:r>
                <a:rPr lang="en-US" sz="11500" dirty="0" err="1">
                  <a:latin typeface="UTM Flamenco" panose="02040603050506020204" pitchFamily="18" charset="0"/>
                </a:rPr>
                <a:t>có</a:t>
              </a:r>
              <a:r>
                <a:rPr lang="en-US" sz="11500" dirty="0">
                  <a:latin typeface="UTM Flamenco" panose="02040603050506020204" pitchFamily="18" charset="0"/>
                </a:rPr>
                <a:t> </a:t>
              </a:r>
              <a:r>
                <a:rPr lang="en-US" sz="11500" dirty="0" err="1">
                  <a:latin typeface="UTM Flamenco" panose="02040603050506020204" pitchFamily="18" charset="0"/>
                </a:rPr>
                <a:t>một</a:t>
              </a:r>
              <a:r>
                <a:rPr lang="en-US" sz="11500" dirty="0">
                  <a:latin typeface="UTM Flamenco" panose="02040603050506020204" pitchFamily="18" charset="0"/>
                </a:rPr>
                <a:t> </a:t>
              </a:r>
              <a:r>
                <a:rPr lang="en-US" sz="11500" dirty="0" err="1">
                  <a:latin typeface="UTM Flamenco" panose="02040603050506020204" pitchFamily="18" charset="0"/>
                </a:rPr>
                <a:t>chữ</a:t>
              </a:r>
              <a:r>
                <a:rPr lang="en-US" sz="11500" dirty="0">
                  <a:latin typeface="UTM Flamenco" panose="02040603050506020204" pitchFamily="18" charset="0"/>
                </a:rPr>
                <a:t> </a:t>
              </a:r>
              <a:r>
                <a:rPr lang="en-US" sz="11500" dirty="0" err="1">
                  <a:latin typeface="UTM Flamenco" panose="02040603050506020204" pitchFamily="18" charset="0"/>
                </a:rPr>
                <a:t>số</a:t>
              </a:r>
              <a:endParaRPr lang="en-US" sz="11500" dirty="0">
                <a:latin typeface="UTM Flamenco" panose="02040603050506020204" pitchFamily="18" charset="0"/>
              </a:endParaRPr>
            </a:p>
          </p:txBody>
        </p:sp>
        <p:sp>
          <p:nvSpPr>
            <p:cNvPr id="20" name="TextBox 19"/>
            <p:cNvSpPr txBox="1"/>
            <p:nvPr/>
          </p:nvSpPr>
          <p:spPr>
            <a:xfrm>
              <a:off x="1423056" y="1428524"/>
              <a:ext cx="8298631" cy="3631763"/>
            </a:xfrm>
            <a:prstGeom prst="rect">
              <a:avLst/>
            </a:prstGeom>
            <a:noFill/>
          </p:spPr>
          <p:txBody>
            <a:bodyPr wrap="square" rtlCol="0">
              <a:spAutoFit/>
            </a:bodyPr>
            <a:lstStyle/>
            <a:p>
              <a:pPr algn="ctr"/>
              <a:r>
                <a:rPr lang="en-US" sz="11500" dirty="0" err="1">
                  <a:solidFill>
                    <a:srgbClr val="FFC000"/>
                  </a:solidFill>
                  <a:latin typeface="UTM Flamenco" panose="02040603050506020204" pitchFamily="18" charset="0"/>
                </a:rPr>
                <a:t>Nhân</a:t>
              </a:r>
              <a:r>
                <a:rPr lang="en-US" sz="11500" dirty="0">
                  <a:solidFill>
                    <a:srgbClr val="FFC000"/>
                  </a:solidFill>
                  <a:latin typeface="UTM Flamenco" panose="02040603050506020204" pitchFamily="18" charset="0"/>
                </a:rPr>
                <a:t> </a:t>
              </a:r>
              <a:r>
                <a:rPr lang="en-US" sz="11500" dirty="0" err="1">
                  <a:solidFill>
                    <a:srgbClr val="FFC000"/>
                  </a:solidFill>
                  <a:latin typeface="UTM Flamenco" panose="02040603050506020204" pitchFamily="18" charset="0"/>
                </a:rPr>
                <a:t>với</a:t>
              </a:r>
              <a:r>
                <a:rPr lang="en-US" sz="11500" dirty="0">
                  <a:solidFill>
                    <a:srgbClr val="FFC000"/>
                  </a:solidFill>
                  <a:latin typeface="UTM Flamenco" panose="02040603050506020204" pitchFamily="18" charset="0"/>
                </a:rPr>
                <a:t> </a:t>
              </a:r>
              <a:r>
                <a:rPr lang="en-US" sz="11500" dirty="0" err="1">
                  <a:solidFill>
                    <a:srgbClr val="FFC000"/>
                  </a:solidFill>
                  <a:latin typeface="UTM Flamenco" panose="02040603050506020204" pitchFamily="18" charset="0"/>
                </a:rPr>
                <a:t>số</a:t>
              </a:r>
              <a:endParaRPr lang="en-US" sz="11500" dirty="0">
                <a:solidFill>
                  <a:srgbClr val="FFC000"/>
                </a:solidFill>
                <a:latin typeface="UTM Flamenco" panose="02040603050506020204" pitchFamily="18" charset="0"/>
              </a:endParaRPr>
            </a:p>
            <a:p>
              <a:pPr algn="ctr"/>
              <a:r>
                <a:rPr lang="en-US" sz="11500" dirty="0" err="1">
                  <a:solidFill>
                    <a:srgbClr val="FFC000"/>
                  </a:solidFill>
                  <a:latin typeface="UTM Flamenco" panose="02040603050506020204" pitchFamily="18" charset="0"/>
                </a:rPr>
                <a:t>có</a:t>
              </a:r>
              <a:r>
                <a:rPr lang="en-US" sz="11500" dirty="0">
                  <a:solidFill>
                    <a:srgbClr val="FFC000"/>
                  </a:solidFill>
                  <a:latin typeface="UTM Flamenco" panose="02040603050506020204" pitchFamily="18" charset="0"/>
                </a:rPr>
                <a:t> </a:t>
              </a:r>
              <a:r>
                <a:rPr lang="en-US" sz="11500" dirty="0" err="1">
                  <a:solidFill>
                    <a:srgbClr val="FFC000"/>
                  </a:solidFill>
                  <a:latin typeface="UTM Flamenco" panose="02040603050506020204" pitchFamily="18" charset="0"/>
                </a:rPr>
                <a:t>một</a:t>
              </a:r>
              <a:r>
                <a:rPr lang="en-US" sz="11500" dirty="0">
                  <a:solidFill>
                    <a:srgbClr val="FFC000"/>
                  </a:solidFill>
                  <a:latin typeface="UTM Flamenco" panose="02040603050506020204" pitchFamily="18" charset="0"/>
                </a:rPr>
                <a:t> </a:t>
              </a:r>
              <a:r>
                <a:rPr lang="en-US" sz="11500" dirty="0" err="1">
                  <a:solidFill>
                    <a:srgbClr val="FFC000"/>
                  </a:solidFill>
                  <a:latin typeface="UTM Flamenco" panose="02040603050506020204" pitchFamily="18" charset="0"/>
                </a:rPr>
                <a:t>chữ</a:t>
              </a:r>
              <a:r>
                <a:rPr lang="en-US" sz="11500" dirty="0">
                  <a:solidFill>
                    <a:srgbClr val="FFC000"/>
                  </a:solidFill>
                  <a:latin typeface="UTM Flamenco" panose="02040603050506020204" pitchFamily="18" charset="0"/>
                </a:rPr>
                <a:t> </a:t>
              </a:r>
              <a:r>
                <a:rPr lang="en-US" sz="11500" dirty="0" err="1">
                  <a:solidFill>
                    <a:srgbClr val="FFC000"/>
                  </a:solidFill>
                  <a:latin typeface="UTM Flamenco" panose="02040603050506020204" pitchFamily="18" charset="0"/>
                </a:rPr>
                <a:t>số</a:t>
              </a:r>
              <a:endParaRPr lang="en-US" sz="11500" dirty="0">
                <a:solidFill>
                  <a:srgbClr val="FFC000"/>
                </a:solidFill>
                <a:latin typeface="UTM Flamenco" panose="02040603050506020204" pitchFamily="18" charset="0"/>
              </a:endParaRPr>
            </a:p>
          </p:txBody>
        </p:sp>
      </p:grpSp>
      <p:sp>
        <p:nvSpPr>
          <p:cNvPr id="2" name="TextBox 1">
            <a:extLst>
              <a:ext uri="{FF2B5EF4-FFF2-40B4-BE49-F238E27FC236}">
                <a16:creationId xmlns="" xmlns:a16="http://schemas.microsoft.com/office/drawing/2014/main" id="{B1E1F54B-D09B-4F42-A0DD-1189C15FEC64}"/>
              </a:ext>
            </a:extLst>
          </p:cNvPr>
          <p:cNvSpPr txBox="1"/>
          <p:nvPr/>
        </p:nvSpPr>
        <p:spPr>
          <a:xfrm>
            <a:off x="8076" y="6488668"/>
            <a:ext cx="825867" cy="369332"/>
          </a:xfrm>
          <a:prstGeom prst="rect">
            <a:avLst/>
          </a:prstGeom>
          <a:noFill/>
        </p:spPr>
        <p:txBody>
          <a:bodyPr wrap="none" rtlCol="0">
            <a:spAutoFit/>
          </a:bodyPr>
          <a:lstStyle/>
          <a:p>
            <a:r>
              <a:rPr lang="en-US" b="1">
                <a:solidFill>
                  <a:schemeClr val="accent5">
                    <a:lumMod val="60000"/>
                    <a:lumOff val="40000"/>
                  </a:schemeClr>
                </a:solidFill>
                <a:latin typeface="UVN Chim Bien Nhe" panose="0209050604050A020404" pitchFamily="18" charset="0"/>
              </a:rPr>
              <a:t>KTUTS</a:t>
            </a:r>
          </a:p>
        </p:txBody>
      </p:sp>
      <p:sp>
        <p:nvSpPr>
          <p:cNvPr id="13" name="TextBox 12">
            <a:extLst>
              <a:ext uri="{FF2B5EF4-FFF2-40B4-BE49-F238E27FC236}">
                <a16:creationId xmlns="" xmlns:a16="http://schemas.microsoft.com/office/drawing/2014/main" id="{3C78F560-0A35-4325-855E-346422688893}"/>
              </a:ext>
            </a:extLst>
          </p:cNvPr>
          <p:cNvSpPr txBox="1"/>
          <p:nvPr/>
        </p:nvSpPr>
        <p:spPr>
          <a:xfrm>
            <a:off x="0" y="-1"/>
            <a:ext cx="825867" cy="369332"/>
          </a:xfrm>
          <a:prstGeom prst="rect">
            <a:avLst/>
          </a:prstGeom>
          <a:noFill/>
        </p:spPr>
        <p:txBody>
          <a:bodyPr wrap="none" rtlCol="0">
            <a:spAutoFit/>
          </a:bodyPr>
          <a:lstStyle/>
          <a:p>
            <a:r>
              <a:rPr lang="en-US" b="1">
                <a:solidFill>
                  <a:schemeClr val="accent5">
                    <a:lumMod val="60000"/>
                    <a:lumOff val="40000"/>
                  </a:schemeClr>
                </a:solidFill>
                <a:latin typeface="UVN Chim Bien Nhe" panose="0209050604050A020404" pitchFamily="18" charset="0"/>
              </a:rPr>
              <a:t>KTUTS</a:t>
            </a:r>
          </a:p>
        </p:txBody>
      </p:sp>
    </p:spTree>
    <p:extLst>
      <p:ext uri="{BB962C8B-B14F-4D97-AF65-F5344CB8AC3E}">
        <p14:creationId xmlns:p14="http://schemas.microsoft.com/office/powerpoint/2010/main" val="2705079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1+#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par>
                          <p:cTn id="19" fill="hold">
                            <p:stCondLst>
                              <p:cond delay="2000"/>
                            </p:stCondLst>
                            <p:childTnLst>
                              <p:par>
                                <p:cTn id="20" presetID="2" presetClass="entr" presetSubtype="6"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1+#ppt_w/2"/>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par>
                          <p:cTn id="24" fill="hold">
                            <p:stCondLst>
                              <p:cond delay="2500"/>
                            </p:stCondLst>
                            <p:childTnLst>
                              <p:par>
                                <p:cTn id="25" presetID="53" presetClass="entr" presetSubtype="16"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par>
                          <p:cTn id="30" fill="hold">
                            <p:stCondLst>
                              <p:cond delay="3000"/>
                            </p:stCondLst>
                            <p:childTnLst>
                              <p:par>
                                <p:cTn id="31" presetID="50" presetClass="entr" presetSubtype="0" decel="10000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1000" fill="hold"/>
                                        <p:tgtEl>
                                          <p:spTgt spid="5"/>
                                        </p:tgtEl>
                                        <p:attrNameLst>
                                          <p:attrName>ppt_w</p:attrName>
                                        </p:attrNameLst>
                                      </p:cBhvr>
                                      <p:tavLst>
                                        <p:tav tm="0">
                                          <p:val>
                                            <p:strVal val="#ppt_w+.3"/>
                                          </p:val>
                                        </p:tav>
                                        <p:tav tm="100000">
                                          <p:val>
                                            <p:strVal val="#ppt_w"/>
                                          </p:val>
                                        </p:tav>
                                      </p:tavLst>
                                    </p:anim>
                                    <p:anim calcmode="lin" valueType="num">
                                      <p:cBhvr>
                                        <p:cTn id="34" dur="1000" fill="hold"/>
                                        <p:tgtEl>
                                          <p:spTgt spid="5"/>
                                        </p:tgtEl>
                                        <p:attrNameLst>
                                          <p:attrName>ppt_h</p:attrName>
                                        </p:attrNameLst>
                                      </p:cBhvr>
                                      <p:tavLst>
                                        <p:tav tm="0">
                                          <p:val>
                                            <p:strVal val="#ppt_h"/>
                                          </p:val>
                                        </p:tav>
                                        <p:tav tm="100000">
                                          <p:val>
                                            <p:strVal val="#ppt_h"/>
                                          </p:val>
                                        </p:tav>
                                      </p:tavLst>
                                    </p:anim>
                                    <p:animEffect transition="in" filter="fade">
                                      <p:cBhvr>
                                        <p:cTn id="3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1728FD27-A6D4-477B-BA31-F6CB4D05AD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2" name="图片 41">
            <a:extLst>
              <a:ext uri="{FF2B5EF4-FFF2-40B4-BE49-F238E27FC236}">
                <a16:creationId xmlns="" xmlns:a16="http://schemas.microsoft.com/office/drawing/2014/main" id="{D7CB9F13-B01C-4F8C-A36C-826D92F06A1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264" t="290" r="3721" b="39496"/>
          <a:stretch/>
        </p:blipFill>
        <p:spPr>
          <a:xfrm>
            <a:off x="79050" y="-107733"/>
            <a:ext cx="2707330" cy="3244900"/>
          </a:xfrm>
          <a:prstGeom prst="rect">
            <a:avLst/>
          </a:prstGeom>
        </p:spPr>
      </p:pic>
      <p:sp>
        <p:nvSpPr>
          <p:cNvPr id="2" name="椭圆 1">
            <a:extLst>
              <a:ext uri="{FF2B5EF4-FFF2-40B4-BE49-F238E27FC236}">
                <a16:creationId xmlns="" xmlns:a16="http://schemas.microsoft.com/office/drawing/2014/main" id="{AF6997AD-42F2-4962-870D-C66A0D9AC79C}"/>
              </a:ext>
            </a:extLst>
          </p:cNvPr>
          <p:cNvSpPr/>
          <p:nvPr/>
        </p:nvSpPr>
        <p:spPr>
          <a:xfrm>
            <a:off x="9667783" y="4385569"/>
            <a:ext cx="887667" cy="110083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 xmlns:a16="http://schemas.microsoft.com/office/drawing/2014/main" id="{95DC2F98-5F79-4171-9790-DF21FA94752A}"/>
              </a:ext>
            </a:extLst>
          </p:cNvPr>
          <p:cNvSpPr/>
          <p:nvPr/>
        </p:nvSpPr>
        <p:spPr>
          <a:xfrm>
            <a:off x="9375177" y="4923244"/>
            <a:ext cx="887667" cy="110083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Group 13"/>
          <p:cNvGrpSpPr/>
          <p:nvPr/>
        </p:nvGrpSpPr>
        <p:grpSpPr>
          <a:xfrm>
            <a:off x="540925" y="2012319"/>
            <a:ext cx="11813626" cy="2269156"/>
            <a:chOff x="2458629" y="1752680"/>
            <a:chExt cx="9669703" cy="2269156"/>
          </a:xfrm>
        </p:grpSpPr>
        <p:sp>
          <p:nvSpPr>
            <p:cNvPr id="15" name="TextBox 14"/>
            <p:cNvSpPr txBox="1"/>
            <p:nvPr/>
          </p:nvSpPr>
          <p:spPr>
            <a:xfrm>
              <a:off x="2458629" y="1805845"/>
              <a:ext cx="9593857" cy="2215991"/>
            </a:xfrm>
            <a:prstGeom prst="rect">
              <a:avLst/>
            </a:prstGeom>
            <a:noFill/>
          </p:spPr>
          <p:txBody>
            <a:bodyPr wrap="square" rtlCol="0">
              <a:spAutoFit/>
            </a:bodyPr>
            <a:lstStyle/>
            <a:p>
              <a:r>
                <a:rPr lang="en-US" sz="13800" b="1" dirty="0" err="1">
                  <a:latin typeface="UTM Magnesium" panose="02040603050506020204" pitchFamily="18" charset="0"/>
                </a:rPr>
                <a:t>Khám</a:t>
              </a:r>
              <a:r>
                <a:rPr lang="en-US" sz="13800" b="1" dirty="0">
                  <a:latin typeface="UTM Magnesium" panose="02040603050506020204" pitchFamily="18" charset="0"/>
                </a:rPr>
                <a:t> </a:t>
              </a:r>
              <a:r>
                <a:rPr lang="en-US" sz="13800" b="1" dirty="0" err="1">
                  <a:latin typeface="UTM Magnesium" panose="02040603050506020204" pitchFamily="18" charset="0"/>
                </a:rPr>
                <a:t>phá</a:t>
              </a:r>
              <a:endParaRPr lang="en-US" sz="13800" b="1" dirty="0">
                <a:latin typeface="UTM Magnesium" panose="02040603050506020204" pitchFamily="18" charset="0"/>
              </a:endParaRPr>
            </a:p>
          </p:txBody>
        </p:sp>
        <p:sp>
          <p:nvSpPr>
            <p:cNvPr id="16" name="TextBox 15"/>
            <p:cNvSpPr txBox="1"/>
            <p:nvPr/>
          </p:nvSpPr>
          <p:spPr>
            <a:xfrm>
              <a:off x="2534475" y="1752680"/>
              <a:ext cx="9593857" cy="2215991"/>
            </a:xfrm>
            <a:prstGeom prst="rect">
              <a:avLst/>
            </a:prstGeom>
            <a:noFill/>
          </p:spPr>
          <p:txBody>
            <a:bodyPr wrap="square" rtlCol="0">
              <a:spAutoFit/>
            </a:bodyPr>
            <a:lstStyle/>
            <a:p>
              <a:r>
                <a:rPr lang="en-US" sz="13800" b="1" dirty="0" err="1">
                  <a:solidFill>
                    <a:srgbClr val="F6A9A9"/>
                  </a:solidFill>
                  <a:latin typeface="UTM Magnesium" panose="02040603050506020204" pitchFamily="18" charset="0"/>
                </a:rPr>
                <a:t>Khám</a:t>
              </a:r>
              <a:r>
                <a:rPr lang="en-US" sz="13800" b="1" dirty="0">
                  <a:solidFill>
                    <a:srgbClr val="F6A9A9"/>
                  </a:solidFill>
                  <a:latin typeface="UTM Magnesium" panose="02040603050506020204" pitchFamily="18" charset="0"/>
                </a:rPr>
                <a:t> </a:t>
              </a:r>
              <a:r>
                <a:rPr lang="en-US" sz="13800" b="1" dirty="0" err="1">
                  <a:solidFill>
                    <a:srgbClr val="F6A9A9"/>
                  </a:solidFill>
                  <a:latin typeface="UTM Magnesium" panose="02040603050506020204" pitchFamily="18" charset="0"/>
                </a:rPr>
                <a:t>phá</a:t>
              </a:r>
              <a:endParaRPr lang="en-US" sz="13800" b="1" dirty="0">
                <a:solidFill>
                  <a:srgbClr val="F6A9A9"/>
                </a:solidFill>
                <a:latin typeface="UTM Magnesium" panose="02040603050506020204" pitchFamily="18" charset="0"/>
              </a:endParaRPr>
            </a:p>
          </p:txBody>
        </p:sp>
      </p:grpSp>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8426" b="80093" l="2200" r="96100">
                        <a14:foregroundMark x1="40300" y1="29352" x2="41200" y2="42685"/>
                        <a14:foregroundMark x1="62400" y1="29722" x2="60900" y2="45833"/>
                        <a14:foregroundMark x1="58100" y1="33148" x2="60800" y2="38056"/>
                        <a14:foregroundMark x1="65300" y1="38704" x2="66300" y2="34074"/>
                        <a14:foregroundMark x1="77300" y1="59352" x2="65800" y2="70000"/>
                        <a14:foregroundMark x1="26400" y1="62870" x2="34100" y2="68611"/>
                        <a14:foregroundMark x1="28100" y1="56204" x2="40800" y2="65648"/>
                      </a14:backgroundRemoval>
                    </a14:imgEffect>
                  </a14:imgLayer>
                </a14:imgProps>
              </a:ext>
              <a:ext uri="{28A0092B-C50C-407E-A947-70E740481C1C}">
                <a14:useLocalDpi xmlns:a14="http://schemas.microsoft.com/office/drawing/2010/main" val="0"/>
              </a:ext>
            </a:extLst>
          </a:blip>
          <a:srcRect t="7530" b="17897"/>
          <a:stretch/>
        </p:blipFill>
        <p:spPr>
          <a:xfrm>
            <a:off x="9153760" y="4177381"/>
            <a:ext cx="3427682" cy="2760639"/>
          </a:xfrm>
          <a:prstGeom prst="rect">
            <a:avLst/>
          </a:prstGeom>
        </p:spPr>
      </p:pic>
      <p:pic>
        <p:nvPicPr>
          <p:cNvPr id="9" name="Picture 8"/>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352" b="75093" l="2600" r="95200">
                        <a14:foregroundMark x1="27400" y1="28333" x2="27200" y2="39907"/>
                        <a14:foregroundMark x1="20600" y1="28333" x2="22900" y2="38241"/>
                        <a14:foregroundMark x1="19500" y1="39630" x2="26600" y2="44074"/>
                        <a14:foregroundMark x1="44000" y1="27963" x2="41600" y2="37315"/>
                        <a14:foregroundMark x1="61200" y1="28148" x2="61400" y2="36481"/>
                        <a14:foregroundMark x1="52400" y1="45185" x2="66800" y2="44444"/>
                        <a14:foregroundMark x1="53200" y1="49722" x2="61200" y2="50000"/>
                        <a14:foregroundMark x1="64900" y1="26759" x2="69300" y2="31111"/>
                        <a14:foregroundMark x1="67300" y1="34444" x2="64800" y2="36667"/>
                        <a14:foregroundMark x1="78800" y1="63333" x2="75800" y2="68796"/>
                        <a14:foregroundMark x1="78000" y1="61759" x2="82200" y2="69074"/>
                        <a14:foregroundMark x1="81800" y1="58796" x2="69900" y2="66111"/>
                      </a14:backgroundRemoval>
                    </a14:imgEffect>
                  </a14:imgLayer>
                </a14:imgProps>
              </a:ext>
              <a:ext uri="{28A0092B-C50C-407E-A947-70E740481C1C}">
                <a14:useLocalDpi xmlns:a14="http://schemas.microsoft.com/office/drawing/2010/main" val="0"/>
              </a:ext>
            </a:extLst>
          </a:blip>
          <a:srcRect t="9529" b="23338"/>
          <a:stretch/>
        </p:blipFill>
        <p:spPr>
          <a:xfrm>
            <a:off x="-467253" y="4267091"/>
            <a:ext cx="3626596" cy="2629366"/>
          </a:xfrm>
          <a:prstGeom prst="rect">
            <a:avLst/>
          </a:prstGeom>
        </p:spPr>
      </p:pic>
      <p:pic>
        <p:nvPicPr>
          <p:cNvPr id="39" name="图片 20">
            <a:extLst>
              <a:ext uri="{FF2B5EF4-FFF2-40B4-BE49-F238E27FC236}">
                <a16:creationId xmlns="" xmlns:a16="http://schemas.microsoft.com/office/drawing/2014/main" id="{2F16F3FC-F880-482B-97B3-EA8445CFD293}"/>
              </a:ext>
            </a:extLst>
          </p:cNvPr>
          <p:cNvPicPr>
            <a:picLocks noChangeAspect="1"/>
          </p:cNvPicPr>
          <p:nvPr/>
        </p:nvPicPr>
        <p:blipFill rotWithShape="1">
          <a:blip r:embed="rId4">
            <a:extLst>
              <a:ext uri="{28A0092B-C50C-407E-A947-70E740481C1C}">
                <a14:useLocalDpi xmlns:a14="http://schemas.microsoft.com/office/drawing/2010/main" val="0"/>
              </a:ext>
            </a:extLst>
          </a:blip>
          <a:srcRect l="79109" t="32510" r="3721" b="39496"/>
          <a:stretch/>
        </p:blipFill>
        <p:spPr>
          <a:xfrm flipH="1">
            <a:off x="7684163" y="101778"/>
            <a:ext cx="4341590" cy="2538313"/>
          </a:xfrm>
          <a:prstGeom prst="rect">
            <a:avLst/>
          </a:prstGeom>
        </p:spPr>
      </p:pic>
      <p:pic>
        <p:nvPicPr>
          <p:cNvPr id="45" name="Picture 44"/>
          <p:cNvPicPr>
            <a:picLocks noChangeAspect="1"/>
          </p:cNvPicPr>
          <p:nvPr/>
        </p:nvPicPr>
        <p:blipFill rotWithShape="1">
          <a:blip r:embed="rId9">
            <a:extLst>
              <a:ext uri="{BEBA8EAE-BF5A-486C-A8C5-ECC9F3942E4B}">
                <a14:imgProps xmlns:a14="http://schemas.microsoft.com/office/drawing/2010/main">
                  <a14:imgLayer r:embed="rId10">
                    <a14:imgEffect>
                      <a14:backgroundRemoval t="1667" b="26481" l="10000" r="36800"/>
                    </a14:imgEffect>
                  </a14:imgLayer>
                </a14:imgProps>
              </a:ext>
              <a:ext uri="{28A0092B-C50C-407E-A947-70E740481C1C}">
                <a14:useLocalDpi xmlns:a14="http://schemas.microsoft.com/office/drawing/2010/main" val="0"/>
              </a:ext>
            </a:extLst>
          </a:blip>
          <a:srcRect l="9535" t="879" r="62335" b="73230"/>
          <a:stretch/>
        </p:blipFill>
        <p:spPr>
          <a:xfrm flipH="1">
            <a:off x="2869554" y="4676169"/>
            <a:ext cx="1786270" cy="1775637"/>
          </a:xfrm>
          <a:prstGeom prst="rect">
            <a:avLst/>
          </a:prstGeom>
        </p:spPr>
      </p:pic>
      <p:pic>
        <p:nvPicPr>
          <p:cNvPr id="47" name="Picture 46"/>
          <p:cNvPicPr>
            <a:picLocks noChangeAspect="1"/>
          </p:cNvPicPr>
          <p:nvPr/>
        </p:nvPicPr>
        <p:blipFill rotWithShape="1">
          <a:blip r:embed="rId11">
            <a:extLst>
              <a:ext uri="{BEBA8EAE-BF5A-486C-A8C5-ECC9F3942E4B}">
                <a14:imgProps xmlns:a14="http://schemas.microsoft.com/office/drawing/2010/main">
                  <a14:imgLayer r:embed="rId12">
                    <a14:imgEffect>
                      <a14:backgroundRemoval t="63704" b="92407" l="65000" r="96300">
                        <a14:foregroundMark x1="78000" y1="68241" x2="86200" y2="68981"/>
                        <a14:foregroundMark x1="77700" y1="84444" x2="82200" y2="83981"/>
                      </a14:backgroundRemoval>
                    </a14:imgEffect>
                  </a14:imgLayer>
                </a14:imgProps>
              </a:ext>
              <a:ext uri="{28A0092B-C50C-407E-A947-70E740481C1C}">
                <a14:useLocalDpi xmlns:a14="http://schemas.microsoft.com/office/drawing/2010/main" val="0"/>
              </a:ext>
            </a:extLst>
          </a:blip>
          <a:srcRect l="64643" t="63713" r="2036" b="8070"/>
          <a:stretch/>
        </p:blipFill>
        <p:spPr>
          <a:xfrm>
            <a:off x="7474204" y="4652410"/>
            <a:ext cx="2115879" cy="1935126"/>
          </a:xfrm>
          <a:prstGeom prst="rect">
            <a:avLst/>
          </a:prstGeom>
        </p:spPr>
      </p:pic>
      <p:pic>
        <p:nvPicPr>
          <p:cNvPr id="48" name="Picture 47"/>
          <p:cNvPicPr>
            <a:picLocks noChangeAspect="1"/>
          </p:cNvPicPr>
          <p:nvPr/>
        </p:nvPicPr>
        <p:blipFill rotWithShape="1">
          <a:blip r:embed="rId13">
            <a:extLst>
              <a:ext uri="{BEBA8EAE-BF5A-486C-A8C5-ECC9F3942E4B}">
                <a14:imgProps xmlns:a14="http://schemas.microsoft.com/office/drawing/2010/main">
                  <a14:imgLayer r:embed="rId12">
                    <a14:imgEffect>
                      <a14:backgroundRemoval t="37593" b="62222" l="64000" r="99200"/>
                    </a14:imgEffect>
                  </a14:imgLayer>
                </a14:imgProps>
              </a:ext>
              <a:ext uri="{28A0092B-C50C-407E-A947-70E740481C1C}">
                <a14:useLocalDpi xmlns:a14="http://schemas.microsoft.com/office/drawing/2010/main" val="0"/>
              </a:ext>
            </a:extLst>
          </a:blip>
          <a:srcRect l="64754" t="37925" r="418" b="37734"/>
          <a:stretch/>
        </p:blipFill>
        <p:spPr>
          <a:xfrm>
            <a:off x="5104943" y="4889154"/>
            <a:ext cx="2211573" cy="1669311"/>
          </a:xfrm>
          <a:prstGeom prst="rect">
            <a:avLst/>
          </a:prstGeom>
        </p:spPr>
      </p:pic>
      <p:pic>
        <p:nvPicPr>
          <p:cNvPr id="53" name="Picture 52"/>
          <p:cNvPicPr>
            <a:picLocks noChangeAspect="1"/>
          </p:cNvPicPr>
          <p:nvPr/>
        </p:nvPicPr>
        <p:blipFill rotWithShape="1">
          <a:blip r:embed="rId14">
            <a:extLst>
              <a:ext uri="{BEBA8EAE-BF5A-486C-A8C5-ECC9F3942E4B}">
                <a14:imgProps xmlns:a14="http://schemas.microsoft.com/office/drawing/2010/main">
                  <a14:imgLayer r:embed="rId10">
                    <a14:imgEffect>
                      <a14:backgroundRemoval t="28056" b="49444" l="64700" r="97700">
                        <a14:foregroundMark x1="79100" y1="40741" x2="82800" y2="43426"/>
                      </a14:backgroundRemoval>
                    </a14:imgEffect>
                  </a14:imgLayer>
                </a14:imgProps>
              </a:ext>
              <a:ext uri="{28A0092B-C50C-407E-A947-70E740481C1C}">
                <a14:useLocalDpi xmlns:a14="http://schemas.microsoft.com/office/drawing/2010/main" val="0"/>
              </a:ext>
            </a:extLst>
          </a:blip>
          <a:srcRect l="65182" t="28372" r="2502" b="51318"/>
          <a:stretch/>
        </p:blipFill>
        <p:spPr>
          <a:xfrm rot="20697432">
            <a:off x="4746852" y="238154"/>
            <a:ext cx="2927755" cy="1987233"/>
          </a:xfrm>
          <a:prstGeom prst="rect">
            <a:avLst/>
          </a:prstGeom>
        </p:spPr>
      </p:pic>
      <p:pic>
        <p:nvPicPr>
          <p:cNvPr id="30" name="Picture 29"/>
          <p:cNvPicPr>
            <a:picLocks noChangeAspect="1"/>
          </p:cNvPicPr>
          <p:nvPr/>
        </p:nvPicPr>
        <p:blipFill rotWithShape="1">
          <a:blip r:embed="rId15">
            <a:extLst>
              <a:ext uri="{BEBA8EAE-BF5A-486C-A8C5-ECC9F3942E4B}">
                <a14:imgProps xmlns:a14="http://schemas.microsoft.com/office/drawing/2010/main">
                  <a14:imgLayer r:embed="rId10">
                    <a14:imgEffect>
                      <a14:backgroundRemoval t="1852" b="24444" l="39200" r="51500"/>
                    </a14:imgEffect>
                  </a14:imgLayer>
                </a14:imgProps>
              </a:ext>
              <a:ext uri="{28A0092B-C50C-407E-A947-70E740481C1C}">
                <a14:useLocalDpi xmlns:a14="http://schemas.microsoft.com/office/drawing/2010/main" val="0"/>
              </a:ext>
            </a:extLst>
          </a:blip>
          <a:srcRect l="37848" t="675" r="48117" b="74684"/>
          <a:stretch/>
        </p:blipFill>
        <p:spPr>
          <a:xfrm>
            <a:off x="4097583" y="84614"/>
            <a:ext cx="760509" cy="1442004"/>
          </a:xfrm>
          <a:prstGeom prst="rect">
            <a:avLst/>
          </a:prstGeom>
        </p:spPr>
      </p:pic>
      <p:pic>
        <p:nvPicPr>
          <p:cNvPr id="31" name="Picture 30"/>
          <p:cNvPicPr>
            <a:picLocks noChangeAspect="1"/>
          </p:cNvPicPr>
          <p:nvPr/>
        </p:nvPicPr>
        <p:blipFill rotWithShape="1">
          <a:blip r:embed="rId16">
            <a:extLst>
              <a:ext uri="{BEBA8EAE-BF5A-486C-A8C5-ECC9F3942E4B}">
                <a14:imgProps xmlns:a14="http://schemas.microsoft.com/office/drawing/2010/main">
                  <a14:imgLayer r:embed="rId10">
                    <a14:imgEffect>
                      <a14:backgroundRemoval t="2870" b="27407" l="75100" r="97300">
                        <a14:foregroundMark x1="84100" y1="11852" x2="85300" y2="12963"/>
                        <a14:foregroundMark x1="78400" y1="25370" x2="77100" y2="26389"/>
                      </a14:backgroundRemoval>
                    </a14:imgEffect>
                  </a14:imgLayer>
                </a14:imgProps>
              </a:ext>
              <a:ext uri="{28A0092B-C50C-407E-A947-70E740481C1C}">
                <a14:useLocalDpi xmlns:a14="http://schemas.microsoft.com/office/drawing/2010/main" val="0"/>
              </a:ext>
            </a:extLst>
          </a:blip>
          <a:srcRect l="73392" b="70970"/>
          <a:stretch/>
        </p:blipFill>
        <p:spPr>
          <a:xfrm>
            <a:off x="7250721" y="472922"/>
            <a:ext cx="1351568" cy="1592562"/>
          </a:xfrm>
          <a:prstGeom prst="rect">
            <a:avLst/>
          </a:prstGeom>
        </p:spPr>
      </p:pic>
      <p:sp>
        <p:nvSpPr>
          <p:cNvPr id="18" name="TextBox 17">
            <a:extLst>
              <a:ext uri="{FF2B5EF4-FFF2-40B4-BE49-F238E27FC236}">
                <a16:creationId xmlns="" xmlns:a16="http://schemas.microsoft.com/office/drawing/2014/main" id="{BD87AC21-3CCB-4C86-937E-08C0573F7737}"/>
              </a:ext>
            </a:extLst>
          </p:cNvPr>
          <p:cNvSpPr txBox="1"/>
          <p:nvPr/>
        </p:nvSpPr>
        <p:spPr>
          <a:xfrm>
            <a:off x="8076" y="6488668"/>
            <a:ext cx="825867" cy="369332"/>
          </a:xfrm>
          <a:prstGeom prst="rect">
            <a:avLst/>
          </a:prstGeom>
          <a:noFill/>
        </p:spPr>
        <p:txBody>
          <a:bodyPr wrap="none" rtlCol="0">
            <a:spAutoFit/>
          </a:bodyPr>
          <a:lstStyle/>
          <a:p>
            <a:r>
              <a:rPr lang="en-US" b="1">
                <a:solidFill>
                  <a:schemeClr val="accent5">
                    <a:lumMod val="60000"/>
                    <a:lumOff val="40000"/>
                  </a:schemeClr>
                </a:solidFill>
                <a:latin typeface="UVN Chim Bien Nhe" panose="0209050604050A020404" pitchFamily="18" charset="0"/>
              </a:rPr>
              <a:t>KTUTS</a:t>
            </a:r>
          </a:p>
        </p:txBody>
      </p:sp>
      <p:sp>
        <p:nvSpPr>
          <p:cNvPr id="19" name="TextBox 18">
            <a:extLst>
              <a:ext uri="{FF2B5EF4-FFF2-40B4-BE49-F238E27FC236}">
                <a16:creationId xmlns="" xmlns:a16="http://schemas.microsoft.com/office/drawing/2014/main" id="{8D947091-3509-4F9D-9FDC-F6CB6D39617D}"/>
              </a:ext>
            </a:extLst>
          </p:cNvPr>
          <p:cNvSpPr txBox="1"/>
          <p:nvPr/>
        </p:nvSpPr>
        <p:spPr>
          <a:xfrm>
            <a:off x="11401077" y="63321"/>
            <a:ext cx="825867" cy="369332"/>
          </a:xfrm>
          <a:prstGeom prst="rect">
            <a:avLst/>
          </a:prstGeom>
          <a:noFill/>
        </p:spPr>
        <p:txBody>
          <a:bodyPr wrap="none" rtlCol="0">
            <a:spAutoFit/>
          </a:bodyPr>
          <a:lstStyle/>
          <a:p>
            <a:r>
              <a:rPr lang="en-US" b="1">
                <a:solidFill>
                  <a:schemeClr val="accent5">
                    <a:lumMod val="60000"/>
                    <a:lumOff val="40000"/>
                  </a:schemeClr>
                </a:solidFill>
                <a:latin typeface="UVN Chim Bien Nhe" panose="0209050604050A020404" pitchFamily="18" charset="0"/>
              </a:rPr>
              <a:t>KTUTS</a:t>
            </a:r>
          </a:p>
        </p:txBody>
      </p:sp>
    </p:spTree>
    <p:extLst>
      <p:ext uri="{BB962C8B-B14F-4D97-AF65-F5344CB8AC3E}">
        <p14:creationId xmlns:p14="http://schemas.microsoft.com/office/powerpoint/2010/main" val="1134150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anim calcmode="lin" valueType="num">
                                      <p:cBhvr>
                                        <p:cTn id="13" dur="2000" fill="hold"/>
                                        <p:tgtEl>
                                          <p:spTgt spid="9"/>
                                        </p:tgtEl>
                                        <p:attrNameLst>
                                          <p:attrName>ppt_w</p:attrName>
                                        </p:attrNameLst>
                                      </p:cBhvr>
                                      <p:tavLst>
                                        <p:tav tm="0" fmla="#ppt_w*sin(2.5*pi*$)">
                                          <p:val>
                                            <p:fltVal val="0"/>
                                          </p:val>
                                        </p:tav>
                                        <p:tav tm="100000">
                                          <p:val>
                                            <p:fltVal val="1"/>
                                          </p:val>
                                        </p:tav>
                                      </p:tavLst>
                                    </p:anim>
                                    <p:anim calcmode="lin" valueType="num">
                                      <p:cBhvr>
                                        <p:cTn id="14" dur="2000" fill="hold"/>
                                        <p:tgtEl>
                                          <p:spTgt spid="9"/>
                                        </p:tgtEl>
                                        <p:attrNameLst>
                                          <p:attrName>ppt_h</p:attrName>
                                        </p:attrNameLst>
                                      </p:cBhvr>
                                      <p:tavLst>
                                        <p:tav tm="0">
                                          <p:val>
                                            <p:strVal val="#ppt_h"/>
                                          </p:val>
                                        </p:tav>
                                        <p:tav tm="100000">
                                          <p:val>
                                            <p:strVal val="#ppt_h"/>
                                          </p:val>
                                        </p:tav>
                                      </p:tavLst>
                                    </p:anim>
                                  </p:childTnLst>
                                </p:cTn>
                              </p:par>
                            </p:childTnLst>
                          </p:cTn>
                        </p:par>
                        <p:par>
                          <p:cTn id="15" fill="hold">
                            <p:stCondLst>
                              <p:cond delay="2000"/>
                            </p:stCondLst>
                            <p:childTnLst>
                              <p:par>
                                <p:cTn id="16" presetID="2" presetClass="entr" presetSubtype="12" fill="hold" nodeType="afterEffect">
                                  <p:stCondLst>
                                    <p:cond delay="0"/>
                                  </p:stCondLst>
                                  <p:childTnLst>
                                    <p:set>
                                      <p:cBhvr>
                                        <p:cTn id="17" dur="1" fill="hold">
                                          <p:stCondLst>
                                            <p:cond delay="0"/>
                                          </p:stCondLst>
                                        </p:cTn>
                                        <p:tgtEl>
                                          <p:spTgt spid="45"/>
                                        </p:tgtEl>
                                        <p:attrNameLst>
                                          <p:attrName>style.visibility</p:attrName>
                                        </p:attrNameLst>
                                      </p:cBhvr>
                                      <p:to>
                                        <p:strVal val="visible"/>
                                      </p:to>
                                    </p:set>
                                    <p:anim calcmode="lin" valueType="num">
                                      <p:cBhvr additive="base">
                                        <p:cTn id="18" dur="500" fill="hold"/>
                                        <p:tgtEl>
                                          <p:spTgt spid="45"/>
                                        </p:tgtEl>
                                        <p:attrNameLst>
                                          <p:attrName>ppt_x</p:attrName>
                                        </p:attrNameLst>
                                      </p:cBhvr>
                                      <p:tavLst>
                                        <p:tav tm="0">
                                          <p:val>
                                            <p:strVal val="0-#ppt_w/2"/>
                                          </p:val>
                                        </p:tav>
                                        <p:tav tm="100000">
                                          <p:val>
                                            <p:strVal val="#ppt_x"/>
                                          </p:val>
                                        </p:tav>
                                      </p:tavLst>
                                    </p:anim>
                                    <p:anim calcmode="lin" valueType="num">
                                      <p:cBhvr additive="base">
                                        <p:cTn id="19" dur="500" fill="hold"/>
                                        <p:tgtEl>
                                          <p:spTgt spid="45"/>
                                        </p:tgtEl>
                                        <p:attrNameLst>
                                          <p:attrName>ppt_y</p:attrName>
                                        </p:attrNameLst>
                                      </p:cBhvr>
                                      <p:tavLst>
                                        <p:tav tm="0">
                                          <p:val>
                                            <p:strVal val="1+#ppt_h/2"/>
                                          </p:val>
                                        </p:tav>
                                        <p:tav tm="100000">
                                          <p:val>
                                            <p:strVal val="#ppt_y"/>
                                          </p:val>
                                        </p:tav>
                                      </p:tavLst>
                                    </p:anim>
                                  </p:childTnLst>
                                </p:cTn>
                              </p:par>
                              <p:par>
                                <p:cTn id="20" presetID="2" presetClass="entr" presetSubtype="6" fill="hold" nodeType="withEffect">
                                  <p:stCondLst>
                                    <p:cond delay="0"/>
                                  </p:stCondLst>
                                  <p:childTnLst>
                                    <p:set>
                                      <p:cBhvr>
                                        <p:cTn id="21" dur="1" fill="hold">
                                          <p:stCondLst>
                                            <p:cond delay="0"/>
                                          </p:stCondLst>
                                        </p:cTn>
                                        <p:tgtEl>
                                          <p:spTgt spid="48"/>
                                        </p:tgtEl>
                                        <p:attrNameLst>
                                          <p:attrName>style.visibility</p:attrName>
                                        </p:attrNameLst>
                                      </p:cBhvr>
                                      <p:to>
                                        <p:strVal val="visible"/>
                                      </p:to>
                                    </p:set>
                                    <p:anim calcmode="lin" valueType="num">
                                      <p:cBhvr additive="base">
                                        <p:cTn id="22" dur="500" fill="hold"/>
                                        <p:tgtEl>
                                          <p:spTgt spid="48"/>
                                        </p:tgtEl>
                                        <p:attrNameLst>
                                          <p:attrName>ppt_x</p:attrName>
                                        </p:attrNameLst>
                                      </p:cBhvr>
                                      <p:tavLst>
                                        <p:tav tm="0">
                                          <p:val>
                                            <p:strVal val="1+#ppt_w/2"/>
                                          </p:val>
                                        </p:tav>
                                        <p:tav tm="100000">
                                          <p:val>
                                            <p:strVal val="#ppt_x"/>
                                          </p:val>
                                        </p:tav>
                                      </p:tavLst>
                                    </p:anim>
                                    <p:anim calcmode="lin" valueType="num">
                                      <p:cBhvr additive="base">
                                        <p:cTn id="23" dur="500" fill="hold"/>
                                        <p:tgtEl>
                                          <p:spTgt spid="48"/>
                                        </p:tgtEl>
                                        <p:attrNameLst>
                                          <p:attrName>ppt_y</p:attrName>
                                        </p:attrNameLst>
                                      </p:cBhvr>
                                      <p:tavLst>
                                        <p:tav tm="0">
                                          <p:val>
                                            <p:strVal val="1+#ppt_h/2"/>
                                          </p:val>
                                        </p:tav>
                                        <p:tav tm="100000">
                                          <p:val>
                                            <p:strVal val="#ppt_y"/>
                                          </p:val>
                                        </p:tav>
                                      </p:tavLst>
                                    </p:anim>
                                  </p:childTnLst>
                                </p:cTn>
                              </p:par>
                              <p:par>
                                <p:cTn id="24" presetID="2" presetClass="entr" presetSubtype="6"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 calcmode="lin" valueType="num">
                                      <p:cBhvr additive="base">
                                        <p:cTn id="26" dur="500" fill="hold"/>
                                        <p:tgtEl>
                                          <p:spTgt spid="47"/>
                                        </p:tgtEl>
                                        <p:attrNameLst>
                                          <p:attrName>ppt_x</p:attrName>
                                        </p:attrNameLst>
                                      </p:cBhvr>
                                      <p:tavLst>
                                        <p:tav tm="0">
                                          <p:val>
                                            <p:strVal val="1+#ppt_w/2"/>
                                          </p:val>
                                        </p:tav>
                                        <p:tav tm="100000">
                                          <p:val>
                                            <p:strVal val="#ppt_x"/>
                                          </p:val>
                                        </p:tav>
                                      </p:tavLst>
                                    </p:anim>
                                    <p:anim calcmode="lin" valueType="num">
                                      <p:cBhvr additive="base">
                                        <p:cTn id="27" dur="500" fill="hold"/>
                                        <p:tgtEl>
                                          <p:spTgt spid="47"/>
                                        </p:tgtEl>
                                        <p:attrNameLst>
                                          <p:attrName>ppt_y</p:attrName>
                                        </p:attrNameLst>
                                      </p:cBhvr>
                                      <p:tavLst>
                                        <p:tav tm="0">
                                          <p:val>
                                            <p:strVal val="1+#ppt_h/2"/>
                                          </p:val>
                                        </p:tav>
                                        <p:tav tm="100000">
                                          <p:val>
                                            <p:strVal val="#ppt_y"/>
                                          </p:val>
                                        </p:tav>
                                      </p:tavLst>
                                    </p:anim>
                                  </p:childTnLst>
                                </p:cTn>
                              </p:par>
                              <p:par>
                                <p:cTn id="28" presetID="2" presetClass="entr" presetSubtype="3" fill="hold" nodeType="withEffect">
                                  <p:stCondLst>
                                    <p:cond delay="0"/>
                                  </p:stCondLst>
                                  <p:childTnLst>
                                    <p:set>
                                      <p:cBhvr>
                                        <p:cTn id="29" dur="1" fill="hold">
                                          <p:stCondLst>
                                            <p:cond delay="0"/>
                                          </p:stCondLst>
                                        </p:cTn>
                                        <p:tgtEl>
                                          <p:spTgt spid="53"/>
                                        </p:tgtEl>
                                        <p:attrNameLst>
                                          <p:attrName>style.visibility</p:attrName>
                                        </p:attrNameLst>
                                      </p:cBhvr>
                                      <p:to>
                                        <p:strVal val="visible"/>
                                      </p:to>
                                    </p:set>
                                    <p:anim calcmode="lin" valueType="num">
                                      <p:cBhvr additive="base">
                                        <p:cTn id="30" dur="500" fill="hold"/>
                                        <p:tgtEl>
                                          <p:spTgt spid="53"/>
                                        </p:tgtEl>
                                        <p:attrNameLst>
                                          <p:attrName>ppt_x</p:attrName>
                                        </p:attrNameLst>
                                      </p:cBhvr>
                                      <p:tavLst>
                                        <p:tav tm="0">
                                          <p:val>
                                            <p:strVal val="1+#ppt_w/2"/>
                                          </p:val>
                                        </p:tav>
                                        <p:tav tm="100000">
                                          <p:val>
                                            <p:strVal val="#ppt_x"/>
                                          </p:val>
                                        </p:tav>
                                      </p:tavLst>
                                    </p:anim>
                                    <p:anim calcmode="lin" valueType="num">
                                      <p:cBhvr additive="base">
                                        <p:cTn id="31" dur="500" fill="hold"/>
                                        <p:tgtEl>
                                          <p:spTgt spid="53"/>
                                        </p:tgtEl>
                                        <p:attrNameLst>
                                          <p:attrName>ppt_y</p:attrName>
                                        </p:attrNameLst>
                                      </p:cBhvr>
                                      <p:tavLst>
                                        <p:tav tm="0">
                                          <p:val>
                                            <p:strVal val="0-#ppt_h/2"/>
                                          </p:val>
                                        </p:tav>
                                        <p:tav tm="100000">
                                          <p:val>
                                            <p:strVal val="#ppt_y"/>
                                          </p:val>
                                        </p:tav>
                                      </p:tavLst>
                                    </p:anim>
                                  </p:childTnLst>
                                </p:cTn>
                              </p:par>
                              <p:par>
                                <p:cTn id="32" presetID="2" presetClass="entr" presetSubtype="1"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additive="base">
                                        <p:cTn id="34" dur="500" fill="hold"/>
                                        <p:tgtEl>
                                          <p:spTgt spid="30"/>
                                        </p:tgtEl>
                                        <p:attrNameLst>
                                          <p:attrName>ppt_x</p:attrName>
                                        </p:attrNameLst>
                                      </p:cBhvr>
                                      <p:tavLst>
                                        <p:tav tm="0">
                                          <p:val>
                                            <p:strVal val="#ppt_x"/>
                                          </p:val>
                                        </p:tav>
                                        <p:tav tm="100000">
                                          <p:val>
                                            <p:strVal val="#ppt_x"/>
                                          </p:val>
                                        </p:tav>
                                      </p:tavLst>
                                    </p:anim>
                                    <p:anim calcmode="lin" valueType="num">
                                      <p:cBhvr additive="base">
                                        <p:cTn id="35" dur="500" fill="hold"/>
                                        <p:tgtEl>
                                          <p:spTgt spid="30"/>
                                        </p:tgtEl>
                                        <p:attrNameLst>
                                          <p:attrName>ppt_y</p:attrName>
                                        </p:attrNameLst>
                                      </p:cBhvr>
                                      <p:tavLst>
                                        <p:tav tm="0">
                                          <p:val>
                                            <p:strVal val="0-#ppt_h/2"/>
                                          </p:val>
                                        </p:tav>
                                        <p:tav tm="100000">
                                          <p:val>
                                            <p:strVal val="#ppt_y"/>
                                          </p:val>
                                        </p:tav>
                                      </p:tavLst>
                                    </p:anim>
                                  </p:childTnLst>
                                </p:cTn>
                              </p:par>
                              <p:par>
                                <p:cTn id="36" presetID="2" presetClass="entr" presetSubtype="1"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additive="base">
                                        <p:cTn id="38" dur="500" fill="hold"/>
                                        <p:tgtEl>
                                          <p:spTgt spid="31"/>
                                        </p:tgtEl>
                                        <p:attrNameLst>
                                          <p:attrName>ppt_x</p:attrName>
                                        </p:attrNameLst>
                                      </p:cBhvr>
                                      <p:tavLst>
                                        <p:tav tm="0">
                                          <p:val>
                                            <p:strVal val="#ppt_x"/>
                                          </p:val>
                                        </p:tav>
                                        <p:tav tm="100000">
                                          <p:val>
                                            <p:strVal val="#ppt_x"/>
                                          </p:val>
                                        </p:tav>
                                      </p:tavLst>
                                    </p:anim>
                                    <p:anim calcmode="lin" valueType="num">
                                      <p:cBhvr additive="base">
                                        <p:cTn id="39" dur="500" fill="hold"/>
                                        <p:tgtEl>
                                          <p:spTgt spid="31"/>
                                        </p:tgtEl>
                                        <p:attrNameLst>
                                          <p:attrName>ppt_y</p:attrName>
                                        </p:attrNameLst>
                                      </p:cBhvr>
                                      <p:tavLst>
                                        <p:tav tm="0">
                                          <p:val>
                                            <p:strVal val="0-#ppt_h/2"/>
                                          </p:val>
                                        </p:tav>
                                        <p:tav tm="100000">
                                          <p:val>
                                            <p:strVal val="#ppt_y"/>
                                          </p:val>
                                        </p:tav>
                                      </p:tavLst>
                                    </p:anim>
                                  </p:childTnLst>
                                </p:cTn>
                              </p:par>
                            </p:childTnLst>
                          </p:cTn>
                        </p:par>
                        <p:par>
                          <p:cTn id="40" fill="hold">
                            <p:stCondLst>
                              <p:cond delay="2500"/>
                            </p:stCondLst>
                            <p:childTnLst>
                              <p:par>
                                <p:cTn id="41" presetID="53" presetClass="entr" presetSubtype="16"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FIRST_PUBLISH" val="1"/>
  <p:tag name="ISPRING_PRESENTATION_TITLE" val="126"/>
</p:tagLst>
</file>

<file path=ppt/theme/theme1.xml><?xml version="1.0" encoding="utf-8"?>
<a:theme xmlns:a="http://schemas.openxmlformats.org/drawingml/2006/main" name="千图网海量PPT模板www.58pic.com ​​">
  <a:themeElements>
    <a:clrScheme name="自定义 58">
      <a:dk1>
        <a:sysClr val="windowText" lastClr="000000"/>
      </a:dk1>
      <a:lt1>
        <a:sysClr val="window" lastClr="FFFFFF"/>
      </a:lt1>
      <a:dk2>
        <a:srgbClr val="44546A"/>
      </a:dk2>
      <a:lt2>
        <a:srgbClr val="E7E6E6"/>
      </a:lt2>
      <a:accent1>
        <a:srgbClr val="D76B49"/>
      </a:accent1>
      <a:accent2>
        <a:srgbClr val="D76B49"/>
      </a:accent2>
      <a:accent3>
        <a:srgbClr val="D76B49"/>
      </a:accent3>
      <a:accent4>
        <a:srgbClr val="D76B49"/>
      </a:accent4>
      <a:accent5>
        <a:srgbClr val="D76B49"/>
      </a:accent5>
      <a:accent6>
        <a:srgbClr val="D76B49"/>
      </a:accent6>
      <a:hlink>
        <a:srgbClr val="D76B49"/>
      </a:hlink>
      <a:folHlink>
        <a:srgbClr val="D76B49"/>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939</TotalTime>
  <Words>569</Words>
  <Application>Microsoft Office PowerPoint</Application>
  <PresentationFormat>Widescreen</PresentationFormat>
  <Paragraphs>235</Paragraphs>
  <Slides>27</Slides>
  <Notes>16</Notes>
  <HiddenSlides>0</HiddenSlides>
  <MMClips>11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UTM Avo</vt:lpstr>
      <vt:lpstr>等线</vt:lpstr>
      <vt:lpstr>UTM Flamenco</vt:lpstr>
      <vt:lpstr>UVN Chim Bien Nhe</vt:lpstr>
      <vt:lpstr>Arial</vt:lpstr>
      <vt:lpstr>等线 Light</vt:lpstr>
      <vt:lpstr>UTM Magnesium</vt:lpstr>
      <vt:lpstr>千图网海量PPT模板www.58pic.com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2: Viết giá  trị của biểu thức vào ô trống</vt:lpstr>
      <vt:lpstr>Bài 2: Viết giá  trị của biểu thức vào ô trống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Nhan voi so co mot chu so</dc:title>
  <dc:subject>Toan 4</dc:subject>
  <dc:creator>KTUTS</dc:creator>
  <cp:keywords>VIET BAO</cp:keywords>
  <cp:lastModifiedBy>Admin</cp:lastModifiedBy>
  <cp:revision>116</cp:revision>
  <dcterms:created xsi:type="dcterms:W3CDTF">2018-04-10T04:31:45Z</dcterms:created>
  <dcterms:modified xsi:type="dcterms:W3CDTF">2021-11-07T13:45:53Z</dcterms:modified>
</cp:coreProperties>
</file>