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5" r:id="rId2"/>
    <p:sldMasterId id="2147483697" r:id="rId3"/>
    <p:sldMasterId id="2147483710" r:id="rId4"/>
    <p:sldMasterId id="2147483722" r:id="rId5"/>
    <p:sldMasterId id="2147483734" r:id="rId6"/>
    <p:sldMasterId id="2147483746" r:id="rId7"/>
  </p:sldMasterIdLst>
  <p:notesMasterIdLst>
    <p:notesMasterId r:id="rId33"/>
  </p:notesMasterIdLst>
  <p:sldIdLst>
    <p:sldId id="381" r:id="rId8"/>
    <p:sldId id="356" r:id="rId9"/>
    <p:sldId id="357" r:id="rId10"/>
    <p:sldId id="359" r:id="rId11"/>
    <p:sldId id="361" r:id="rId12"/>
    <p:sldId id="324" r:id="rId13"/>
    <p:sldId id="331" r:id="rId14"/>
    <p:sldId id="383" r:id="rId15"/>
    <p:sldId id="332" r:id="rId16"/>
    <p:sldId id="327" r:id="rId17"/>
    <p:sldId id="289" r:id="rId18"/>
    <p:sldId id="375" r:id="rId19"/>
    <p:sldId id="298" r:id="rId20"/>
    <p:sldId id="384" r:id="rId21"/>
    <p:sldId id="385" r:id="rId22"/>
    <p:sldId id="386" r:id="rId23"/>
    <p:sldId id="387" r:id="rId24"/>
    <p:sldId id="389" r:id="rId25"/>
    <p:sldId id="376" r:id="rId26"/>
    <p:sldId id="391" r:id="rId27"/>
    <p:sldId id="393" r:id="rId28"/>
    <p:sldId id="396" r:id="rId29"/>
    <p:sldId id="398" r:id="rId30"/>
    <p:sldId id="315" r:id="rId31"/>
    <p:sldId id="373" r:id="rId32"/>
  </p:sldIdLst>
  <p:sldSz cx="12192000" cy="6858000"/>
  <p:notesSz cx="6858000" cy="9144000"/>
  <p:defaultTextStyle>
    <a:defPPr>
      <a:defRPr lang="en-US"/>
    </a:defPPr>
    <a:lvl1pPr marL="0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45713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3" autoAdjust="0"/>
    <p:restoredTop sz="94660"/>
  </p:normalViewPr>
  <p:slideViewPr>
    <p:cSldViewPr snapToGrid="0">
      <p:cViewPr>
        <p:scale>
          <a:sx n="60" d="100"/>
          <a:sy n="60" d="100"/>
        </p:scale>
        <p:origin x="-1146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4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29/09/2020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62743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29/09/2020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28970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29/09/2020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30102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64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5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3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21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29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15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47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37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29/09/2020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42158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88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5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15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1" indent="0" algn="ctr">
              <a:buNone/>
              <a:defRPr/>
            </a:lvl2pPr>
            <a:lvl3pPr marL="914264" indent="0" algn="ctr">
              <a:buNone/>
              <a:defRPr/>
            </a:lvl3pPr>
            <a:lvl4pPr marL="1371396" indent="0" algn="ctr">
              <a:buNone/>
              <a:defRPr/>
            </a:lvl4pPr>
            <a:lvl5pPr marL="1828528" indent="0" algn="ctr">
              <a:buNone/>
              <a:defRPr/>
            </a:lvl5pPr>
            <a:lvl6pPr marL="2285662" indent="0" algn="ctr">
              <a:buNone/>
              <a:defRPr/>
            </a:lvl6pPr>
            <a:lvl7pPr marL="2742790" indent="0" algn="ctr">
              <a:buNone/>
              <a:defRPr/>
            </a:lvl7pPr>
            <a:lvl8pPr marL="3199920" indent="0" algn="ctr">
              <a:buNone/>
              <a:defRPr/>
            </a:lvl8pPr>
            <a:lvl9pPr marL="365705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6940ED-4DBA-41E9-82D2-ED7147DE912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68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498900-AFC5-4249-BEC9-47C89CA01E9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431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1" indent="0">
              <a:buNone/>
              <a:defRPr sz="1900"/>
            </a:lvl2pPr>
            <a:lvl3pPr marL="914264" indent="0">
              <a:buNone/>
              <a:defRPr sz="1600"/>
            </a:lvl3pPr>
            <a:lvl4pPr marL="1371396" indent="0">
              <a:buNone/>
              <a:defRPr sz="1500"/>
            </a:lvl4pPr>
            <a:lvl5pPr marL="1828528" indent="0">
              <a:buNone/>
              <a:defRPr sz="1500"/>
            </a:lvl5pPr>
            <a:lvl6pPr marL="2285662" indent="0">
              <a:buNone/>
              <a:defRPr sz="1500"/>
            </a:lvl6pPr>
            <a:lvl7pPr marL="2742790" indent="0">
              <a:buNone/>
              <a:defRPr sz="1500"/>
            </a:lvl7pPr>
            <a:lvl8pPr marL="3199920" indent="0">
              <a:buNone/>
              <a:defRPr sz="1500"/>
            </a:lvl8pPr>
            <a:lvl9pPr marL="3657051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EE00C8-2F27-4517-B04F-AD5E5D9155C5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5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0F52BF-7DC6-4C7F-9972-A9DDC9F1A43C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63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DB3F4A-BC2A-4119-BF2D-172086C49C70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1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BCED34D-75C8-4474-B231-B453B1135E5A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37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5C70EC-E5B7-4F1C-BDDF-75B7266FA8AD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6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29/09/2020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828672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4AB11E-2F10-4D7C-B2B6-8DD489C4A7FB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850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200"/>
            </a:lvl2pPr>
            <a:lvl3pPr marL="914264" indent="0">
              <a:buNone/>
              <a:defRPr sz="1100"/>
            </a:lvl3pPr>
            <a:lvl4pPr marL="1371396" indent="0">
              <a:buNone/>
              <a:defRPr sz="900"/>
            </a:lvl4pPr>
            <a:lvl5pPr marL="1828528" indent="0">
              <a:buNone/>
              <a:defRPr sz="900"/>
            </a:lvl5pPr>
            <a:lvl6pPr marL="2285662" indent="0">
              <a:buNone/>
              <a:defRPr sz="900"/>
            </a:lvl6pPr>
            <a:lvl7pPr marL="2742790" indent="0">
              <a:buNone/>
              <a:defRPr sz="900"/>
            </a:lvl7pPr>
            <a:lvl8pPr marL="3199920" indent="0">
              <a:buNone/>
              <a:defRPr sz="900"/>
            </a:lvl8pPr>
            <a:lvl9pPr marL="365705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B6CE63-88A6-4915-9EB1-959BAADEE7A7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28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D8FE39-9C30-426B-B92A-5198E6C1A00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417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3758BE-20C2-4C90-A3BE-B11DE756F17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56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9D849E-514C-4D14-8EEC-47F2ABCC4ED3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32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74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16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0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0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63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87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00" b="1"/>
            </a:lvl4pPr>
            <a:lvl5pPr marL="2438038" indent="0">
              <a:buNone/>
              <a:defRPr sz="2100" b="1"/>
            </a:lvl5pPr>
            <a:lvl6pPr marL="3047544" indent="0">
              <a:buNone/>
              <a:defRPr sz="2100" b="1"/>
            </a:lvl6pPr>
            <a:lvl7pPr marL="3657051" indent="0">
              <a:buNone/>
              <a:defRPr sz="2100" b="1"/>
            </a:lvl7pPr>
            <a:lvl8pPr marL="4266560" indent="0">
              <a:buNone/>
              <a:defRPr sz="2100" b="1"/>
            </a:lvl8pPr>
            <a:lvl9pPr marL="48760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63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29/09/2020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19186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13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60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0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20" indent="0">
              <a:buNone/>
              <a:defRPr sz="3200"/>
            </a:lvl3pPr>
            <a:lvl4pPr marL="1828528" indent="0">
              <a:buNone/>
              <a:defRPr sz="2700"/>
            </a:lvl4pPr>
            <a:lvl5pPr marL="2438038" indent="0">
              <a:buNone/>
              <a:defRPr sz="2700"/>
            </a:lvl5pPr>
            <a:lvl6pPr marL="3047544" indent="0">
              <a:buNone/>
              <a:defRPr sz="2700"/>
            </a:lvl6pPr>
            <a:lvl7pPr marL="3657051" indent="0">
              <a:buNone/>
              <a:defRPr sz="2700"/>
            </a:lvl7pPr>
            <a:lvl8pPr marL="4266560" indent="0">
              <a:buNone/>
              <a:defRPr sz="2700"/>
            </a:lvl8pPr>
            <a:lvl9pPr marL="4876069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20" indent="0">
              <a:buNone/>
              <a:defRPr sz="1300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701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411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4662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405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21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1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6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2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3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58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1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29/09/2020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740950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9" indent="0">
              <a:buNone/>
              <a:defRPr sz="2700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00" b="1"/>
            </a:lvl4pPr>
            <a:lvl5pPr marL="2438158" indent="0">
              <a:buNone/>
              <a:defRPr sz="2100" b="1"/>
            </a:lvl5pPr>
            <a:lvl6pPr marL="3047696" indent="0">
              <a:buNone/>
              <a:defRPr sz="2100" b="1"/>
            </a:lvl6pPr>
            <a:lvl7pPr marL="3657235" indent="0">
              <a:buNone/>
              <a:defRPr sz="2100" b="1"/>
            </a:lvl7pPr>
            <a:lvl8pPr marL="4266773" indent="0">
              <a:buNone/>
              <a:defRPr sz="2100" b="1"/>
            </a:lvl8pPr>
            <a:lvl9pPr marL="487631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82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43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848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16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39" indent="0">
              <a:buNone/>
              <a:defRPr sz="3700"/>
            </a:lvl2pPr>
            <a:lvl3pPr marL="1219080" indent="0">
              <a:buNone/>
              <a:defRPr sz="3200"/>
            </a:lvl3pPr>
            <a:lvl4pPr marL="1828618" indent="0">
              <a:buNone/>
              <a:defRPr sz="2700"/>
            </a:lvl4pPr>
            <a:lvl5pPr marL="2438158" indent="0">
              <a:buNone/>
              <a:defRPr sz="2700"/>
            </a:lvl5pPr>
            <a:lvl6pPr marL="3047696" indent="0">
              <a:buNone/>
              <a:defRPr sz="2700"/>
            </a:lvl6pPr>
            <a:lvl7pPr marL="3657235" indent="0">
              <a:buNone/>
              <a:defRPr sz="2700"/>
            </a:lvl7pPr>
            <a:lvl8pPr marL="4266773" indent="0">
              <a:buNone/>
              <a:defRPr sz="2700"/>
            </a:lvl8pPr>
            <a:lvl9pPr marL="487631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39" indent="0">
              <a:buNone/>
              <a:defRPr sz="1600"/>
            </a:lvl2pPr>
            <a:lvl3pPr marL="1219080" indent="0">
              <a:buNone/>
              <a:defRPr sz="1300"/>
            </a:lvl3pPr>
            <a:lvl4pPr marL="1828618" indent="0">
              <a:buNone/>
              <a:defRPr sz="1200"/>
            </a:lvl4pPr>
            <a:lvl5pPr marL="2438158" indent="0">
              <a:buNone/>
              <a:defRPr sz="1200"/>
            </a:lvl5pPr>
            <a:lvl6pPr marL="3047696" indent="0">
              <a:buNone/>
              <a:defRPr sz="1200"/>
            </a:lvl6pPr>
            <a:lvl7pPr marL="3657235" indent="0">
              <a:buNone/>
              <a:defRPr sz="1200"/>
            </a:lvl7pPr>
            <a:lvl8pPr marL="4266773" indent="0">
              <a:buNone/>
              <a:defRPr sz="1200"/>
            </a:lvl8pPr>
            <a:lvl9pPr marL="487631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35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636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6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818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541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6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29/09/2020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197739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27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593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334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705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40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58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37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293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899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86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29/09/2020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32620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023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077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039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97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956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088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569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929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0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29/09/2020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17517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29/09/2020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23485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7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29/09/2020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8" rIns="9142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8" rIns="9142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8" rIns="91428" bIns="45718" numCol="1" anchor="t" anchorCtr="0" compatLnSpc="1">
            <a:prstTxWarp prst="textNoShape">
              <a:avLst/>
            </a:prstTxWarp>
          </a:bodyPr>
          <a:lstStyle>
            <a:lvl1pPr>
              <a:defRPr sz="1500" smtClean="0">
                <a:latin typeface="+mn-lt"/>
              </a:defRPr>
            </a:lvl1pPr>
          </a:lstStyle>
          <a:p>
            <a:pPr defTabSz="91426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8" rIns="91428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 smtClean="0">
                <a:latin typeface="+mn-lt"/>
              </a:defRPr>
            </a:lvl1pPr>
          </a:lstStyle>
          <a:p>
            <a:pPr defTabSz="91426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8" rIns="91428" bIns="45718" numCol="1" anchor="t" anchorCtr="0" compatLnSpc="1">
            <a:prstTxWarp prst="textNoShape">
              <a:avLst/>
            </a:prstTxWarp>
          </a:bodyPr>
          <a:lstStyle>
            <a:lvl1pPr algn="r">
              <a:defRPr sz="1500" smtClean="0">
                <a:latin typeface="+mn-lt"/>
                <a:cs typeface="Arial" charset="0"/>
              </a:defRPr>
            </a:lvl1pPr>
          </a:lstStyle>
          <a:p>
            <a:pPr defTabSz="914264" fontAlgn="base">
              <a:spcBef>
                <a:spcPct val="0"/>
              </a:spcBef>
              <a:spcAft>
                <a:spcPct val="0"/>
              </a:spcAft>
              <a:defRPr/>
            </a:pPr>
            <a:fld id="{EC2AC1F5-49AC-42D8-9244-36A57A2AFFE5}" type="slidenum">
              <a:rPr lang="ar-SA" smtClean="0">
                <a:solidFill>
                  <a:srgbClr val="000000"/>
                </a:solidFill>
              </a:rPr>
              <a:pPr defTabSz="9142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7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3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0" indent="-34285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9" indent="-28571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30" indent="-22856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60" indent="-22856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091" indent="-22856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24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56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88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22" indent="-22856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4" tIns="60952" rIns="121904" bIns="6095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04" tIns="60952" rIns="121904" bIns="6095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20"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04" tIns="60952" rIns="121904" bIns="6095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20"/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12190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21902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54" indent="-380944" algn="l" defTabSz="121902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73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80" indent="-304752" algn="l" defTabSz="121902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90" indent="-304752" algn="l" defTabSz="121902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96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8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6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4" indent="-304752" algn="l" defTabSz="12190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09" tIns="60954" rIns="121909" bIns="609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09" tIns="60954" rIns="121909" bIns="6095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80"/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3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121908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8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02" indent="-380962" algn="l" defTabSz="121908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9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68" algn="l" defTabSz="121908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68" algn="l" defTabSz="121908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4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9195B46-4708-4B09-BE2A-033AB6B33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9159015-1467-4D9B-AA58-2B11890515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0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6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4a"/><Relationship Id="rId7" Type="http://schemas.openxmlformats.org/officeDocument/2006/relationships/slide" Target="slid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774165" y="2797944"/>
            <a:ext cx="1048197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defTabSz="914264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0" b="1" dirty="0" err="1">
                <a:solidFill>
                  <a:srgbClr val="000000"/>
                </a:solidFill>
                <a:latin typeface=".VnArialH" pitchFamily="34" charset="0"/>
              </a:rPr>
              <a:t>KiÓm</a:t>
            </a:r>
            <a:r>
              <a:rPr lang="en-US" sz="8000" b="1" dirty="0">
                <a:solidFill>
                  <a:srgbClr val="000000"/>
                </a:solidFill>
                <a:latin typeface=".VnArialH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.VnArialH" pitchFamily="34" charset="0"/>
              </a:rPr>
              <a:t>tra</a:t>
            </a:r>
            <a:r>
              <a:rPr lang="en-US" sz="8000" b="1" dirty="0">
                <a:solidFill>
                  <a:srgbClr val="000000"/>
                </a:solidFill>
                <a:latin typeface=".VnArialH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.VnArialH" pitchFamily="34" charset="0"/>
              </a:rPr>
              <a:t>bµi</a:t>
            </a:r>
            <a:r>
              <a:rPr lang="en-US" sz="8000" b="1" dirty="0">
                <a:solidFill>
                  <a:srgbClr val="000000"/>
                </a:solidFill>
                <a:latin typeface=".VnArialH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.VnArialH" pitchFamily="34" charset="0"/>
              </a:rPr>
              <a:t>cò</a:t>
            </a:r>
            <a:endParaRPr lang="en-US" sz="8000" b="1" dirty="0">
              <a:solidFill>
                <a:srgbClr val="000000"/>
              </a:solidFill>
              <a:latin typeface=".VnArial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2845"/>
            <a:ext cx="2971555" cy="1153887"/>
          </a:xfrm>
          <a:prstGeom prst="rect">
            <a:avLst/>
          </a:prstGeom>
        </p:spPr>
      </p:pic>
      <p:sp>
        <p:nvSpPr>
          <p:cNvPr id="5" name="Text Box 12">
            <a:extLst>
              <a:ext uri="{FF2B5EF4-FFF2-40B4-BE49-F238E27FC236}">
                <a16:creationId xmlns="" xmlns:a16="http://schemas.microsoft.com/office/drawing/2014/main" id="{4D751EBA-FC1C-4D28-92E7-FB06BDA1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489" y="1133141"/>
            <a:ext cx="298565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0400" b="1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</a:p>
        </p:txBody>
      </p:sp>
      <p:graphicFrame>
        <p:nvGraphicFramePr>
          <p:cNvPr id="6" name="Table 2">
            <a:extLst>
              <a:ext uri="{FF2B5EF4-FFF2-40B4-BE49-F238E27FC236}">
                <a16:creationId xmlns="" xmlns:a16="http://schemas.microsoft.com/office/drawing/2014/main" id="{30328379-ECA2-448F-BB9C-BF70C3DD4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442918"/>
              </p:ext>
            </p:extLst>
          </p:nvPr>
        </p:nvGraphicFramePr>
        <p:xfrm>
          <a:off x="6963448" y="2802055"/>
          <a:ext cx="3112536" cy="22684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6268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556268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1134219"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1134219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0CB2A21-16E7-44B7-9BDC-4BF987B7F46D}"/>
              </a:ext>
            </a:extLst>
          </p:cNvPr>
          <p:cNvSpPr txBox="1"/>
          <p:nvPr/>
        </p:nvSpPr>
        <p:spPr>
          <a:xfrm>
            <a:off x="8007179" y="3962498"/>
            <a:ext cx="1704056" cy="1200329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7200" dirty="0" err="1">
                <a:latin typeface=".VnAvant" panose="020B7200000000000000" pitchFamily="34" charset="0"/>
              </a:rPr>
              <a:t>l</a:t>
            </a:r>
            <a:r>
              <a:rPr lang="en-US" sz="7200" dirty="0" err="1">
                <a:solidFill>
                  <a:srgbClr val="FF0000"/>
                </a:solidFill>
                <a:latin typeface=".VnAvant" panose="020B7200000000000000" pitchFamily="34" charset="0"/>
              </a:rPr>
              <a:t>ừ</a:t>
            </a:r>
            <a:endParaRPr lang="vi-VN" sz="7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E1F954B-FA87-41CD-B308-45D3ACA4A383}"/>
              </a:ext>
            </a:extLst>
          </p:cNvPr>
          <p:cNvSpPr txBox="1"/>
          <p:nvPr/>
        </p:nvSpPr>
        <p:spPr>
          <a:xfrm>
            <a:off x="8859208" y="2895828"/>
            <a:ext cx="628181" cy="1200329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ư</a:t>
            </a:r>
            <a:endParaRPr lang="vi-VN" sz="7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81718B6-BEAC-4EC5-B17F-B6333D4272F2}"/>
              </a:ext>
            </a:extLst>
          </p:cNvPr>
          <p:cNvSpPr txBox="1"/>
          <p:nvPr/>
        </p:nvSpPr>
        <p:spPr>
          <a:xfrm>
            <a:off x="7557013" y="2854502"/>
            <a:ext cx="629951" cy="1200329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7200" dirty="0">
                <a:latin typeface=".VnAvant" panose="020B7200000000000000" pitchFamily="34" charset="0"/>
              </a:rPr>
              <a:t>l</a:t>
            </a:r>
            <a:endParaRPr lang="vi-VN" sz="7200" dirty="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486597" y="1165621"/>
            <a:ext cx="298565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04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graphicFrame>
        <p:nvGraphicFramePr>
          <p:cNvPr id="11" name="Table 2">
            <a:extLst>
              <a:ext uri="{FF2B5EF4-FFF2-40B4-BE49-F238E27FC236}">
                <a16:creationId xmlns="" xmlns:a16="http://schemas.microsoft.com/office/drawing/2014/main" id="{E7C1B9A0-656F-4936-B8F3-2AE44EE22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0426164"/>
              </p:ext>
            </p:extLst>
          </p:nvPr>
        </p:nvGraphicFramePr>
        <p:xfrm>
          <a:off x="2599373" y="2802053"/>
          <a:ext cx="3216234" cy="22684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8117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608117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1135851">
                <a:tc>
                  <a:txBody>
                    <a:bodyPr/>
                    <a:lstStyle/>
                    <a:p>
                      <a:pPr algn="ctr"/>
                      <a:r>
                        <a:rPr lang="en-US" sz="67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®</a:t>
                      </a:r>
                      <a:endParaRPr lang="vi-VN" sz="6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1132585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1455CD2-FC29-416E-A065-CF110D89A95E}"/>
              </a:ext>
            </a:extLst>
          </p:cNvPr>
          <p:cNvSpPr txBox="1"/>
          <p:nvPr/>
        </p:nvSpPr>
        <p:spPr>
          <a:xfrm>
            <a:off x="3638427" y="3962497"/>
            <a:ext cx="1706604" cy="1123383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6700" dirty="0">
                <a:latin typeface=".VnAvant" panose="020B7200000000000000" pitchFamily="34" charset="0"/>
              </a:rPr>
              <a:t>®</a:t>
            </a:r>
            <a:r>
              <a:rPr lang="en-US" sz="6700" dirty="0">
                <a:solidFill>
                  <a:srgbClr val="FF0000"/>
                </a:solidFill>
                <a:latin typeface=".VnAvant" panose="020B7200000000000000" pitchFamily="34" charset="0"/>
              </a:rPr>
              <a:t>ñ</a:t>
            </a:r>
            <a:endParaRPr lang="vi-VN" sz="67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1ADB349-51F5-4252-86B5-1C751212DA69}"/>
              </a:ext>
            </a:extLst>
          </p:cNvPr>
          <p:cNvSpPr txBox="1"/>
          <p:nvPr/>
        </p:nvSpPr>
        <p:spPr>
          <a:xfrm>
            <a:off x="4491735" y="2808903"/>
            <a:ext cx="1003783" cy="1123383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6700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endParaRPr lang="vi-VN" sz="6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709" y="82169"/>
            <a:ext cx="2971555" cy="11538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31BD95E-8C9E-47A3-9863-C0FD2975FF96}"/>
              </a:ext>
            </a:extLst>
          </p:cNvPr>
          <p:cNvSpPr/>
          <p:nvPr/>
        </p:nvSpPr>
        <p:spPr>
          <a:xfrm>
            <a:off x="4610223" y="1752615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11500" dirty="0">
                <a:latin typeface=".VnAvant" panose="020B7200000000000000" pitchFamily="34" charset="0"/>
              </a:rPr>
              <a:t>®ñ</a:t>
            </a:r>
            <a:endParaRPr lang="vi-VN" sz="115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5A7C74B-E956-488C-AD97-8C9FEA768BDB}"/>
              </a:ext>
            </a:extLst>
          </p:cNvPr>
          <p:cNvSpPr/>
          <p:nvPr/>
        </p:nvSpPr>
        <p:spPr>
          <a:xfrm>
            <a:off x="7696447" y="1745689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11500" dirty="0" err="1">
                <a:latin typeface=".VnAvant" panose="020B7200000000000000" pitchFamily="34" charset="0"/>
              </a:rPr>
              <a:t>hò</a:t>
            </a:r>
            <a:endParaRPr lang="vi-VN" sz="11500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0BE0C6A-24C7-48F4-85EE-8AB4A6590A68}"/>
              </a:ext>
            </a:extLst>
          </p:cNvPr>
          <p:cNvSpPr/>
          <p:nvPr/>
        </p:nvSpPr>
        <p:spPr>
          <a:xfrm>
            <a:off x="4610224" y="3715649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11500" dirty="0" err="1">
                <a:latin typeface=".VnAvant" panose="020B7200000000000000" pitchFamily="34" charset="0"/>
              </a:rPr>
              <a:t>dù</a:t>
            </a:r>
            <a:endParaRPr lang="vi-VN" sz="11500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AB2C6FF-EFCA-4F7C-956A-494543D1C2B8}"/>
              </a:ext>
            </a:extLst>
          </p:cNvPr>
          <p:cNvSpPr/>
          <p:nvPr/>
        </p:nvSpPr>
        <p:spPr>
          <a:xfrm>
            <a:off x="7696448" y="3708723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11500" dirty="0">
                <a:latin typeface=".VnAvant" panose="020B7200000000000000" pitchFamily="34" charset="0"/>
              </a:rPr>
              <a:t>l÷</a:t>
            </a:r>
            <a:endParaRPr lang="vi-VN" sz="11500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52BB431-A57F-4984-8102-D3B980919BBB}"/>
              </a:ext>
            </a:extLst>
          </p:cNvPr>
          <p:cNvSpPr/>
          <p:nvPr/>
        </p:nvSpPr>
        <p:spPr>
          <a:xfrm>
            <a:off x="1524001" y="3708722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11500" dirty="0" err="1">
                <a:latin typeface=".VnAvant" panose="020B7200000000000000" pitchFamily="34" charset="0"/>
              </a:rPr>
              <a:t>cö</a:t>
            </a:r>
            <a:endParaRPr lang="vi-VN" sz="115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38B749B-6AD3-499C-9BE9-9A85055BDA8B}"/>
              </a:ext>
            </a:extLst>
          </p:cNvPr>
          <p:cNvSpPr/>
          <p:nvPr/>
        </p:nvSpPr>
        <p:spPr>
          <a:xfrm>
            <a:off x="1479331" y="1744801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11500" dirty="0" err="1">
                <a:latin typeface=".VnAvant" panose="020B7200000000000000" pitchFamily="34" charset="0"/>
              </a:rPr>
              <a:t>dï</a:t>
            </a:r>
            <a:endParaRPr lang="vi-VN" sz="115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31BD95E-8C9E-47A3-9863-C0FD2975FF96}"/>
              </a:ext>
            </a:extLst>
          </p:cNvPr>
          <p:cNvSpPr/>
          <p:nvPr/>
        </p:nvSpPr>
        <p:spPr>
          <a:xfrm>
            <a:off x="4610224" y="1752615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11500" dirty="0">
                <a:solidFill>
                  <a:schemeClr val="tx1"/>
                </a:solidFill>
                <a:latin typeface=".VnAvant" panose="020B7200000000000000" pitchFamily="34" charset="0"/>
              </a:rPr>
              <a:t>®</a:t>
            </a:r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ñ</a:t>
            </a:r>
            <a:endParaRPr lang="vi-VN" sz="1150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5A7C74B-E956-488C-AD97-8C9FEA768BDB}"/>
              </a:ext>
            </a:extLst>
          </p:cNvPr>
          <p:cNvSpPr/>
          <p:nvPr/>
        </p:nvSpPr>
        <p:spPr>
          <a:xfrm>
            <a:off x="7710095" y="1752615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11500" dirty="0" err="1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ò</a:t>
            </a:r>
            <a:endParaRPr lang="vi-VN" sz="115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38B749B-6AD3-499C-9BE9-9A85055BDA8B}"/>
              </a:ext>
            </a:extLst>
          </p:cNvPr>
          <p:cNvSpPr/>
          <p:nvPr/>
        </p:nvSpPr>
        <p:spPr>
          <a:xfrm>
            <a:off x="1479331" y="1752615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11500" dirty="0" err="1">
                <a:solidFill>
                  <a:schemeClr val="tx1"/>
                </a:solidFill>
                <a:latin typeface=".VnAvant" panose="020B7200000000000000" pitchFamily="34" charset="0"/>
              </a:rPr>
              <a:t>d</a:t>
            </a:r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ï</a:t>
            </a:r>
            <a:endParaRPr lang="vi-VN" sz="11500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0BE0C6A-24C7-48F4-85EE-8AB4A6590A68}"/>
              </a:ext>
            </a:extLst>
          </p:cNvPr>
          <p:cNvSpPr/>
          <p:nvPr/>
        </p:nvSpPr>
        <p:spPr>
          <a:xfrm>
            <a:off x="4610224" y="3715649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11500" dirty="0" err="1">
                <a:solidFill>
                  <a:schemeClr val="tx1"/>
                </a:solidFill>
                <a:latin typeface=".VnAvant" panose="020B7200000000000000" pitchFamily="34" charset="0"/>
              </a:rPr>
              <a:t>d</a:t>
            </a:r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ù</a:t>
            </a:r>
            <a:endParaRPr lang="vi-VN" sz="115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AB2C6FF-EFCA-4F7C-956A-494543D1C2B8}"/>
              </a:ext>
            </a:extLst>
          </p:cNvPr>
          <p:cNvSpPr/>
          <p:nvPr/>
        </p:nvSpPr>
        <p:spPr>
          <a:xfrm>
            <a:off x="7710095" y="3715649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11500" dirty="0">
                <a:solidFill>
                  <a:schemeClr val="tx1"/>
                </a:solidFill>
                <a:latin typeface=".VnAvant" panose="020B7200000000000000" pitchFamily="34" charset="0"/>
              </a:rPr>
              <a:t>l</a:t>
            </a:r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÷</a:t>
            </a:r>
            <a:endParaRPr lang="vi-VN" sz="115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52BB431-A57F-4984-8102-D3B980919BBB}"/>
              </a:ext>
            </a:extLst>
          </p:cNvPr>
          <p:cNvSpPr/>
          <p:nvPr/>
        </p:nvSpPr>
        <p:spPr>
          <a:xfrm>
            <a:off x="1524001" y="3698625"/>
            <a:ext cx="2971552" cy="14551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11500" dirty="0" err="1">
                <a:solidFill>
                  <a:schemeClr val="tx1"/>
                </a:solidFill>
                <a:latin typeface=".VnAvant" panose="020B7200000000000000" pitchFamily="34" charset="0"/>
              </a:rPr>
              <a:t>c</a:t>
            </a:r>
            <a:r>
              <a:rPr lang="en-US" sz="11500" dirty="0" err="1">
                <a:solidFill>
                  <a:srgbClr val="FF0000"/>
                </a:solidFill>
                <a:latin typeface=".VnAvant" panose="020B7200000000000000" pitchFamily="34" charset="0"/>
              </a:rPr>
              <a:t>ö</a:t>
            </a:r>
            <a:endParaRPr lang="vi-VN" sz="11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9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EBC048B-5EA3-42BF-9EF6-E8D7D05114FE}"/>
              </a:ext>
            </a:extLst>
          </p:cNvPr>
          <p:cNvSpPr/>
          <p:nvPr/>
        </p:nvSpPr>
        <p:spPr>
          <a:xfrm>
            <a:off x="3721584" y="3872405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®ñ</a:t>
            </a:r>
            <a:endParaRPr lang="vi-VN" sz="48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D20ECCF-21F1-4320-A85F-666B8A48CE59}"/>
              </a:ext>
            </a:extLst>
          </p:cNvPr>
          <p:cNvSpPr/>
          <p:nvPr/>
        </p:nvSpPr>
        <p:spPr>
          <a:xfrm>
            <a:off x="5075615" y="3882505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hò</a:t>
            </a:r>
            <a:endParaRPr lang="vi-VN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2276168" y="3920341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dï</a:t>
            </a:r>
            <a:endParaRPr lang="vi-VN" sz="480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092730E-BA88-4D49-BA86-4E0801E750D9}"/>
              </a:ext>
            </a:extLst>
          </p:cNvPr>
          <p:cNvSpPr/>
          <p:nvPr/>
        </p:nvSpPr>
        <p:spPr>
          <a:xfrm>
            <a:off x="6361589" y="820725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A697348-2823-4002-8D94-76967066C298}"/>
              </a:ext>
            </a:extLst>
          </p:cNvPr>
          <p:cNvSpPr/>
          <p:nvPr/>
        </p:nvSpPr>
        <p:spPr>
          <a:xfrm>
            <a:off x="7783621" y="3872403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dù</a:t>
            </a:r>
            <a:endParaRPr lang="vi-VN" sz="48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AAB5E24-FE35-4AED-A764-02BBEF78D0C7}"/>
              </a:ext>
            </a:extLst>
          </p:cNvPr>
          <p:cNvSpPr/>
          <p:nvPr/>
        </p:nvSpPr>
        <p:spPr>
          <a:xfrm>
            <a:off x="9098473" y="3851043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>
                <a:latin typeface=".VnAvant" panose="020B7200000000000000" pitchFamily="34" charset="0"/>
              </a:rPr>
              <a:t>l÷</a:t>
            </a:r>
            <a:endParaRPr lang="vi-VN" sz="48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0162696-22D9-4FED-89FD-898B9168F3EA}"/>
              </a:ext>
            </a:extLst>
          </p:cNvPr>
          <p:cNvSpPr/>
          <p:nvPr/>
        </p:nvSpPr>
        <p:spPr>
          <a:xfrm>
            <a:off x="6517268" y="3927157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cö</a:t>
            </a:r>
            <a:endParaRPr lang="vi-VN" sz="4800" dirty="0"/>
          </a:p>
        </p:txBody>
      </p:sp>
      <p:graphicFrame>
        <p:nvGraphicFramePr>
          <p:cNvPr id="9" name="Table 2">
            <a:extLst>
              <a:ext uri="{FF2B5EF4-FFF2-40B4-BE49-F238E27FC236}">
                <a16:creationId xmlns="" xmlns:a16="http://schemas.microsoft.com/office/drawing/2014/main" id="{8BF1EFD3-CBF8-479F-81E7-2C71A23F2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480563"/>
              </p:ext>
            </p:extLst>
          </p:nvPr>
        </p:nvGraphicFramePr>
        <p:xfrm>
          <a:off x="2918581" y="2219780"/>
          <a:ext cx="244176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®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u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7010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®</a:t>
                      </a:r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ñ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graphicFrame>
        <p:nvGraphicFramePr>
          <p:cNvPr id="10" name="Table 2">
            <a:extLst>
              <a:ext uri="{FF2B5EF4-FFF2-40B4-BE49-F238E27FC236}">
                <a16:creationId xmlns="" xmlns:a16="http://schemas.microsoft.com/office/drawing/2014/main" id="{491F1156-53DA-4438-801B-22EFB96E4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151520"/>
              </p:ext>
            </p:extLst>
          </p:nvPr>
        </p:nvGraphicFramePr>
        <p:xfrm>
          <a:off x="6626485" y="2171844"/>
          <a:ext cx="244176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0880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220880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l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ư</a:t>
                      </a:r>
                      <a:r>
                        <a:rPr lang="en-US" sz="4000" b="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­</a:t>
                      </a:r>
                      <a:endParaRPr lang="vi-VN" sz="4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7010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l</a:t>
                      </a:r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÷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B58C239-243C-4248-A9BE-845229F41592}"/>
              </a:ext>
            </a:extLst>
          </p:cNvPr>
          <p:cNvSpPr/>
          <p:nvPr/>
        </p:nvSpPr>
        <p:spPr>
          <a:xfrm>
            <a:off x="2765049" y="912394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72529" y="743213"/>
            <a:ext cx="1149675" cy="1692771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r>
              <a:rPr lang="en-US" sz="10400" b="1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63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396E765-D555-4E56-A301-EC56C1000BCB}"/>
              </a:ext>
            </a:extLst>
          </p:cNvPr>
          <p:cNvSpPr/>
          <p:nvPr/>
        </p:nvSpPr>
        <p:spPr>
          <a:xfrm>
            <a:off x="859393" y="2453645"/>
            <a:ext cx="2571751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7200" dirty="0" err="1">
                <a:latin typeface=".VnAvant" panose="020B7200000000000000" pitchFamily="34" charset="0"/>
              </a:rPr>
              <a:t>dï</a:t>
            </a:r>
            <a:endParaRPr lang="vi-VN" sz="72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DAB7F65-BC79-4919-A25C-27B25CAAA73C}"/>
              </a:ext>
            </a:extLst>
          </p:cNvPr>
          <p:cNvSpPr/>
          <p:nvPr/>
        </p:nvSpPr>
        <p:spPr>
          <a:xfrm>
            <a:off x="4625497" y="2452954"/>
            <a:ext cx="2971552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®u ®ñ</a:t>
            </a:r>
            <a:endParaRPr lang="vi-VN" sz="72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3BA18F4-6FAC-4536-AFC2-477C0F5AAA3C}"/>
              </a:ext>
            </a:extLst>
          </p:cNvPr>
          <p:cNvSpPr/>
          <p:nvPr/>
        </p:nvSpPr>
        <p:spPr>
          <a:xfrm>
            <a:off x="8503071" y="2452954"/>
            <a:ext cx="2971552" cy="12053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7200" dirty="0" err="1">
                <a:latin typeface=".VnAvant" panose="020B7200000000000000" pitchFamily="34" charset="0"/>
              </a:rPr>
              <a:t>hæ</a:t>
            </a:r>
            <a:r>
              <a:rPr lang="en-US" sz="7200" dirty="0">
                <a:latin typeface=".VnAvant" panose="020B7200000000000000" pitchFamily="34" charset="0"/>
              </a:rPr>
              <a:t> d÷</a:t>
            </a:r>
            <a:endParaRPr lang="vi-VN" sz="7200" dirty="0"/>
          </a:p>
        </p:txBody>
      </p:sp>
    </p:spTree>
    <p:extLst>
      <p:ext uri="{BB962C8B-B14F-4D97-AF65-F5344CB8AC3E}">
        <p14:creationId xmlns:p14="http://schemas.microsoft.com/office/powerpoint/2010/main" val="16642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01" y="231268"/>
            <a:ext cx="9790387" cy="639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09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ận cảnh học viên phi công khổ luyện nhảy d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41" y="125069"/>
            <a:ext cx="8972659" cy="673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0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925" y="236489"/>
            <a:ext cx="8102163" cy="607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20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7" y="236490"/>
            <a:ext cx="11474311" cy="646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69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EBC048B-5EA3-42BF-9EF6-E8D7D05114FE}"/>
              </a:ext>
            </a:extLst>
          </p:cNvPr>
          <p:cNvSpPr/>
          <p:nvPr/>
        </p:nvSpPr>
        <p:spPr>
          <a:xfrm>
            <a:off x="3721584" y="2571193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.VnAvant" panose="020B7200000000000000" pitchFamily="34" charset="0"/>
              </a:rPr>
              <a:t>®ñ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D20ECCF-21F1-4320-A85F-666B8A48CE59}"/>
              </a:ext>
            </a:extLst>
          </p:cNvPr>
          <p:cNvSpPr/>
          <p:nvPr/>
        </p:nvSpPr>
        <p:spPr>
          <a:xfrm>
            <a:off x="5075615" y="2571193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hò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2276168" y="2564506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dï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092730E-BA88-4D49-BA86-4E0801E750D9}"/>
              </a:ext>
            </a:extLst>
          </p:cNvPr>
          <p:cNvSpPr/>
          <p:nvPr/>
        </p:nvSpPr>
        <p:spPr>
          <a:xfrm>
            <a:off x="6361589" y="820725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A697348-2823-4002-8D94-76967066C298}"/>
              </a:ext>
            </a:extLst>
          </p:cNvPr>
          <p:cNvSpPr/>
          <p:nvPr/>
        </p:nvSpPr>
        <p:spPr>
          <a:xfrm>
            <a:off x="7988593" y="2564505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dù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AAB5E24-FE35-4AED-A764-02BBEF78D0C7}"/>
              </a:ext>
            </a:extLst>
          </p:cNvPr>
          <p:cNvSpPr/>
          <p:nvPr/>
        </p:nvSpPr>
        <p:spPr>
          <a:xfrm>
            <a:off x="9098473" y="2593646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.VnAvant" panose="020B7200000000000000" pitchFamily="34" charset="0"/>
              </a:rPr>
              <a:t>l÷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0162696-22D9-4FED-89FD-898B9168F3EA}"/>
              </a:ext>
            </a:extLst>
          </p:cNvPr>
          <p:cNvSpPr/>
          <p:nvPr/>
        </p:nvSpPr>
        <p:spPr>
          <a:xfrm>
            <a:off x="6618713" y="2590933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cö</a:t>
            </a:r>
            <a:endParaRPr lang="vi-VN" sz="4800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="" xmlns:a16="http://schemas.microsoft.com/office/drawing/2014/main" id="{8BF1EFD3-CBF8-479F-81E7-2C71A23F2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2296444"/>
              </p:ext>
            </p:extLst>
          </p:nvPr>
        </p:nvGraphicFramePr>
        <p:xfrm>
          <a:off x="3055644" y="1107997"/>
          <a:ext cx="2706656" cy="14856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3328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353328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74282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®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u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742821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®</a:t>
                      </a:r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ñ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graphicFrame>
        <p:nvGraphicFramePr>
          <p:cNvPr id="10" name="Table 2">
            <a:extLst>
              <a:ext uri="{FF2B5EF4-FFF2-40B4-BE49-F238E27FC236}">
                <a16:creationId xmlns="" xmlns:a16="http://schemas.microsoft.com/office/drawing/2014/main" id="{491F1156-53DA-4438-801B-22EFB96E4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847344"/>
              </p:ext>
            </p:extLst>
          </p:nvPr>
        </p:nvGraphicFramePr>
        <p:xfrm>
          <a:off x="6688065" y="1107997"/>
          <a:ext cx="2645074" cy="14856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2537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322537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74282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l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ư</a:t>
                      </a:r>
                      <a:r>
                        <a:rPr lang="en-US" sz="4000" b="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­</a:t>
                      </a:r>
                      <a:endParaRPr lang="vi-VN" sz="4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742821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l</a:t>
                      </a:r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÷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B58C239-243C-4248-A9BE-845229F41592}"/>
              </a:ext>
            </a:extLst>
          </p:cNvPr>
          <p:cNvSpPr/>
          <p:nvPr/>
        </p:nvSpPr>
        <p:spPr>
          <a:xfrm>
            <a:off x="2790748" y="-97345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7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endParaRPr lang="vi-VN" sz="67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5117" y="7"/>
            <a:ext cx="806627" cy="1123383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r>
              <a:rPr lang="en-US" sz="6700" b="1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endParaRPr lang="en-US" sz="6700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940" y="3578031"/>
            <a:ext cx="2080341" cy="156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532" y="3578031"/>
            <a:ext cx="2079921" cy="156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977" y="3694721"/>
            <a:ext cx="2356995" cy="132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396E765-D555-4E56-A301-EC56C1000BCB}"/>
              </a:ext>
            </a:extLst>
          </p:cNvPr>
          <p:cNvSpPr/>
          <p:nvPr/>
        </p:nvSpPr>
        <p:spPr>
          <a:xfrm>
            <a:off x="2122725" y="5464860"/>
            <a:ext cx="1416783" cy="7625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5500" dirty="0" err="1">
                <a:latin typeface=".VnAvant" panose="020B7200000000000000" pitchFamily="34" charset="0"/>
              </a:rPr>
              <a:t>dï</a:t>
            </a:r>
            <a:endParaRPr lang="vi-VN" sz="5500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DAB7F65-BC79-4919-A25C-27B25CAAA73C}"/>
              </a:ext>
            </a:extLst>
          </p:cNvPr>
          <p:cNvSpPr/>
          <p:nvPr/>
        </p:nvSpPr>
        <p:spPr>
          <a:xfrm>
            <a:off x="4790533" y="5243445"/>
            <a:ext cx="2205151" cy="9839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5500" dirty="0">
                <a:latin typeface=".VnAvant" panose="020B7200000000000000" pitchFamily="34" charset="0"/>
              </a:rPr>
              <a:t>®u ®ñ</a:t>
            </a:r>
            <a:endParaRPr lang="vi-VN" sz="5500" dirty="0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3BA18F4-6FAC-4536-AFC2-477C0F5AAA3C}"/>
              </a:ext>
            </a:extLst>
          </p:cNvPr>
          <p:cNvSpPr/>
          <p:nvPr/>
        </p:nvSpPr>
        <p:spPr>
          <a:xfrm>
            <a:off x="7797211" y="5234357"/>
            <a:ext cx="2479760" cy="99302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5500" dirty="0" err="1">
                <a:latin typeface=".VnAvant" panose="020B7200000000000000" pitchFamily="34" charset="0"/>
              </a:rPr>
              <a:t>hæ</a:t>
            </a:r>
            <a:r>
              <a:rPr lang="en-US" sz="5500" dirty="0">
                <a:latin typeface=".VnAvant" panose="020B7200000000000000" pitchFamily="34" charset="0"/>
              </a:rPr>
              <a:t> d÷</a:t>
            </a:r>
            <a:endParaRPr lang="vi-VN" sz="5500" dirty="0"/>
          </a:p>
        </p:txBody>
      </p:sp>
    </p:spTree>
    <p:extLst>
      <p:ext uri="{BB962C8B-B14F-4D97-AF65-F5344CB8AC3E}">
        <p14:creationId xmlns:p14="http://schemas.microsoft.com/office/powerpoint/2010/main" val="2160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8"/>
          <p:cNvSpPr>
            <a:spLocks noChangeArrowheads="1"/>
          </p:cNvSpPr>
          <p:nvPr/>
        </p:nvSpPr>
        <p:spPr bwMode="auto">
          <a:xfrm>
            <a:off x="3453540" y="3003744"/>
            <a:ext cx="5105400" cy="21336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8" rIns="91428" bIns="45718" anchor="ctr"/>
          <a:lstStyle/>
          <a:p>
            <a:pPr algn="ctr" eaLnBrk="0" hangingPunct="0"/>
            <a:r>
              <a:rPr lang="en-US" sz="7200" i="1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7200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i="1" dirty="0" err="1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giãn</a:t>
            </a:r>
            <a:endParaRPr lang="en-US" sz="7200" i="1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0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940" y="412945"/>
            <a:ext cx="2133600" cy="19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1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540" y="412945"/>
            <a:ext cx="1981200" cy="180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40" y="412952"/>
            <a:ext cx="2057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3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340" y="412952"/>
            <a:ext cx="2057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apen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740" y="412952"/>
            <a:ext cx="2057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03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1786897" y="868680"/>
            <a:ext cx="3699511" cy="19050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latin typeface=".VnAvant" panose="020B7200000000000000" pitchFamily="34" charset="0"/>
              </a:rPr>
              <a:t>lÔ</a:t>
            </a:r>
            <a:r>
              <a:rPr lang="en-US" sz="6000" dirty="0">
                <a:latin typeface=".VnAvant" panose="020B7200000000000000" pitchFamily="34" charset="0"/>
              </a:rPr>
              <a:t> ®é</a:t>
            </a:r>
            <a:endParaRPr lang="en-US" sz="6000" dirty="0">
              <a:latin typeface=".VnAvant" panose="020B7200000000000000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099560" y="3322320"/>
            <a:ext cx="4145280" cy="19050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 err="1">
                <a:latin typeface=".VnAvant" panose="020B7200000000000000" pitchFamily="34" charset="0"/>
              </a:rPr>
              <a:t>kÏ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r>
              <a:rPr lang="en-US" sz="6000" dirty="0" err="1">
                <a:latin typeface=".VnAvant" panose="020B7200000000000000" pitchFamily="34" charset="0"/>
              </a:rPr>
              <a:t>hë</a:t>
            </a:r>
            <a:endParaRPr lang="en-US" sz="6000" dirty="0"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9097" y="868681"/>
            <a:ext cx="1345883" cy="1345883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3275" y="4419015"/>
            <a:ext cx="2263140" cy="226314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900AFB3D-332D-45C2-936D-E370498AA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26413" y="4629027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B7037FC6-0A8A-4150-B762-D540B193F6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7389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803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8" y="-76200"/>
            <a:ext cx="1245482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1" y="2035072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121901" tIns="60950" rIns="121901" bIns="609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8990">
              <a:spcBef>
                <a:spcPct val="0"/>
              </a:spcBef>
              <a:buNone/>
            </a:pPr>
            <a:endParaRPr lang="vi-VN" altLang="en-US" sz="4800">
              <a:solidFill>
                <a:srgbClr val="800080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3"/>
            <a:ext cx="6578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1" tIns="60950" rIns="121901" bIns="609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8990">
              <a:spcBef>
                <a:spcPct val="0"/>
              </a:spcBef>
              <a:buNone/>
            </a:pPr>
            <a:r>
              <a:rPr lang="en-US" altLang="en-US" sz="6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altLang="en-US" sz="6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400" b="1" dirty="0" err="1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bảng</a:t>
            </a:r>
            <a:r>
              <a:rPr lang="vi-VN" altLang="en-US" sz="64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con</a:t>
            </a:r>
            <a:endParaRPr lang="en-US" altLang="en-US" sz="6400" b="1" dirty="0">
              <a:solidFill>
                <a:srgbClr val="0099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6618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3_ ư">
            <a:hlinkClick r:id="" action="ppaction://media"/>
            <a:extLst>
              <a:ext uri="{FF2B5EF4-FFF2-40B4-BE49-F238E27FC236}">
                <a16:creationId xmlns:a16="http://schemas.microsoft.com/office/drawing/2014/main" xmlns="" id="{27D436A6-4A9C-4CED-847B-2665CFDC83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5359402"/>
            <a:ext cx="10972800" cy="1031045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lvl="0" algn="ctr"/>
            <a:r>
              <a:rPr lang="en-US" sz="5900" dirty="0" smtClean="0">
                <a:solidFill>
                  <a:prstClr val="black"/>
                </a:solidFill>
                <a:latin typeface=".VnAvant" pitchFamily="34" charset="0"/>
                <a:cs typeface="Arial-SGK-TV" pitchFamily="2" charset="0"/>
              </a:rPr>
              <a:t>C¸ </a:t>
            </a:r>
            <a:r>
              <a:rPr lang="en-US" sz="5900" dirty="0" err="1" smtClean="0">
                <a:solidFill>
                  <a:prstClr val="black"/>
                </a:solidFill>
                <a:latin typeface=".VnAvant" pitchFamily="34" charset="0"/>
                <a:cs typeface="Arial-SGK-TV" pitchFamily="2" charset="0"/>
              </a:rPr>
              <a:t>hæ</a:t>
            </a:r>
            <a:r>
              <a:rPr lang="en-US" sz="5900" dirty="0" smtClean="0">
                <a:solidFill>
                  <a:prstClr val="black"/>
                </a:solidFill>
                <a:latin typeface=".VnAvant" pitchFamily="34" charset="0"/>
                <a:cs typeface="Arial-SGK-TV" pitchFamily="2" charset="0"/>
              </a:rPr>
              <a:t> lµ c¸ </a:t>
            </a:r>
            <a:r>
              <a:rPr lang="en-US" sz="5500" dirty="0">
                <a:solidFill>
                  <a:prstClr val="black"/>
                </a:solidFill>
                <a:latin typeface=".VnAvant" panose="020B7200000000000000" pitchFamily="34" charset="0"/>
              </a:rPr>
              <a:t>d</a:t>
            </a:r>
            <a:r>
              <a:rPr lang="en-US" sz="55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÷</a:t>
            </a:r>
            <a:endParaRPr lang="vi-VN" sz="5500" dirty="0">
              <a:solidFill>
                <a:prstClr val="black"/>
              </a:solidFill>
            </a:endParaRPr>
          </a:p>
        </p:txBody>
      </p:sp>
      <p:pic>
        <p:nvPicPr>
          <p:cNvPr id="6" name="Picture 2" descr="D:\ẢNH TV1-T1\40.jpg">
            <a:extLst>
              <a:ext uri="{FF2B5EF4-FFF2-40B4-BE49-F238E27FC236}">
                <a16:creationId xmlns:a16="http://schemas.microsoft.com/office/drawing/2014/main" xmlns="" id="{E92C4992-7FA2-46C2-A547-85C74FE63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59"/>
          <a:stretch/>
        </p:blipFill>
        <p:spPr bwMode="auto">
          <a:xfrm>
            <a:off x="0" y="-5915"/>
            <a:ext cx="12192000" cy="516211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EBC048B-5EA3-42BF-9EF6-E8D7D05114FE}"/>
              </a:ext>
            </a:extLst>
          </p:cNvPr>
          <p:cNvSpPr/>
          <p:nvPr/>
        </p:nvSpPr>
        <p:spPr>
          <a:xfrm>
            <a:off x="3721584" y="2571193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.VnAvant" panose="020B7200000000000000" pitchFamily="34" charset="0"/>
              </a:rPr>
              <a:t>®ñ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D20ECCF-21F1-4320-A85F-666B8A48CE59}"/>
              </a:ext>
            </a:extLst>
          </p:cNvPr>
          <p:cNvSpPr/>
          <p:nvPr/>
        </p:nvSpPr>
        <p:spPr>
          <a:xfrm>
            <a:off x="5075615" y="2571193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hò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6EB478E-054E-416C-9642-75359111F7E9}"/>
              </a:ext>
            </a:extLst>
          </p:cNvPr>
          <p:cNvSpPr/>
          <p:nvPr/>
        </p:nvSpPr>
        <p:spPr>
          <a:xfrm>
            <a:off x="2276168" y="2564506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dï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092730E-BA88-4D49-BA86-4E0801E750D9}"/>
              </a:ext>
            </a:extLst>
          </p:cNvPr>
          <p:cNvSpPr/>
          <p:nvPr/>
        </p:nvSpPr>
        <p:spPr>
          <a:xfrm>
            <a:off x="6361589" y="820725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endParaRPr lang="vi-VN" sz="115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A697348-2823-4002-8D94-76967066C298}"/>
              </a:ext>
            </a:extLst>
          </p:cNvPr>
          <p:cNvSpPr/>
          <p:nvPr/>
        </p:nvSpPr>
        <p:spPr>
          <a:xfrm>
            <a:off x="7988593" y="2564505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dù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AAB5E24-FE35-4AED-A764-02BBEF78D0C7}"/>
              </a:ext>
            </a:extLst>
          </p:cNvPr>
          <p:cNvSpPr/>
          <p:nvPr/>
        </p:nvSpPr>
        <p:spPr>
          <a:xfrm>
            <a:off x="9098473" y="2593646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.VnAvant" panose="020B7200000000000000" pitchFamily="34" charset="0"/>
              </a:rPr>
              <a:t>l÷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0162696-22D9-4FED-89FD-898B9168F3EA}"/>
              </a:ext>
            </a:extLst>
          </p:cNvPr>
          <p:cNvSpPr/>
          <p:nvPr/>
        </p:nvSpPr>
        <p:spPr>
          <a:xfrm>
            <a:off x="6618713" y="2590933"/>
            <a:ext cx="1109880" cy="9641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800" dirty="0" err="1">
                <a:solidFill>
                  <a:prstClr val="black"/>
                </a:solidFill>
                <a:latin typeface=".VnAvant" panose="020B7200000000000000" pitchFamily="34" charset="0"/>
              </a:rPr>
              <a:t>cö</a:t>
            </a:r>
            <a:endParaRPr lang="vi-VN" sz="4800" dirty="0">
              <a:solidFill>
                <a:prstClr val="black"/>
              </a:solidFill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="" xmlns:a16="http://schemas.microsoft.com/office/drawing/2014/main" id="{8BF1EFD3-CBF8-479F-81E7-2C71A23F2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22755"/>
              </p:ext>
            </p:extLst>
          </p:nvPr>
        </p:nvGraphicFramePr>
        <p:xfrm>
          <a:off x="3055644" y="1107997"/>
          <a:ext cx="2706656" cy="14856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3328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353328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74282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®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u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742821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®</a:t>
                      </a:r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ñ</a:t>
                      </a:r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graphicFrame>
        <p:nvGraphicFramePr>
          <p:cNvPr id="10" name="Table 2">
            <a:extLst>
              <a:ext uri="{FF2B5EF4-FFF2-40B4-BE49-F238E27FC236}">
                <a16:creationId xmlns="" xmlns:a16="http://schemas.microsoft.com/office/drawing/2014/main" id="{491F1156-53DA-4438-801B-22EFB96E4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636049"/>
              </p:ext>
            </p:extLst>
          </p:nvPr>
        </p:nvGraphicFramePr>
        <p:xfrm>
          <a:off x="6688065" y="1107997"/>
          <a:ext cx="2645074" cy="14856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2537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322537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74282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l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ư</a:t>
                      </a:r>
                      <a:r>
                        <a:rPr lang="en-US" sz="4000" b="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­</a:t>
                      </a:r>
                      <a:endParaRPr lang="vi-VN" sz="4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742821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l</a:t>
                      </a:r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÷</a:t>
                      </a:r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B58C239-243C-4248-A9BE-845229F41592}"/>
              </a:ext>
            </a:extLst>
          </p:cNvPr>
          <p:cNvSpPr/>
          <p:nvPr/>
        </p:nvSpPr>
        <p:spPr>
          <a:xfrm>
            <a:off x="2790748" y="-97345"/>
            <a:ext cx="2971552" cy="12053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7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endParaRPr lang="vi-VN" sz="67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85117" y="7"/>
            <a:ext cx="806627" cy="1123383"/>
          </a:xfrm>
          <a:prstGeom prst="rect">
            <a:avLst/>
          </a:prstGeom>
        </p:spPr>
        <p:txBody>
          <a:bodyPr wrap="none" lIns="91428" tIns="45718" rIns="91428" bIns="45718">
            <a:spAutoFit/>
          </a:bodyPr>
          <a:lstStyle/>
          <a:p>
            <a:r>
              <a:rPr lang="en-US" sz="6700" b="1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endParaRPr lang="en-US" sz="6700" dirty="0">
              <a:solidFill>
                <a:prstClr val="black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396E765-D555-4E56-A301-EC56C1000BCB}"/>
              </a:ext>
            </a:extLst>
          </p:cNvPr>
          <p:cNvSpPr/>
          <p:nvPr/>
        </p:nvSpPr>
        <p:spPr>
          <a:xfrm>
            <a:off x="1791649" y="3888309"/>
            <a:ext cx="1416783" cy="7625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5500" dirty="0" err="1">
                <a:solidFill>
                  <a:prstClr val="black"/>
                </a:solidFill>
                <a:latin typeface=".VnAvant" panose="020B7200000000000000" pitchFamily="34" charset="0"/>
              </a:rPr>
              <a:t>dï</a:t>
            </a:r>
            <a:endParaRPr lang="vi-VN" sz="5500" dirty="0">
              <a:solidFill>
                <a:prstClr val="black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DAB7F65-BC79-4919-A25C-27B25CAAA73C}"/>
              </a:ext>
            </a:extLst>
          </p:cNvPr>
          <p:cNvSpPr/>
          <p:nvPr/>
        </p:nvSpPr>
        <p:spPr>
          <a:xfrm>
            <a:off x="4527979" y="3793724"/>
            <a:ext cx="2205151" cy="9839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5500" dirty="0">
                <a:solidFill>
                  <a:prstClr val="black"/>
                </a:solidFill>
                <a:latin typeface=".VnAvant" panose="020B7200000000000000" pitchFamily="34" charset="0"/>
              </a:rPr>
              <a:t>®u ®ñ</a:t>
            </a:r>
            <a:endParaRPr lang="vi-VN" sz="5500" dirty="0">
              <a:solidFill>
                <a:prstClr val="black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3BA18F4-6FAC-4536-AFC2-477C0F5AAA3C}"/>
              </a:ext>
            </a:extLst>
          </p:cNvPr>
          <p:cNvSpPr/>
          <p:nvPr/>
        </p:nvSpPr>
        <p:spPr>
          <a:xfrm>
            <a:off x="7882346" y="3815816"/>
            <a:ext cx="2479760" cy="99302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5500" dirty="0" err="1">
                <a:solidFill>
                  <a:prstClr val="black"/>
                </a:solidFill>
                <a:latin typeface=".VnAvant" panose="020B7200000000000000" pitchFamily="34" charset="0"/>
              </a:rPr>
              <a:t>hæ</a:t>
            </a:r>
            <a:r>
              <a:rPr lang="en-US" sz="5500" dirty="0">
                <a:solidFill>
                  <a:prstClr val="black"/>
                </a:solidFill>
                <a:latin typeface=".VnAvant" panose="020B7200000000000000" pitchFamily="34" charset="0"/>
              </a:rPr>
              <a:t> d÷</a:t>
            </a:r>
            <a:endParaRPr lang="vi-VN" sz="55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" y="5359402"/>
            <a:ext cx="10972800" cy="1031045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cs typeface="Arial-SGK-TV" pitchFamily="2" charset="0"/>
              </a:rPr>
              <a:t>C¸ </a:t>
            </a:r>
            <a:r>
              <a:rPr kumimoji="0" lang="en-US" sz="59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cs typeface="Arial-SGK-TV" pitchFamily="2" charset="0"/>
              </a:rPr>
              <a:t>hæ</a:t>
            </a:r>
            <a:r>
              <a:rPr kumimoji="0" lang="en-US" sz="5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cs typeface="Arial-SGK-TV" pitchFamily="2" charset="0"/>
              </a:rPr>
              <a:t> lµ c¸ </a:t>
            </a:r>
            <a:r>
              <a:rPr kumimoji="0" lang="en-US" sz="5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d÷</a:t>
            </a:r>
            <a:endParaRPr kumimoji="0" lang="vi-VN" sz="55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103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947801" y="2247701"/>
            <a:ext cx="575758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41018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599" t="22800" r="9838" b="21975"/>
          <a:stretch/>
        </p:blipFill>
        <p:spPr>
          <a:xfrm>
            <a:off x="1903013" y="609600"/>
            <a:ext cx="7804867" cy="54864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138457" y="2034540"/>
            <a:ext cx="5333999" cy="263652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4400" b="1" dirty="0" err="1"/>
              <a:t>Cảm</a:t>
            </a:r>
            <a:r>
              <a:rPr lang="en-US" sz="4400" b="1" dirty="0"/>
              <a:t> </a:t>
            </a:r>
            <a:r>
              <a:rPr lang="en-US" sz="4400" b="1" dirty="0" err="1"/>
              <a:t>ơn</a:t>
            </a:r>
            <a:endParaRPr lang="en-US" sz="4400" b="1" dirty="0"/>
          </a:p>
          <a:p>
            <a:pPr algn="ctr"/>
            <a:r>
              <a:rPr lang="en-US" sz="4400" b="1" dirty="0"/>
              <a:t> </a:t>
            </a:r>
            <a:r>
              <a:rPr lang="en-US" sz="4400" b="1" dirty="0" err="1"/>
              <a:t>Quý</a:t>
            </a:r>
            <a:r>
              <a:rPr lang="en-US" sz="4400" b="1" dirty="0"/>
              <a:t> </a:t>
            </a:r>
            <a:r>
              <a:rPr lang="en-US" sz="4400" b="1" dirty="0" err="1"/>
              <a:t>thầy</a:t>
            </a:r>
            <a:r>
              <a:rPr lang="en-US" sz="4400" b="1" dirty="0"/>
              <a:t> </a:t>
            </a:r>
            <a:r>
              <a:rPr lang="en-US" sz="4400" b="1" dirty="0" err="1"/>
              <a:t>cô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các</a:t>
            </a:r>
            <a:r>
              <a:rPr lang="en-US" sz="4400" b="1" dirty="0"/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69522248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8793" y="4290067"/>
            <a:ext cx="2573215" cy="257321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583325" y="1804512"/>
            <a:ext cx="11051627" cy="2745581"/>
          </a:xfrm>
          <a:prstGeom prst="cloud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8" tIns="45718" rIns="91428" bIns="45718" rtlCol="0" anchor="ctr"/>
          <a:lstStyle/>
          <a:p>
            <a:pPr algn="ctr"/>
            <a:r>
              <a:rPr lang="en-US" sz="6000" dirty="0">
                <a:latin typeface=".VnAvant" panose="020B7200000000000000" pitchFamily="34" charset="0"/>
              </a:rPr>
              <a:t>BÐ Hµ </a:t>
            </a:r>
            <a:r>
              <a:rPr lang="en-US" sz="6000" dirty="0" err="1">
                <a:latin typeface=".VnAvant" panose="020B7200000000000000" pitchFamily="34" charset="0"/>
              </a:rPr>
              <a:t>cã</a:t>
            </a:r>
            <a:r>
              <a:rPr lang="en-US" sz="6000" dirty="0">
                <a:latin typeface=".VnAvant" panose="020B7200000000000000" pitchFamily="34" charset="0"/>
              </a:rPr>
              <a:t> l¸ </a:t>
            </a:r>
            <a:r>
              <a:rPr lang="en-US" sz="6000" dirty="0" err="1">
                <a:latin typeface=".VnAvant" panose="020B7200000000000000" pitchFamily="34" charset="0"/>
              </a:rPr>
              <a:t>cê</a:t>
            </a:r>
            <a:r>
              <a:rPr lang="en-US" sz="6000" dirty="0">
                <a:latin typeface=".VnAvant" panose="020B7200000000000000" pitchFamily="34" charset="0"/>
              </a:rPr>
              <a:t> ®á.</a:t>
            </a:r>
            <a:endParaRPr lang="en-US" sz="6000" dirty="0"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1" y="458629"/>
            <a:ext cx="1345883" cy="134588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AF40DC5C-6B8D-4B31-B2AB-6CCD4ADDA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35385" y="153829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3247121B-ABBE-4061-817C-B81621FF5B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018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139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167BFF-0C8E-4420-B198-0794BA22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589088-7E18-4849-81BA-65052F26C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Hình ảnh Doremon tuyệt đẹp và dễ thương cùng những người bạn">
            <a:extLst>
              <a:ext uri="{FF2B5EF4-FFF2-40B4-BE49-F238E27FC236}">
                <a16:creationId xmlns="" xmlns:a16="http://schemas.microsoft.com/office/drawing/2014/main" id="{505527D0-C7E0-4302-87A7-8918F87C9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5" y="0"/>
            <a:ext cx="12016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87560E3C-FAE8-4C10-88AD-517C96212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1105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3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"/>
            <a:ext cx="12192000" cy="7172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2415" y="1184793"/>
            <a:ext cx="9932276" cy="3170099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Häc</a:t>
            </a:r>
            <a:r>
              <a:rPr lang="en-US" sz="6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vÇn</a:t>
            </a:r>
            <a:endParaRPr lang="en-US" sz="6700" b="1" dirty="0">
              <a:solidFill>
                <a:schemeClr val="bg1"/>
              </a:solidFill>
              <a:latin typeface=".VnAvant" panose="020B7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Bµi</a:t>
            </a:r>
            <a:r>
              <a:rPr lang="en-US" sz="6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700" b="1" dirty="0">
                <a:solidFill>
                  <a:schemeClr val="bg1"/>
                </a:solidFill>
                <a:latin typeface=".VnAvant" panose="020B7200000000000000" pitchFamily="34" charset="0"/>
              </a:rPr>
              <a:t>13: U </a:t>
            </a:r>
            <a:r>
              <a:rPr lang="en-US" sz="6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u</a:t>
            </a:r>
            <a:r>
              <a:rPr lang="en-US" sz="6700" b="1" dirty="0">
                <a:solidFill>
                  <a:schemeClr val="bg1"/>
                </a:solidFill>
                <a:latin typeface=".VnAvant" panose="020B7200000000000000" pitchFamily="34" charset="0"/>
              </a:rPr>
              <a:t> -  ¦ </a:t>
            </a:r>
            <a:r>
              <a:rPr lang="en-US" sz="6700" b="1" dirty="0">
                <a:solidFill>
                  <a:schemeClr val="bg1"/>
                </a:solidFill>
                <a:latin typeface=".VnArial" pitchFamily="34" charset="0"/>
              </a:rPr>
              <a:t>ư</a:t>
            </a:r>
            <a:r>
              <a:rPr lang="en-US" sz="6700" b="1" dirty="0">
                <a:solidFill>
                  <a:schemeClr val="bg1"/>
                </a:solidFill>
                <a:latin typeface=".VnAvant" panose="020B7200000000000000" pitchFamily="34" charset="0"/>
              </a:rPr>
              <a:t> ­ ­</a:t>
            </a:r>
            <a:endParaRPr lang="en-US" sz="67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26833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2446997" y="671513"/>
            <a:ext cx="298565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6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16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6473609" y="1365089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1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1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8178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1929"/>
            <a:ext cx="2971555" cy="1153887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1788889" y="1396585"/>
            <a:ext cx="298565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0400" b="1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="" xmlns:a16="http://schemas.microsoft.com/office/drawing/2014/main" id="{E7C1B9A0-656F-4936-B8F3-2AE44EE22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117361"/>
              </p:ext>
            </p:extLst>
          </p:nvPr>
        </p:nvGraphicFramePr>
        <p:xfrm>
          <a:off x="1843238" y="2995479"/>
          <a:ext cx="3098047" cy="22799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0231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557816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1141595">
                <a:tc>
                  <a:txBody>
                    <a:bodyPr/>
                    <a:lstStyle/>
                    <a:p>
                      <a:pPr algn="ctr"/>
                      <a:endParaRPr lang="vi-VN" sz="67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1138313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455CD2-FC29-416E-A065-CF110D89A95E}"/>
              </a:ext>
            </a:extLst>
          </p:cNvPr>
          <p:cNvSpPr txBox="1"/>
          <p:nvPr/>
        </p:nvSpPr>
        <p:spPr>
          <a:xfrm>
            <a:off x="2689139" y="4157929"/>
            <a:ext cx="1706604" cy="1123383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6700" dirty="0">
                <a:latin typeface=".VnAvant" panose="020B7200000000000000" pitchFamily="34" charset="0"/>
              </a:rPr>
              <a:t>®</a:t>
            </a:r>
            <a:r>
              <a:rPr lang="en-US" sz="6700" dirty="0">
                <a:solidFill>
                  <a:srgbClr val="FF0000"/>
                </a:solidFill>
                <a:latin typeface=".VnAvant" panose="020B7200000000000000" pitchFamily="34" charset="0"/>
              </a:rPr>
              <a:t>ñ</a:t>
            </a:r>
            <a:endParaRPr lang="vi-VN" sz="67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1ADB349-51F5-4252-86B5-1C751212DA69}"/>
              </a:ext>
            </a:extLst>
          </p:cNvPr>
          <p:cNvSpPr txBox="1"/>
          <p:nvPr/>
        </p:nvSpPr>
        <p:spPr>
          <a:xfrm>
            <a:off x="3770765" y="3019157"/>
            <a:ext cx="1003783" cy="1123383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6700" dirty="0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endParaRPr lang="vi-VN" sz="67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1ADB349-51F5-4252-86B5-1C751212DA69}"/>
              </a:ext>
            </a:extLst>
          </p:cNvPr>
          <p:cNvSpPr txBox="1"/>
          <p:nvPr/>
        </p:nvSpPr>
        <p:spPr>
          <a:xfrm>
            <a:off x="2187254" y="3019157"/>
            <a:ext cx="1003783" cy="1123383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6700" dirty="0">
                <a:latin typeface=".VnAvant" panose="020B7200000000000000" pitchFamily="34" charset="0"/>
              </a:rPr>
              <a:t>®</a:t>
            </a:r>
            <a:endParaRPr lang="vi-VN" sz="6700" dirty="0"/>
          </a:p>
        </p:txBody>
      </p:sp>
    </p:spTree>
    <p:extLst>
      <p:ext uri="{BB962C8B-B14F-4D97-AF65-F5344CB8AC3E}">
        <p14:creationId xmlns:p14="http://schemas.microsoft.com/office/powerpoint/2010/main" val="420190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2446997" y="671513"/>
            <a:ext cx="298565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6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1600" b="1" dirty="0">
                <a:solidFill>
                  <a:srgbClr val="FF0000"/>
                </a:solidFill>
                <a:latin typeface=".VnAvant" panose="020B7200000000000000" pitchFamily="34" charset="0"/>
              </a:rPr>
              <a:t>¦</a:t>
            </a:r>
          </a:p>
        </p:txBody>
      </p:sp>
      <p:sp>
        <p:nvSpPr>
          <p:cNvPr id="5" name="Google Shape;54;p13"/>
          <p:cNvSpPr txBox="1">
            <a:spLocks/>
          </p:cNvSpPr>
          <p:nvPr/>
        </p:nvSpPr>
        <p:spPr>
          <a:xfrm>
            <a:off x="7049941" y="1317632"/>
            <a:ext cx="2157129" cy="2679853"/>
          </a:xfrm>
          <a:prstGeom prst="rect">
            <a:avLst/>
          </a:prstGeom>
        </p:spPr>
        <p:txBody>
          <a:bodyPr spcFirstLastPara="1" vert="horz" wrap="square" lIns="121884" tIns="121884" rIns="121884" bIns="121884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107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53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709" y="82169"/>
            <a:ext cx="2971555" cy="1153887"/>
          </a:xfrm>
          <a:prstGeom prst="rect">
            <a:avLst/>
          </a:prstGeom>
        </p:spPr>
      </p:pic>
      <p:sp>
        <p:nvSpPr>
          <p:cNvPr id="8" name="Text Box 12">
            <a:extLst>
              <a:ext uri="{FF2B5EF4-FFF2-40B4-BE49-F238E27FC236}">
                <a16:creationId xmlns="" xmlns:a16="http://schemas.microsoft.com/office/drawing/2014/main" id="{4D751EBA-FC1C-4D28-92E7-FB06BDA1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4153" y="1053274"/>
            <a:ext cx="298565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4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0400" b="1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="" xmlns:a16="http://schemas.microsoft.com/office/drawing/2014/main" id="{30328379-ECA2-448F-BB9C-BF70C3DD4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028839"/>
              </p:ext>
            </p:extLst>
          </p:nvPr>
        </p:nvGraphicFramePr>
        <p:xfrm>
          <a:off x="6963448" y="2573443"/>
          <a:ext cx="3094952" cy="24381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7476">
                  <a:extLst>
                    <a:ext uri="{9D8B030D-6E8A-4147-A177-3AD203B41FA5}">
                      <a16:colId xmlns="" xmlns:a16="http://schemas.microsoft.com/office/drawing/2014/main" val="4207786596"/>
                    </a:ext>
                  </a:extLst>
                </a:gridCol>
                <a:gridCol w="1547476">
                  <a:extLst>
                    <a:ext uri="{9D8B030D-6E8A-4147-A177-3AD203B41FA5}">
                      <a16:colId xmlns="" xmlns:a16="http://schemas.microsoft.com/office/drawing/2014/main" val="418968237"/>
                    </a:ext>
                  </a:extLst>
                </a:gridCol>
              </a:tblGrid>
              <a:tr h="1219087"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9493026"/>
                  </a:ext>
                </a:extLst>
              </a:tr>
              <a:tr h="1219087">
                <a:tc gridSpan="2">
                  <a:txBody>
                    <a:bodyPr/>
                    <a:lstStyle/>
                    <a:p>
                      <a:pPr algn="ctr"/>
                      <a:endParaRPr lang="vi-VN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55902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0CB2A21-16E7-44B7-9BDC-4BF987B7F46D}"/>
              </a:ext>
            </a:extLst>
          </p:cNvPr>
          <p:cNvSpPr txBox="1"/>
          <p:nvPr/>
        </p:nvSpPr>
        <p:spPr>
          <a:xfrm>
            <a:off x="7912384" y="3733891"/>
            <a:ext cx="1704056" cy="1123383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6700" dirty="0" err="1">
                <a:latin typeface=".VnAvant" panose="020B7200000000000000" pitchFamily="34" charset="0"/>
              </a:rPr>
              <a:t>l</a:t>
            </a:r>
            <a:r>
              <a:rPr lang="en-US" sz="6700" dirty="0" err="1">
                <a:solidFill>
                  <a:srgbClr val="FF0000"/>
                </a:solidFill>
                <a:latin typeface=".VnAvant" panose="020B7200000000000000" pitchFamily="34" charset="0"/>
              </a:rPr>
              <a:t>ừ</a:t>
            </a:r>
            <a:endParaRPr lang="vi-VN" sz="67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E1F954B-FA87-41CD-B308-45D3ACA4A383}"/>
              </a:ext>
            </a:extLst>
          </p:cNvPr>
          <p:cNvSpPr txBox="1"/>
          <p:nvPr/>
        </p:nvSpPr>
        <p:spPr>
          <a:xfrm>
            <a:off x="8859208" y="2746051"/>
            <a:ext cx="628181" cy="1123383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6700" dirty="0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endParaRPr lang="vi-VN" sz="67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81718B6-BEAC-4EC5-B17F-B6333D4272F2}"/>
              </a:ext>
            </a:extLst>
          </p:cNvPr>
          <p:cNvSpPr txBox="1"/>
          <p:nvPr/>
        </p:nvSpPr>
        <p:spPr>
          <a:xfrm>
            <a:off x="7597416" y="2746051"/>
            <a:ext cx="629951" cy="1123383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6700" dirty="0">
                <a:latin typeface=".VnAvant" panose="020B7200000000000000" pitchFamily="34" charset="0"/>
              </a:rPr>
              <a:t>l</a:t>
            </a:r>
            <a:endParaRPr lang="vi-VN" sz="6700" dirty="0"/>
          </a:p>
        </p:txBody>
      </p:sp>
    </p:spTree>
    <p:extLst>
      <p:ext uri="{BB962C8B-B14F-4D97-AF65-F5344CB8AC3E}">
        <p14:creationId xmlns:p14="http://schemas.microsoft.com/office/powerpoint/2010/main" val="1502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Aumerle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</TotalTime>
  <Words>189</Words>
  <Application>Microsoft Office PowerPoint</Application>
  <PresentationFormat>Custom</PresentationFormat>
  <Paragraphs>96</Paragraphs>
  <Slides>25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Aumerle template</vt:lpstr>
      <vt:lpstr>Office Theme</vt:lpstr>
      <vt:lpstr>Default Design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User</cp:lastModifiedBy>
  <cp:revision>63</cp:revision>
  <dcterms:created xsi:type="dcterms:W3CDTF">2020-08-06T11:51:00Z</dcterms:created>
  <dcterms:modified xsi:type="dcterms:W3CDTF">2020-09-29T13:18:45Z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