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9"/>
  </p:notesMasterIdLst>
  <p:sldIdLst>
    <p:sldId id="360" r:id="rId2"/>
    <p:sldId id="320" r:id="rId3"/>
    <p:sldId id="354" r:id="rId4"/>
    <p:sldId id="352" r:id="rId5"/>
    <p:sldId id="358" r:id="rId6"/>
    <p:sldId id="357" r:id="rId7"/>
    <p:sldId id="359" r:id="rId8"/>
  </p:sldIdLst>
  <p:sldSz cx="9144000" cy="5143500" type="screen16x9"/>
  <p:notesSz cx="6858000" cy="9144000"/>
  <p:embeddedFontLst>
    <p:embeddedFont>
      <p:font typeface="微软雅黑" pitchFamily="34" charset="-122"/>
      <p:regular r:id="rId10"/>
      <p:bold r:id="rId11"/>
    </p:embeddedFont>
    <p:embeddedFont>
      <p:font typeface="Calibri" pitchFamily="34" charset="0"/>
      <p:regular r:id="rId12"/>
      <p:bold r:id="rId13"/>
      <p:italic r:id="rId14"/>
      <p:boldItalic r:id="rId15"/>
    </p:embeddedFont>
    <p:embeddedFont>
      <p:font typeface="宋体" pitchFamily="2" charset="-122"/>
      <p:regular r:id="rId16"/>
    </p:embeddedFont>
  </p:embeddedFontLst>
  <p:custDataLst>
    <p:tags r:id="rId1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8811"/>
    <a:srgbClr val="10A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50" autoAdjust="0"/>
    <p:restoredTop sz="86885" autoAdjust="0"/>
  </p:normalViewPr>
  <p:slideViewPr>
    <p:cSldViewPr snapToGrid="0">
      <p:cViewPr>
        <p:scale>
          <a:sx n="60" d="100"/>
          <a:sy n="60" d="100"/>
        </p:scale>
        <p:origin x="-1524" y="-48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2772" y="5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F75ED-520F-4A5B-AA15-EE2905656148}" type="datetimeFigureOut">
              <a:rPr lang="vi-VN" smtClean="0"/>
              <a:t>06/11/2020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17111-0E80-4DBD-8E49-1DE28FD8D9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389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629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61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891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73866" y="265515"/>
            <a:ext cx="275399" cy="275363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961066" y="591446"/>
            <a:ext cx="6751629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573689" y="363037"/>
            <a:ext cx="275399" cy="275363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00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11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2020/11/6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419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2020/11/6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1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2020/11/6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796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2020/11/6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823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2020/11/6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799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2020/11/6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376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300F3-8A30-4964-9FF2-12F2700C5305}" type="datetimeFigureOut">
              <a:rPr lang="zh-CN" altLang="en-US" smtClean="0"/>
              <a:t>2020/11/6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38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7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6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77" y="2268071"/>
            <a:ext cx="9124845" cy="238738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93040" y="310388"/>
            <a:ext cx="88242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10: </a:t>
            </a:r>
            <a:endParaRPr lang="en-US" altLang="zh-CN" sz="4000" b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0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PHÉP</a:t>
            </a:r>
            <a:r>
              <a:rPr lang="en-US" altLang="zh-CN" sz="40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CỘNG</a:t>
            </a:r>
            <a:r>
              <a:rPr lang="en-US" altLang="zh-CN" sz="40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40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PHẠM</a:t>
            </a:r>
            <a:r>
              <a:rPr lang="en-US" altLang="zh-CN" sz="40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VI 10</a:t>
            </a:r>
            <a:endParaRPr lang="zh-CN" altLang="en-US" sz="4000" b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纯音乐 - 纯净小清新 - 钢琴版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04883" y="-13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6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:dissolve/>
      </p:transition>
    </mc:Choice>
    <mc:Fallback xmlns="">
      <p:transition spd="slow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079"/>
            <a:ext cx="8879840" cy="5275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60320" y="1158240"/>
            <a:ext cx="4185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1F881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 smtClean="0">
                <a:solidFill>
                  <a:srgbClr val="1F8811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endParaRPr lang="en-US" sz="4400" b="1" dirty="0">
              <a:solidFill>
                <a:srgbClr val="1F881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3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7" b="96120" l="8441" r="89449">
                        <a14:foregroundMark x1="9379" y1="6548" x2="35991" y2="8488"/>
                        <a14:foregroundMark x1="9379" y1="9054" x2="33998" y2="9297"/>
                        <a14:foregroundMark x1="8441" y1="6306" x2="13951" y2="3557"/>
                        <a14:foregroundMark x1="9848" y1="5497" x2="17585" y2="6952"/>
                        <a14:backgroundMark x1="23329" y1="82134" x2="85815" y2="88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910" y="-274320"/>
            <a:ext cx="9048295" cy="10985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3" b="29022" l="21603" r="95470">
                        <a14:foregroundMark x1="24506" y1="13258" x2="24158" y2="25869"/>
                        <a14:foregroundMark x1="26713" y1="26435" x2="31591" y2="26677"/>
                        <a14:foregroundMark x1="24506" y1="24899" x2="24158" y2="26839"/>
                        <a14:foregroundMark x1="26481" y1="27486" x2="89431" y2="27648"/>
                        <a14:foregroundMark x1="24739" y1="11884" x2="90012" y2="11641"/>
                        <a14:foregroundMark x1="91754" y1="12045" x2="91754" y2="27082"/>
                        <a14:foregroundMark x1="38676" y1="24656" x2="91173" y2="25707"/>
                        <a14:foregroundMark x1="26481" y1="24091" x2="38095" y2="24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935" y="548640"/>
            <a:ext cx="8910320" cy="114026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3" b="22070" l="5691" r="89779">
                        <a14:foregroundMark x1="8246" y1="13985" x2="20790" y2="15198"/>
                        <a14:foregroundMark x1="16841" y1="14228" x2="22416" y2="13662"/>
                        <a14:foregroundMark x1="22416" y1="13662" x2="22184" y2="15198"/>
                        <a14:foregroundMark x1="18235" y1="16006" x2="21603" y2="15764"/>
                        <a14:foregroundMark x1="8595" y1="13258" x2="21022" y2="12854"/>
                        <a14:foregroundMark x1="8246" y1="12854" x2="8246" y2="16006"/>
                        <a14:foregroundMark x1="8827" y1="16411" x2="14286" y2="16411"/>
                        <a14:foregroundMark x1="19048" y1="12449" x2="22764" y2="13015"/>
                        <a14:backgroundMark x1="27875" y1="15602" x2="86063" y2="21342"/>
                        <a14:backgroundMark x1="72938" y1="15764" x2="86643" y2="165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25" y="-203200"/>
            <a:ext cx="7538720" cy="101688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75505" y="3098800"/>
            <a:ext cx="941935" cy="487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37760" y="3098800"/>
            <a:ext cx="941935" cy="487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40675" y="3098800"/>
            <a:ext cx="941935" cy="487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82610" y="3098800"/>
            <a:ext cx="941935" cy="487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85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7" b="96120" l="8441" r="89449">
                        <a14:foregroundMark x1="9379" y1="6548" x2="35991" y2="8488"/>
                        <a14:foregroundMark x1="9379" y1="9054" x2="33998" y2="9297"/>
                        <a14:foregroundMark x1="8441" y1="6306" x2="13951" y2="3557"/>
                        <a14:foregroundMark x1="9848" y1="5497" x2="17585" y2="6952"/>
                        <a14:backgroundMark x1="23329" y1="82134" x2="85815" y2="88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349" y="-213360"/>
            <a:ext cx="9048295" cy="10985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669" b="56103" l="5459" r="96516">
                        <a14:foregroundMark x1="13357" y1="47211" x2="33798" y2="38319"/>
                        <a14:foregroundMark x1="11150" y1="41876" x2="11963" y2="49151"/>
                        <a14:foregroundMark x1="11731" y1="50364" x2="33217" y2="49960"/>
                        <a14:foregroundMark x1="8827" y1="51172" x2="36121" y2="55538"/>
                        <a14:foregroundMark x1="37515" y1="54729" x2="93380" y2="55133"/>
                        <a14:foregroundMark x1="94890" y1="32417" x2="94890" y2="54325"/>
                        <a14:foregroundMark x1="31010" y1="32417" x2="94309" y2="32013"/>
                        <a14:foregroundMark x1="30430" y1="31770" x2="26132" y2="41714"/>
                        <a14:backgroundMark x1="8827" y1="33791" x2="28688" y2="33549"/>
                        <a14:backgroundMark x1="16260" y1="45432" x2="24739" y2="46645"/>
                        <a14:backgroundMark x1="12195" y1="45998" x2="15099" y2="47211"/>
                        <a14:backgroundMark x1="17073" y1="44624" x2="23345" y2="44624"/>
                        <a14:backgroundMark x1="16492" y1="45837" x2="14518" y2="47615"/>
                        <a14:backgroundMark x1="9175" y1="45998" x2="15331" y2="44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7" t="26664" r="1735" b="43789"/>
          <a:stretch/>
        </p:blipFill>
        <p:spPr>
          <a:xfrm>
            <a:off x="2086077" y="1408691"/>
            <a:ext cx="7254118" cy="32019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2108" y="1171317"/>
            <a:ext cx="2804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nhẩm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2318" y="3568164"/>
            <a:ext cx="2804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38183" y="2009174"/>
            <a:ext cx="1354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9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8121" y="2366732"/>
            <a:ext cx="1047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9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52433" y="2369877"/>
            <a:ext cx="1354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9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52432" y="2023454"/>
            <a:ext cx="1354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9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05186" y="2384263"/>
            <a:ext cx="1354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9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95217" y="2023454"/>
            <a:ext cx="1354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9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724704" y="3407206"/>
            <a:ext cx="558538" cy="39378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066978" y="3825809"/>
            <a:ext cx="501055" cy="39378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224337" y="3419255"/>
            <a:ext cx="587945" cy="39378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034190" y="3825809"/>
            <a:ext cx="569768" cy="39378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3" b="95150" l="8995" r="96963">
                        <a14:foregroundMark x1="11215" y1="73646" x2="25467" y2="73888"/>
                        <a14:foregroundMark x1="11215" y1="72514" x2="11215" y2="72514"/>
                        <a14:foregroundMark x1="11215" y1="72514" x2="11215" y2="72514"/>
                        <a14:foregroundMark x1="10047" y1="72514" x2="10047" y2="73080"/>
                        <a14:foregroundMark x1="9463" y1="73080" x2="9463" y2="73080"/>
                        <a14:foregroundMark x1="23131" y1="78820" x2="24299" y2="78011"/>
                        <a14:foregroundMark x1="87734" y1="77850" x2="88551" y2="88116"/>
                        <a14:foregroundMark x1="18575" y1="76880" x2="16822" y2="85934"/>
                        <a14:foregroundMark x1="13201" y1="86742" x2="15187" y2="88278"/>
                        <a14:foregroundMark x1="11682" y1="88521" x2="54556" y2="86500"/>
                        <a14:foregroundMark x1="55140" y1="86500" x2="44860" y2="89895"/>
                        <a14:foregroundMark x1="17407" y1="89086" x2="12617" y2="89248"/>
                        <a14:foregroundMark x1="48832" y1="92239" x2="86215" y2="92078"/>
                        <a14:foregroundMark x1="12033" y1="72110" x2="88551" y2="72918"/>
                        <a14:foregroundMark x1="9229" y1="73080" x2="8995" y2="72757"/>
                        <a14:foregroundMark x1="8879" y1="72595" x2="10981" y2="71867"/>
                        <a14:foregroundMark x1="10864" y1="72029" x2="12033" y2="72029"/>
                        <a14:backgroundMark x1="12033" y1="66209" x2="93925" y2="67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9" t="71516" r="86276" b="25419"/>
          <a:stretch/>
        </p:blipFill>
        <p:spPr>
          <a:xfrm>
            <a:off x="227732" y="1089500"/>
            <a:ext cx="490419" cy="57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5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7" b="96120" l="8441" r="89449">
                        <a14:foregroundMark x1="9379" y1="6548" x2="35991" y2="8488"/>
                        <a14:foregroundMark x1="9379" y1="9054" x2="33998" y2="9297"/>
                        <a14:foregroundMark x1="8441" y1="6306" x2="13951" y2="3557"/>
                        <a14:foregroundMark x1="9848" y1="5497" x2="17585" y2="6952"/>
                        <a14:backgroundMark x1="23329" y1="82134" x2="85815" y2="88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349" y="-213360"/>
            <a:ext cx="9048295" cy="10985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508" b="86661" l="6388" r="96864">
                        <a14:foregroundMark x1="10221" y1="59822" x2="8595" y2="88278"/>
                        <a14:foregroundMark x1="15912" y1="89652" x2="95703" y2="90299"/>
                        <a14:foregroundMark x1="94541" y1="58044" x2="95122" y2="80356"/>
                        <a14:foregroundMark x1="8595" y1="58044" x2="94541" y2="58044"/>
                        <a14:foregroundMark x1="13821" y1="85368" x2="91057" y2="86176"/>
                        <a14:foregroundMark x1="17654" y1="64107" x2="47154" y2="61277"/>
                        <a14:foregroundMark x1="51800" y1="63622" x2="90244" y2="63298"/>
                        <a14:foregroundMark x1="17886" y1="69200" x2="87805" y2="68715"/>
                        <a14:foregroundMark x1="21603" y1="65804" x2="39373" y2="67340"/>
                        <a14:foregroundMark x1="20790" y1="66370" x2="23461" y2="68391"/>
                        <a14:backgroundMark x1="13821" y1="88359" x2="39141" y2="91431"/>
                        <a14:backgroundMark x1="27991" y1="88521" x2="38792" y2="89410"/>
                        <a14:backgroundMark x1="20557" y1="89895" x2="38560" y2="89733"/>
                        <a14:backgroundMark x1="49361" y1="89733" x2="63531" y2="89086"/>
                        <a14:backgroundMark x1="51103" y1="90380" x2="58537" y2="90218"/>
                        <a14:backgroundMark x1="46458" y1="90218" x2="61556" y2="90057"/>
                        <a14:backgroundMark x1="52033" y1="89248" x2="60046" y2="89086"/>
                        <a14:backgroundMark x1="48200" y1="90057" x2="58769" y2="90380"/>
                        <a14:backgroundMark x1="48084" y1="90218" x2="59350" y2="89410"/>
                        <a14:backgroundMark x1="74564" y1="89248" x2="90128" y2="89248"/>
                        <a14:backgroundMark x1="74797" y1="90380" x2="86643" y2="90380"/>
                        <a14:backgroundMark x1="76655" y1="90380" x2="90128" y2="90057"/>
                        <a14:backgroundMark x1="26829" y1="90057" x2="38792" y2="89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976" y="-3822944"/>
            <a:ext cx="8757922" cy="8966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37920" y="3830320"/>
            <a:ext cx="6939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dirty="0" smtClean="0"/>
              <a:t> </a:t>
            </a:r>
            <a:endParaRPr lang="en-US" sz="2400" dirty="0"/>
          </a:p>
          <a:p>
            <a:r>
              <a:rPr lang="en-US" sz="2400" dirty="0" smtClean="0"/>
              <a:t>1 + 2+ 2                            2+ 3+ 5                    4 + 4 + 0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214880" y="4216400"/>
            <a:ext cx="772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26960" y="4198927"/>
            <a:ext cx="772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9200" y="4199652"/>
            <a:ext cx="772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36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7" b="96120" l="8441" r="89449">
                        <a14:foregroundMark x1="9379" y1="6548" x2="35991" y2="8488"/>
                        <a14:foregroundMark x1="9379" y1="9054" x2="33998" y2="9297"/>
                        <a14:foregroundMark x1="8441" y1="6306" x2="13951" y2="3557"/>
                        <a14:foregroundMark x1="9848" y1="5497" x2="17585" y2="6952"/>
                        <a14:backgroundMark x1="23329" y1="82134" x2="85815" y2="88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350" y="-213360"/>
            <a:ext cx="9048295" cy="10985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46" b="89652" l="3484" r="90012">
                        <a14:foregroundMark x1="6852" y1="6144" x2="70964" y2="6548"/>
                        <a14:foregroundMark x1="70964" y1="7114" x2="7666" y2="7518"/>
                        <a14:foregroundMark x1="6852" y1="4527" x2="10221" y2="4770"/>
                        <a14:foregroundMark x1="3484" y1="6548" x2="7433" y2="6548"/>
                        <a14:foregroundMark x1="69919" y1="5497" x2="74100" y2="5740"/>
                        <a14:foregroundMark x1="7666" y1="8327" x2="71545" y2="7114"/>
                        <a14:foregroundMark x1="29849" y1="9054" x2="73287" y2="6710"/>
                        <a14:backgroundMark x1="74448" y1="69766" x2="78978" y2="85530"/>
                        <a14:backgroundMark x1="66434" y1="71706" x2="85250" y2="71302"/>
                        <a14:backgroundMark x1="69338" y1="84721" x2="75494" y2="75829"/>
                        <a14:backgroundMark x1="78630" y1="78254" x2="83508" y2="71867"/>
                        <a14:backgroundMark x1="77236" y1="81811" x2="83508" y2="84964"/>
                        <a14:backgroundMark x1="75029" y1="85530" x2="78397" y2="85125"/>
                        <a14:backgroundMark x1="12776" y1="12611" x2="59698" y2="161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449"/>
            <a:ext cx="8512680" cy="88405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3" b="89976" l="9988" r="92915">
                        <a14:foregroundMark x1="13705" y1="13824" x2="18235" y2="50930"/>
                        <a14:foregroundMark x1="10801" y1="12611" x2="10801" y2="39531"/>
                        <a14:foregroundMark x1="10801" y1="39531" x2="11382" y2="48585"/>
                        <a14:foregroundMark x1="14286" y1="50202" x2="37747" y2="59660"/>
                        <a14:foregroundMark x1="38095" y1="59822" x2="84321" y2="43654"/>
                        <a14:foregroundMark x1="11731" y1="12611" x2="26713" y2="10833"/>
                        <a14:foregroundMark x1="27526" y1="10833" x2="70383" y2="10833"/>
                        <a14:foregroundMark x1="69919" y1="10671" x2="90360" y2="12449"/>
                        <a14:foregroundMark x1="90360" y1="12449" x2="91986" y2="36540"/>
                        <a14:foregroundMark x1="91754" y1="36540" x2="77584" y2="47211"/>
                        <a14:foregroundMark x1="57143" y1="32579" x2="87456" y2="31447"/>
                        <a14:foregroundMark x1="59698" y1="18189" x2="72938" y2="15198"/>
                        <a14:foregroundMark x1="65854" y1="11075" x2="75494" y2="10105"/>
                        <a14:backgroundMark x1="11382" y1="61439" x2="88850" y2="61439"/>
                        <a14:backgroundMark x1="77584" y1="68310" x2="76074" y2="82943"/>
                        <a14:backgroundMark x1="11963" y1="7922" x2="72706" y2="7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20" y="877630"/>
            <a:ext cx="8087360" cy="6421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93530" y="2722880"/>
            <a:ext cx="863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8+ 2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7428" y="3187956"/>
            <a:ext cx="7816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5 + 5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21288439">
            <a:off x="3995536" y="3841525"/>
            <a:ext cx="76684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1 + 9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36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7" b="96120" l="8441" r="89449">
                        <a14:foregroundMark x1="9379" y1="6548" x2="35991" y2="8488"/>
                        <a14:foregroundMark x1="9379" y1="9054" x2="33998" y2="9297"/>
                        <a14:foregroundMark x1="8441" y1="6306" x2="13951" y2="3557"/>
                        <a14:foregroundMark x1="9848" y1="5497" x2="17585" y2="6952"/>
                        <a14:backgroundMark x1="23329" y1="82134" x2="85815" y2="88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350" y="-213360"/>
            <a:ext cx="9048295" cy="10985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439" b="92643" l="6039" r="93148">
                        <a14:foregroundMark x1="44019" y1="65562" x2="67596" y2="69766"/>
                        <a14:foregroundMark x1="41463" y1="67745" x2="57143" y2="72918"/>
                        <a14:foregroundMark x1="43206" y1="65400" x2="84321" y2="63217"/>
                        <a14:foregroundMark x1="41463" y1="62652" x2="64228" y2="63217"/>
                        <a14:foregroundMark x1="40883" y1="65400" x2="37282" y2="76880"/>
                        <a14:foregroundMark x1="38676" y1="68310" x2="61905" y2="76475"/>
                        <a14:foregroundMark x1="65041" y1="72514" x2="71545" y2="73323"/>
                        <a14:foregroundMark x1="41463" y1="75829" x2="79210" y2="75263"/>
                        <a14:foregroundMark x1="61092" y1="63783" x2="86295" y2="70493"/>
                        <a14:foregroundMark x1="76423" y1="64430" x2="90360" y2="65804"/>
                        <a14:foregroundMark x1="90825" y1="66936" x2="87224" y2="83347"/>
                        <a14:foregroundMark x1="86876" y1="67179" x2="81765" y2="75263"/>
                        <a14:foregroundMark x1="68177" y1="71706" x2="79559" y2="71544"/>
                        <a14:foregroundMark x1="73287" y1="68957" x2="75261" y2="74454"/>
                        <a14:foregroundMark x1="75494" y1="70897" x2="90825" y2="71140"/>
                        <a14:foregroundMark x1="85250" y1="69523" x2="84669" y2="71544"/>
                        <a14:foregroundMark x1="51452" y1="70089" x2="61092" y2="68715"/>
                        <a14:foregroundMark x1="71545" y1="78981" x2="76423" y2="81164"/>
                        <a14:foregroundMark x1="62485" y1="77607" x2="72706" y2="86904"/>
                        <a14:foregroundMark x1="67015" y1="88521" x2="82927" y2="87146"/>
                        <a14:foregroundMark x1="70383" y1="75424" x2="73287" y2="83185"/>
                        <a14:foregroundMark x1="75842" y1="75424" x2="82927" y2="80032"/>
                        <a14:foregroundMark x1="68177" y1="84964" x2="82695" y2="85125"/>
                        <a14:foregroundMark x1="89431" y1="78820" x2="88618" y2="87874"/>
                        <a14:foregroundMark x1="77236" y1="88116" x2="88850" y2="86500"/>
                        <a14:foregroundMark x1="71545" y1="84155" x2="85482" y2="84317"/>
                        <a14:foregroundMark x1="74100" y1="86095" x2="84321" y2="85368"/>
                        <a14:foregroundMark x1="86063" y1="84721" x2="87224" y2="84721"/>
                        <a14:foregroundMark x1="84088" y1="81568" x2="85482" y2="84964"/>
                        <a14:foregroundMark x1="20441" y1="80598" x2="40650" y2="89248"/>
                        <a14:foregroundMark x1="74100" y1="69927" x2="80372" y2="70897"/>
                        <a14:foregroundMark x1="78049" y1="70493" x2="80604" y2="722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7" y="-3703320"/>
            <a:ext cx="8212225" cy="84429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68880" y="3007360"/>
            <a:ext cx="721360" cy="22896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10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24480" y="3241040"/>
            <a:ext cx="721360" cy="22896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00400" y="3484880"/>
            <a:ext cx="721360" cy="22896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222" b="68460" l="2266" r="203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442" r="77340" b="30760"/>
          <a:stretch/>
        </p:blipFill>
        <p:spPr>
          <a:xfrm>
            <a:off x="426714" y="518160"/>
            <a:ext cx="1751882" cy="145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94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69b7cf3bdd6a11bee1198bf50773cbb9128ccda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501&quot;&gt;&lt;property id=&quot;20148&quot; value=&quot;5&quot;/&gt;&lt;property id=&quot;20300&quot; value=&quot;Slide 3&quot;/&gt;&lt;property id=&quot;20307&quot; value=&quot;296&quot;/&gt;&lt;/object&gt;&lt;object type=&quot;3&quot; unique_id=&quot;10723&quot;&gt;&lt;property id=&quot;20148&quot; value=&quot;5&quot;/&gt;&lt;property id=&quot;20300&quot; value=&quot;Slide 4&quot;/&gt;&lt;property id=&quot;20307&quot; value=&quot;298&quot;/&gt;&lt;/object&gt;&lt;object type=&quot;3&quot; unique_id=&quot;10724&quot;&gt;&lt;property id=&quot;20148&quot; value=&quot;5&quot;/&gt;&lt;property id=&quot;20300&quot; value=&quot;Slide 5&quot;/&gt;&lt;property id=&quot;20307&quot; value=&quot;297&quot;/&gt;&lt;/object&gt;&lt;object type=&quot;3&quot; unique_id=&quot;10855&quot;&gt;&lt;property id=&quot;20148&quot; value=&quot;5&quot;/&gt;&lt;property id=&quot;20300&quot; value=&quot;Slide 6&quot;/&gt;&lt;property id=&quot;20307&quot; value=&quot;299&quot;/&gt;&lt;/object&gt;&lt;object type=&quot;3&quot; unique_id=&quot;11122&quot;&gt;&lt;property id=&quot;20148&quot; value=&quot;5&quot;/&gt;&lt;property id=&quot;20300&quot; value=&quot;Slide 8&quot;/&gt;&lt;property id=&quot;20307&quot; value=&quot;300&quot;/&gt;&lt;/object&gt;&lt;object type=&quot;3&quot; unique_id=&quot;11524&quot;&gt;&lt;property id=&quot;20148&quot; value=&quot;5&quot;/&gt;&lt;property id=&quot;20300&quot; value=&quot;Slide 9&quot;/&gt;&lt;property id=&quot;20307&quot; value=&quot;301&quot;/&gt;&lt;/object&gt;&lt;object type=&quot;3&quot; unique_id=&quot;11656&quot;&gt;&lt;property id=&quot;20148&quot; value=&quot;5&quot;/&gt;&lt;property id=&quot;20300&quot; value=&quot;Slide 10&quot;/&gt;&lt;property id=&quot;20307&quot; value=&quot;302&quot;/&gt;&lt;/object&gt;&lt;object type=&quot;3&quot; unique_id=&quot;11767&quot;&gt;&lt;property id=&quot;20148&quot; value=&quot;5&quot;/&gt;&lt;property id=&quot;20300&quot; value=&quot;Slide 12&quot;/&gt;&lt;property id=&quot;20307&quot; value=&quot;303&quot;/&gt;&lt;/object&gt;&lt;object type=&quot;3&quot; unique_id=&quot;12976&quot;&gt;&lt;property id=&quot;20148&quot; value=&quot;5&quot;/&gt;&lt;property id=&quot;20300&quot; value=&quot;Slide 7&quot;/&gt;&lt;property id=&quot;20307&quot; value=&quot;312&quot;/&gt;&lt;/object&gt;&lt;object type=&quot;3&quot; unique_id=&quot;12977&quot;&gt;&lt;property id=&quot;20148&quot; value=&quot;5&quot;/&gt;&lt;property id=&quot;20300&quot; value=&quot;Slide 11&quot;/&gt;&lt;property id=&quot;20307&quot; value=&quot;314&quot;/&gt;&lt;/object&gt;&lt;object type=&quot;3&quot; unique_id=&quot;12979&quot;&gt;&lt;property id=&quot;20148&quot; value=&quot;5&quot;/&gt;&lt;property id=&quot;20300&quot; value=&quot;Slide 16&quot;/&gt;&lt;property id=&quot;20307&quot; value=&quot;316&quot;/&gt;&lt;/object&gt;&lt;object type=&quot;3&quot; unique_id=&quot;12980&quot;&gt;&lt;property id=&quot;20148&quot; value=&quot;5&quot;/&gt;&lt;property id=&quot;20300&quot; value=&quot;Slide 22&quot;/&gt;&lt;property id=&quot;20307&quot; value=&quot;318&quot;/&gt;&lt;/object&gt;&lt;object type=&quot;3&quot; unique_id=&quot;12981&quot;&gt;&lt;property id=&quot;20148&quot; value=&quot;5&quot;/&gt;&lt;property id=&quot;20300&quot; value=&quot;Slide 28&quot;/&gt;&lt;property id=&quot;20307&quot; value=&quot;320&quot;/&gt;&lt;/object&gt;&lt;object type=&quot;3&quot; unique_id=&quot;13342&quot;&gt;&lt;property id=&quot;20148&quot; value=&quot;5&quot;/&gt;&lt;property id=&quot;20300&quot; value=&quot;Slide 14&quot;/&gt;&lt;property id=&quot;20307&quot; value=&quot;325&quot;/&gt;&lt;/object&gt;&lt;object type=&quot;3&quot; unique_id=&quot;13846&quot;&gt;&lt;property id=&quot;20148&quot; value=&quot;5&quot;/&gt;&lt;property id=&quot;20300&quot; value=&quot;Slide 15&quot;/&gt;&lt;property id=&quot;20307&quot; value=&quot;329&quot;/&gt;&lt;/object&gt;&lt;object type=&quot;3&quot; unique_id=&quot;15461&quot;&gt;&lt;property id=&quot;20148&quot; value=&quot;5&quot;/&gt;&lt;property id=&quot;20300&quot; value=&quot;Slide 17&quot;/&gt;&lt;property id=&quot;20307&quot; value=&quot;338&quot;/&gt;&lt;/object&gt;&lt;object type=&quot;3&quot; unique_id=&quot;15734&quot;&gt;&lt;property id=&quot;20148&quot; value=&quot;5&quot;/&gt;&lt;property id=&quot;20300&quot; value=&quot;Slide 18&quot;/&gt;&lt;property id=&quot;20307&quot; value=&quot;340&quot;/&gt;&lt;/object&gt;&lt;object type=&quot;3&quot; unique_id=&quot;15945&quot;&gt;&lt;property id=&quot;20148&quot; value=&quot;5&quot;/&gt;&lt;property id=&quot;20300&quot; value=&quot;Slide 19&quot;/&gt;&lt;property id=&quot;20307&quot; value=&quot;342&quot;/&gt;&lt;/object&gt;&lt;object type=&quot;3&quot; unique_id=&quot;15979&quot;&gt;&lt;property id=&quot;20148&quot; value=&quot;5&quot;/&gt;&lt;property id=&quot;20300&quot; value=&quot;Slide 13&quot;/&gt;&lt;property id=&quot;20307&quot; value=&quot;343&quot;/&gt;&lt;/object&gt;&lt;object type=&quot;3&quot; unique_id=&quot;16286&quot;&gt;&lt;property id=&quot;20148&quot; value=&quot;5&quot;/&gt;&lt;property id=&quot;20300&quot; value=&quot;Slide 20&quot;/&gt;&lt;property id=&quot;20307&quot; value=&quot;345&quot;/&gt;&lt;/object&gt;&lt;object type=&quot;3&quot; unique_id=&quot;16288&quot;&gt;&lt;property id=&quot;20148&quot; value=&quot;5&quot;/&gt;&lt;property id=&quot;20300&quot; value=&quot;Slide 21&quot;/&gt;&lt;property id=&quot;20307&quot; value=&quot;347&quot;/&gt;&lt;/object&gt;&lt;object type=&quot;3&quot; unique_id=&quot;16614&quot;&gt;&lt;property id=&quot;20148&quot; value=&quot;5&quot;/&gt;&lt;property id=&quot;20300&quot; value=&quot;Slide 23&quot;/&gt;&lt;property id=&quot;20307&quot; value=&quot;348&quot;/&gt;&lt;/object&gt;&lt;object type=&quot;3&quot; unique_id=&quot;16767&quot;&gt;&lt;property id=&quot;20148&quot; value=&quot;5&quot;/&gt;&lt;property id=&quot;20300&quot; value=&quot;Slide 24&quot;/&gt;&lt;property id=&quot;20307&quot; value=&quot;349&quot;/&gt;&lt;/object&gt;&lt;object type=&quot;3&quot; unique_id=&quot;16768&quot;&gt;&lt;property id=&quot;20148&quot; value=&quot;5&quot;/&gt;&lt;property id=&quot;20300&quot; value=&quot;Slide 25&quot;/&gt;&lt;property id=&quot;20307&quot; value=&quot;350&quot;/&gt;&lt;/object&gt;&lt;object type=&quot;3&quot; unique_id=&quot;17067&quot;&gt;&lt;property id=&quot;20148&quot; value=&quot;5&quot;/&gt;&lt;property id=&quot;20300&quot; value=&quot;Slide 26&quot;/&gt;&lt;property id=&quot;20307&quot; value=&quot;353&quot;/&gt;&lt;/object&gt;&lt;object type=&quot;3&quot; unique_id=&quot;17068&quot;&gt;&lt;property id=&quot;20148&quot; value=&quot;5&quot;/&gt;&lt;property id=&quot;20300&quot; value=&quot;Slide 29&quot;/&gt;&lt;property id=&quot;20307&quot; value=&quot;354&quot;/&gt;&lt;/object&gt;&lt;object type=&quot;3&quot; unique_id=&quot;17069&quot;&gt;&lt;property id=&quot;20148&quot; value=&quot;5&quot;/&gt;&lt;property id=&quot;20300&quot; value=&quot;Slide 30&quot;/&gt;&lt;property id=&quot;20307&quot; value=&quot;352&quot;/&gt;&lt;/object&gt;&lt;object type=&quot;3&quot; unique_id=&quot;17473&quot;&gt;&lt;property id=&quot;20148&quot; value=&quot;5&quot;/&gt;&lt;property id=&quot;20300&quot; value=&quot;Slide 27&quot;/&gt;&lt;property id=&quot;20307&quot; value=&quot;355&quot;/&gt;&lt;/object&gt;&lt;object type=&quot;3&quot; unique_id=&quot;17475&quot;&gt;&lt;property id=&quot;20148&quot; value=&quot;5&quot;/&gt;&lt;property id=&quot;20300&quot; value=&quot;Slide 31&quot;/&gt;&lt;property id=&quot;20307&quot; value=&quot;358&quot;/&gt;&lt;/object&gt;&lt;object type=&quot;3&quot; unique_id=&quot;17476&quot;&gt;&lt;property id=&quot;20148&quot; value=&quot;5&quot;/&gt;&lt;property id=&quot;20300&quot; value=&quot;Slide 32&quot;/&gt;&lt;property id=&quot;20307&quot; value=&quot;357&quot;/&gt;&lt;/object&gt;&lt;object type=&quot;3&quot; unique_id=&quot;17779&quot;&gt;&lt;property id=&quot;20148&quot; value=&quot;5&quot;/&gt;&lt;property id=&quot;20300&quot; value=&quot;Slide 33&quot;/&gt;&lt;property id=&quot;20307&quot; value=&quot;35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2284</TotalTime>
  <Words>74</Words>
  <Application>Microsoft Office PowerPoint</Application>
  <PresentationFormat>On-screen Show (16:9)</PresentationFormat>
  <Paragraphs>30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AvantGarde Md BT</vt:lpstr>
      <vt:lpstr>Times New Roman</vt:lpstr>
      <vt:lpstr>微软雅黑</vt:lpstr>
      <vt:lpstr>Calibri</vt:lpstr>
      <vt:lpstr>宋体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Windows User</cp:lastModifiedBy>
  <cp:revision>214</cp:revision>
  <dcterms:created xsi:type="dcterms:W3CDTF">2017-01-10T13:46:13Z</dcterms:created>
  <dcterms:modified xsi:type="dcterms:W3CDTF">2020-11-06T15:12:31Z</dcterms:modified>
</cp:coreProperties>
</file>