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75" r:id="rId7"/>
    <p:sldId id="266" r:id="rId8"/>
    <p:sldId id="276" r:id="rId9"/>
    <p:sldId id="291" r:id="rId10"/>
    <p:sldId id="296" r:id="rId11"/>
    <p:sldId id="292" r:id="rId12"/>
    <p:sldId id="293" r:id="rId13"/>
    <p:sldId id="294" r:id="rId14"/>
    <p:sldId id="288" r:id="rId15"/>
    <p:sldId id="289" r:id="rId16"/>
    <p:sldId id="267" r:id="rId17"/>
    <p:sldId id="279" r:id="rId18"/>
    <p:sldId id="268" r:id="rId19"/>
    <p:sldId id="290" r:id="rId20"/>
    <p:sldId id="269" r:id="rId21"/>
    <p:sldId id="287" r:id="rId22"/>
    <p:sldId id="295" r:id="rId23"/>
    <p:sldId id="274" r:id="rId24"/>
  </p:sldIdLst>
  <p:sldSz cx="9144000" cy="5143500" type="screen16x9"/>
  <p:notesSz cx="6858000" cy="9144000"/>
  <p:embeddedFontLst>
    <p:embeddedFont>
      <p:font typeface="微软雅黑" pitchFamily="34" charset="-122"/>
      <p:regular r:id="rId26"/>
      <p:bold r:id="rId27"/>
    </p:embeddedFont>
    <p:embeddedFont>
      <p:font typeface="Arial-Rounded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DFPOP1-W9" charset="-128"/>
      <p:regular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55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7061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Phan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xmlns="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xmlns="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hần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hường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5438140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xmlns="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5507716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527</Words>
  <Application>Microsoft Office PowerPoint</Application>
  <PresentationFormat>On-screen Show (16:9)</PresentationFormat>
  <Paragraphs>143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Times New Roman</vt:lpstr>
      <vt:lpstr>微软雅黑</vt:lpstr>
      <vt:lpstr>华康少女文字W5</vt:lpstr>
      <vt:lpstr>Arial-Rounded</vt:lpstr>
      <vt:lpstr>Calibri</vt:lpstr>
      <vt:lpstr>宋体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38</cp:revision>
  <dcterms:created xsi:type="dcterms:W3CDTF">2020-08-13T09:19:08Z</dcterms:created>
  <dcterms:modified xsi:type="dcterms:W3CDTF">2021-01-27T01:57:46Z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