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0"/>
  </p:notesMasterIdLst>
  <p:sldIdLst>
    <p:sldId id="268" r:id="rId3"/>
    <p:sldId id="275" r:id="rId4"/>
    <p:sldId id="264" r:id="rId5"/>
    <p:sldId id="299" r:id="rId6"/>
    <p:sldId id="333" r:id="rId7"/>
    <p:sldId id="316" r:id="rId8"/>
    <p:sldId id="32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120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Ôn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199" y="662272"/>
            <a:ext cx="800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F9AB7-0DA1-4C35-836C-992DE8D07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600200"/>
            <a:ext cx="4038095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20C1E1-6510-4023-8E56-80F528613A61}"/>
              </a:ext>
            </a:extLst>
          </p:cNvPr>
          <p:cNvSpPr txBox="1"/>
          <p:nvPr/>
        </p:nvSpPr>
        <p:spPr>
          <a:xfrm>
            <a:off x="514848" y="17526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BF018-2F0E-4A07-9B48-80BD5DBD9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40979"/>
            <a:ext cx="3980952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6705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42CFD-929C-4AC3-9B70-5519FF65937E}"/>
              </a:ext>
            </a:extLst>
          </p:cNvPr>
          <p:cNvSpPr txBox="1"/>
          <p:nvPr/>
        </p:nvSpPr>
        <p:spPr>
          <a:xfrm>
            <a:off x="1371600" y="31242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1781</TotalTime>
  <Words>99</Words>
  <Application>Microsoft Office PowerPoint</Application>
  <PresentationFormat>On-screen Show (4:3)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151</cp:revision>
  <dcterms:created xsi:type="dcterms:W3CDTF">2020-08-08T13:30:12Z</dcterms:created>
  <dcterms:modified xsi:type="dcterms:W3CDTF">2020-08-28T03:34:31Z</dcterms:modified>
</cp:coreProperties>
</file>