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91" r:id="rId10"/>
    <p:sldId id="278" r:id="rId11"/>
    <p:sldId id="292" r:id="rId12"/>
    <p:sldId id="293" r:id="rId13"/>
    <p:sldId id="267" r:id="rId14"/>
    <p:sldId id="294" r:id="rId15"/>
    <p:sldId id="268" r:id="rId16"/>
    <p:sldId id="279" r:id="rId17"/>
    <p:sldId id="269" r:id="rId18"/>
    <p:sldId id="297" r:id="rId19"/>
    <p:sldId id="295" r:id="rId20"/>
    <p:sldId id="296" r:id="rId21"/>
    <p:sldId id="298" r:id="rId22"/>
  </p:sldIdLst>
  <p:sldSz cx="9144000" cy="5143500" type="screen16x9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  <p:embeddedFont>
      <p:font typeface="Arial-Rounded" charset="0"/>
      <p:regular r:id="rId29"/>
    </p:embeddedFont>
    <p:embeddedFont>
      <p:font typeface="微软雅黑" pitchFamily="34" charset="-122"/>
      <p:regular r:id="rId30"/>
      <p:bold r:id="rId31"/>
    </p:embeddedFont>
    <p:embeddedFont>
      <p:font typeface="DFPOP1-W9" charset="-128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1"/>
            <p14:sldId id="278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94"/>
            <p14:sldId id="268"/>
            <p14:sldId id="279"/>
            <p14:sldId id="269"/>
            <p14:sldId id="297"/>
            <p14:sldId id="295"/>
            <p14:sldId id="296"/>
            <p14:sldId id="298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F33CC"/>
    <a:srgbClr val="FFFFCC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>
        <p:scale>
          <a:sx n="75" d="100"/>
          <a:sy n="75" d="100"/>
        </p:scale>
        <p:origin x="-582" y="-3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88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88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779630"/>
            <a:ext cx="4926658" cy="696607"/>
            <a:chOff x="2227535" y="2724057"/>
            <a:chExt cx="4926658" cy="696607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24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NHỚ ƠN</a:t>
              </a:r>
              <a:endParaRPr lang="zh-CN" altLang="en-US" sz="24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27535" y="273332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24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NHỚ ƠN</a:t>
              </a:r>
              <a:endParaRPr lang="zh-CN" altLang="en-US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2405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24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NHỚ ƠN</a:t>
              </a:r>
              <a:endParaRPr lang="zh-CN" altLang="en-US" sz="24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6675" y="1820166"/>
            <a:ext cx="1511020" cy="929215"/>
            <a:chOff x="3279226" y="1809180"/>
            <a:chExt cx="1511020" cy="92921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792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871" y="1809180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83645" y="265687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0171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22428" y="17717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8: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endParaRPr lang="zh-CN" alt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65" y="80865"/>
            <a:ext cx="8434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MWLogo vẽ và tô màu hoa - Em Yêu Tin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06" y="1337588"/>
            <a:ext cx="2065593" cy="16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WLogo vẽ và tô màu hoa - Em Yêu Tin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54" y="1337588"/>
            <a:ext cx="2065645" cy="16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6800" y="1915180"/>
            <a:ext cx="131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b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uộng</a:t>
            </a:r>
            <a:endParaRPr lang="en-US" sz="3200" b="1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9948" y="1915180"/>
            <a:ext cx="14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200" b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endParaRPr lang="en-US" sz="3200" b="1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7207" y="1336939"/>
            <a:ext cx="1094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3935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1092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nhắc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33025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146629" y="33628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5691" y="3066440"/>
            <a:ext cx="5420041" cy="1070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2" t="28642" b="10370"/>
          <a:stretch/>
        </p:blipFill>
        <p:spPr>
          <a:xfrm>
            <a:off x="1879600" y="1346201"/>
            <a:ext cx="5448300" cy="3365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672306" y="437230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4944" y="193514"/>
            <a:ext cx="8279362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62" y="735679"/>
            <a:ext cx="449303" cy="34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9028" y="3673796"/>
            <a:ext cx="1065356" cy="319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788255" y="3833489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87170" y="583536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810864" y="1668800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950354" y="2651120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950354" y="3621569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539059" y="647368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547817" y="1817339"/>
            <a:ext cx="1954581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416580" y="2875860"/>
            <a:ext cx="1954581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306059" y="1158382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306059" y="2193578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229861" y="3146394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284183" y="4069915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011042" y="1158381"/>
            <a:ext cx="1360120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011041" y="2241215"/>
            <a:ext cx="130931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992097" y="3310275"/>
            <a:ext cx="130931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64944" y="1182860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86820" y="2241215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86820" y="3209894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910622" y="4155200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95029" y="1158380"/>
            <a:ext cx="1516013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658573" y="2241215"/>
            <a:ext cx="1516013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609067" y="3351346"/>
            <a:ext cx="1516013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62567" y="670258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15806" y="1668800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910622" y="2651120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015226" y="3583277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471014" y="2885759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658573" y="2398530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3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1" animBg="1"/>
      <p:bldP spid="57" grpId="1" animBg="1"/>
      <p:bldP spid="58" grpId="1" animBg="1"/>
      <p:bldP spid="59" grpId="1" animBg="1"/>
      <p:bldP spid="60" grpId="1" animBg="1"/>
      <p:bldP spid="61" grpId="1" animBg="1"/>
      <p:bldP spid="62" grpId="1" animBg="1"/>
      <p:bldP spid="63" grpId="1" animBg="1"/>
      <p:bldP spid="64" grpId="1" animBg="1"/>
      <p:bldP spid="65" grpId="1" animBg="1"/>
      <p:bldP spid="66" grpId="1" animBg="1"/>
      <p:bldP spid="67" grpId="1" animBg="1"/>
      <p:bldP spid="6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651" y="242256"/>
            <a:ext cx="819530" cy="758462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340101" y="23361"/>
            <a:ext cx="7803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5953" y="83078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7" t="58025" r="11793" b="3457"/>
          <a:stretch/>
        </p:blipFill>
        <p:spPr>
          <a:xfrm>
            <a:off x="2743201" y="1243876"/>
            <a:ext cx="3340100" cy="372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1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 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2" t="28642" b="10370"/>
          <a:stretch/>
        </p:blipFill>
        <p:spPr>
          <a:xfrm>
            <a:off x="2349500" y="1386099"/>
            <a:ext cx="4622800" cy="336370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0" y="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450813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862878"/>
            <a:ext cx="925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kẻ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?”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838" y="0"/>
            <a:ext cx="8279362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5202" y="3161285"/>
            <a:ext cx="143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2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2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Nhớ 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614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" grpId="1"/>
      <p:bldP spid="9" grpId="1"/>
      <p:bldP spid="10" grpId="1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9738" y="40021"/>
            <a:ext cx="82793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6655" y="3277180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9890" y="-384721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69783" y="465184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63647" y="1048269"/>
            <a:ext cx="429539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128" y="1567854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93638" y="1979587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74458" y="2517205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3638" y="2950569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00371" y="3473923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00371" y="3971877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37444" y="490584"/>
            <a:ext cx="506817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298298" y="1004337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299344" y="1604903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286643" y="2112377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277695" y="2600086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08172" y="3137631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400300" y="1422400"/>
            <a:ext cx="1130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93283" y="889000"/>
            <a:ext cx="1130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21505" y="3574945"/>
            <a:ext cx="1130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5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9738" y="40021"/>
            <a:ext cx="82793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6655" y="3277180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69783" y="465184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75632" y="1558048"/>
            <a:ext cx="429539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36067" y="2536395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636067" y="3584750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4463673" y="515832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469646" y="1618092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00479" y="2675943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2337" y="3857625"/>
            <a:ext cx="20954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 ruộng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0" y="0"/>
            <a:ext cx="7454900" cy="3857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4737" y="4150519"/>
            <a:ext cx="2201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7" y="0"/>
            <a:ext cx="7567101" cy="4179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7048" y="4202113"/>
            <a:ext cx="22942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 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8" y="0"/>
            <a:ext cx="7662352" cy="41796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4737" y="4312503"/>
            <a:ext cx="24961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rồng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61" y="-11510"/>
            <a:ext cx="6577145" cy="42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838" y="0"/>
            <a:ext cx="8279362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6655" y="3277180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496</Words>
  <Application>Microsoft Office PowerPoint</Application>
  <PresentationFormat>On-screen Show (16:9)</PresentationFormat>
  <Paragraphs>146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华康少女文字W5</vt:lpstr>
      <vt:lpstr>Calibri</vt:lpstr>
      <vt:lpstr>宋体</vt:lpstr>
      <vt:lpstr>Arial-Rounded</vt:lpstr>
      <vt:lpstr>微软雅黑</vt:lpstr>
      <vt:lpstr>Times New Roman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AutoBVT</cp:lastModifiedBy>
  <cp:revision>52</cp:revision>
  <dcterms:created xsi:type="dcterms:W3CDTF">2020-08-13T09:19:08Z</dcterms:created>
  <dcterms:modified xsi:type="dcterms:W3CDTF">2020-08-24T05:42:40Z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