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>
        <p:scale>
          <a:sx n="98" d="100"/>
          <a:sy n="98" d="100"/>
        </p:scale>
        <p:origin x="-594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000" y="-353291"/>
            <a:ext cx="9797142" cy="7239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908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816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16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8600" y="229639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8600" y="2524991"/>
            <a:ext cx="381000" cy="23552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8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16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31138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96200" y="3352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33600" y="5257800"/>
            <a:ext cx="5334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33600" y="5524499"/>
            <a:ext cx="533400" cy="2303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33600" y="5760026"/>
            <a:ext cx="533400" cy="22340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33600" y="5973039"/>
            <a:ext cx="533400" cy="25457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8264" y="5257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28264" y="54864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28264" y="575483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28264" y="599901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696192"/>
            <a:ext cx="10972800" cy="8343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67348" y="1066800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1066800"/>
            <a:ext cx="762000" cy="32471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6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77200" y="1066800"/>
            <a:ext cx="762000" cy="30999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8348" y="2514600"/>
            <a:ext cx="581890" cy="3429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47800" y="2819400"/>
            <a:ext cx="692726" cy="30306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55274" y="3200400"/>
            <a:ext cx="692726" cy="32558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98027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1000" y="2819400"/>
            <a:ext cx="692726" cy="3039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91000" y="3124201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8000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0" y="2819400"/>
            <a:ext cx="692726" cy="26670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81800" y="32004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12128" y="4648200"/>
            <a:ext cx="450272" cy="33597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24055" y="4648200"/>
            <a:ext cx="374072" cy="29094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70174" y="4648200"/>
            <a:ext cx="491834" cy="28228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19600" y="5562600"/>
            <a:ext cx="540327" cy="25630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38254" y="5867400"/>
            <a:ext cx="51954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84615" y="61722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27070" y="64770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50</Words>
  <Application>Microsoft Office PowerPoint</Application>
  <PresentationFormat>On-screen Show (4:3)</PresentationFormat>
  <Paragraphs>46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48</cp:revision>
  <dcterms:created xsi:type="dcterms:W3CDTF">2006-08-16T00:00:00Z</dcterms:created>
  <dcterms:modified xsi:type="dcterms:W3CDTF">2020-12-07T11:46:36Z</dcterms:modified>
</cp:coreProperties>
</file>